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2" r:id="rId6"/>
    <p:sldId id="259" r:id="rId7"/>
    <p:sldId id="273" r:id="rId8"/>
    <p:sldId id="261" r:id="rId9"/>
    <p:sldId id="271" r:id="rId10"/>
    <p:sldId id="262" r:id="rId11"/>
    <p:sldId id="263" r:id="rId12"/>
    <p:sldId id="264" r:id="rId13"/>
    <p:sldId id="265" r:id="rId14"/>
    <p:sldId id="266" r:id="rId15"/>
    <p:sldId id="267" r:id="rId16"/>
    <p:sldId id="269" r:id="rId17"/>
    <p:sldId id="268" r:id="rId18"/>
    <p:sldId id="277" r:id="rId19"/>
    <p:sldId id="274" r:id="rId20"/>
    <p:sldId id="275" r:id="rId21"/>
    <p:sldId id="276" r:id="rId22"/>
    <p:sldId id="278" r:id="rId23"/>
    <p:sldId id="279"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FE5D8-4169-4B01-A096-D8F34E80C256}" v="13" dt="2023-02-20T08:27:52.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73B3F-55E6-4DE3-89D3-4C652A917F9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0448A9-5952-4BF3-BACF-CC2715889E48}">
      <dgm:prSet/>
      <dgm:spPr/>
      <dgm:t>
        <a:bodyPr/>
        <a:lstStyle/>
        <a:p>
          <a:pPr>
            <a:lnSpc>
              <a:spcPct val="100000"/>
            </a:lnSpc>
          </a:pPr>
          <a:r>
            <a:rPr lang="en-US" dirty="0"/>
            <a:t>Reading</a:t>
          </a:r>
        </a:p>
      </dgm:t>
    </dgm:pt>
    <dgm:pt modelId="{E5BC64D2-D6CB-4709-A5EE-9E443917619C}" type="parTrans" cxnId="{D9147D0F-01F9-4890-9D67-56072460F607}">
      <dgm:prSet/>
      <dgm:spPr/>
      <dgm:t>
        <a:bodyPr/>
        <a:lstStyle/>
        <a:p>
          <a:endParaRPr lang="en-US"/>
        </a:p>
      </dgm:t>
    </dgm:pt>
    <dgm:pt modelId="{545294AD-C870-41C2-B837-B6C659A5053F}" type="sibTrans" cxnId="{D9147D0F-01F9-4890-9D67-56072460F607}">
      <dgm:prSet/>
      <dgm:spPr/>
      <dgm:t>
        <a:bodyPr/>
        <a:lstStyle/>
        <a:p>
          <a:endParaRPr lang="en-US"/>
        </a:p>
      </dgm:t>
    </dgm:pt>
    <dgm:pt modelId="{84341EC7-4CFC-4CCF-9764-00AA81A7321A}">
      <dgm:prSet/>
      <dgm:spPr/>
      <dgm:t>
        <a:bodyPr/>
        <a:lstStyle/>
        <a:p>
          <a:pPr>
            <a:lnSpc>
              <a:spcPct val="100000"/>
            </a:lnSpc>
          </a:pPr>
          <a:r>
            <a:rPr lang="en-US" dirty="0">
              <a:latin typeface="Times New Roman" panose="02020603050405020304" pitchFamily="18" charset="0"/>
              <a:cs typeface="Times New Roman" panose="02020603050405020304" pitchFamily="18" charset="0"/>
            </a:rPr>
            <a:t>Writing a reader’s diary</a:t>
          </a:r>
        </a:p>
      </dgm:t>
    </dgm:pt>
    <dgm:pt modelId="{6465546C-1180-4CE9-9773-DB805855373F}" type="parTrans" cxnId="{B7272D04-D5C4-4FB3-A6F1-C58DD6C17F0F}">
      <dgm:prSet/>
      <dgm:spPr/>
      <dgm:t>
        <a:bodyPr/>
        <a:lstStyle/>
        <a:p>
          <a:endParaRPr lang="en-US"/>
        </a:p>
      </dgm:t>
    </dgm:pt>
    <dgm:pt modelId="{7B805945-FEBB-453B-AC75-15E82DFA8134}" type="sibTrans" cxnId="{B7272D04-D5C4-4FB3-A6F1-C58DD6C17F0F}">
      <dgm:prSet/>
      <dgm:spPr/>
      <dgm:t>
        <a:bodyPr/>
        <a:lstStyle/>
        <a:p>
          <a:endParaRPr lang="en-US"/>
        </a:p>
      </dgm:t>
    </dgm:pt>
    <dgm:pt modelId="{B6C4BB58-F17E-4EA7-9849-3401D2DD9D06}">
      <dgm:prSet/>
      <dgm:spPr/>
      <dgm:t>
        <a:bodyPr/>
        <a:lstStyle/>
        <a:p>
          <a:pPr>
            <a:lnSpc>
              <a:spcPct val="100000"/>
            </a:lnSpc>
          </a:pPr>
          <a:r>
            <a:rPr lang="en-US" dirty="0">
              <a:latin typeface="Times New Roman" panose="02020603050405020304" pitchFamily="18" charset="0"/>
              <a:cs typeface="Times New Roman" panose="02020603050405020304" pitchFamily="18" charset="0"/>
            </a:rPr>
            <a:t>Interpreting what I wrote and </a:t>
          </a:r>
          <a:r>
            <a:rPr lang="lv-LV" dirty="0">
              <a:latin typeface="Times New Roman" panose="02020603050405020304" pitchFamily="18" charset="0"/>
              <a:cs typeface="Times New Roman" panose="02020603050405020304" pitchFamily="18" charset="0"/>
            </a:rPr>
            <a:t>comparing emotions</a:t>
          </a:r>
          <a:endParaRPr lang="en-US" dirty="0">
            <a:latin typeface="Times New Roman" panose="02020603050405020304" pitchFamily="18" charset="0"/>
            <a:cs typeface="Times New Roman" panose="02020603050405020304" pitchFamily="18" charset="0"/>
          </a:endParaRPr>
        </a:p>
      </dgm:t>
    </dgm:pt>
    <dgm:pt modelId="{AB32DF5D-B898-49C8-94D7-E7C0059DDE6C}" type="parTrans" cxnId="{BDD4F592-58D9-4835-A548-F35F1E3D9D2A}">
      <dgm:prSet/>
      <dgm:spPr/>
      <dgm:t>
        <a:bodyPr/>
        <a:lstStyle/>
        <a:p>
          <a:endParaRPr lang="en-US"/>
        </a:p>
      </dgm:t>
    </dgm:pt>
    <dgm:pt modelId="{A5F19C5E-D87C-402E-9BDC-1AD3813F0736}" type="sibTrans" cxnId="{BDD4F592-58D9-4835-A548-F35F1E3D9D2A}">
      <dgm:prSet/>
      <dgm:spPr/>
      <dgm:t>
        <a:bodyPr/>
        <a:lstStyle/>
        <a:p>
          <a:endParaRPr lang="en-US"/>
        </a:p>
      </dgm:t>
    </dgm:pt>
    <dgm:pt modelId="{BBA0E770-81CC-450D-9C1E-7248EECE0868}" type="pres">
      <dgm:prSet presAssocID="{12273B3F-55E6-4DE3-89D3-4C652A917F91}" presName="root" presStyleCnt="0">
        <dgm:presLayoutVars>
          <dgm:dir/>
          <dgm:resizeHandles val="exact"/>
        </dgm:presLayoutVars>
      </dgm:prSet>
      <dgm:spPr/>
    </dgm:pt>
    <dgm:pt modelId="{353C6791-4AED-45F3-AC4B-A200715D4938}" type="pres">
      <dgm:prSet presAssocID="{830448A9-5952-4BF3-BACF-CC2715889E48}" presName="compNode" presStyleCnt="0"/>
      <dgm:spPr/>
    </dgm:pt>
    <dgm:pt modelId="{7CB575F2-8C10-4D7E-A38E-B08D2F2A5328}" type="pres">
      <dgm:prSet presAssocID="{830448A9-5952-4BF3-BACF-CC2715889E48}" presName="bgRect" presStyleLbl="bgShp" presStyleIdx="0" presStyleCnt="3"/>
      <dgm:spPr/>
    </dgm:pt>
    <dgm:pt modelId="{D5597FAF-6D1A-4272-A6C3-802A0E2093CA}" type="pres">
      <dgm:prSet presAssocID="{830448A9-5952-4BF3-BACF-CC2715889E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Книги"/>
        </a:ext>
      </dgm:extLst>
    </dgm:pt>
    <dgm:pt modelId="{6D45C107-1ED5-42B3-9CF1-6994246E4C5A}" type="pres">
      <dgm:prSet presAssocID="{830448A9-5952-4BF3-BACF-CC2715889E48}" presName="spaceRect" presStyleCnt="0"/>
      <dgm:spPr/>
    </dgm:pt>
    <dgm:pt modelId="{CE77307F-F3F5-49EC-8C5B-8B4EAC98A7B3}" type="pres">
      <dgm:prSet presAssocID="{830448A9-5952-4BF3-BACF-CC2715889E48}" presName="parTx" presStyleLbl="revTx" presStyleIdx="0" presStyleCnt="3">
        <dgm:presLayoutVars>
          <dgm:chMax val="0"/>
          <dgm:chPref val="0"/>
        </dgm:presLayoutVars>
      </dgm:prSet>
      <dgm:spPr/>
    </dgm:pt>
    <dgm:pt modelId="{BEC65413-CCD1-4BBC-89B1-1E0E4CDAB60A}" type="pres">
      <dgm:prSet presAssocID="{545294AD-C870-41C2-B837-B6C659A5053F}" presName="sibTrans" presStyleCnt="0"/>
      <dgm:spPr/>
    </dgm:pt>
    <dgm:pt modelId="{53B77C2D-8422-4AA3-9DAF-C2C2A24A0941}" type="pres">
      <dgm:prSet presAssocID="{84341EC7-4CFC-4CCF-9764-00AA81A7321A}" presName="compNode" presStyleCnt="0"/>
      <dgm:spPr/>
    </dgm:pt>
    <dgm:pt modelId="{6F98A39E-B449-41F0-8282-B60DEBB16E60}" type="pres">
      <dgm:prSet presAssocID="{84341EC7-4CFC-4CCF-9764-00AA81A7321A}" presName="bgRect" presStyleLbl="bgShp" presStyleIdx="1" presStyleCnt="3"/>
      <dgm:spPr/>
    </dgm:pt>
    <dgm:pt modelId="{DDC6A728-0324-4215-BA11-C6FFA4BF0EED}" type="pres">
      <dgm:prSet presAssocID="{84341EC7-4CFC-4CCF-9764-00AA81A732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Карандаш"/>
        </a:ext>
      </dgm:extLst>
    </dgm:pt>
    <dgm:pt modelId="{7EA4A146-A817-47AA-AE1C-D7196EF83980}" type="pres">
      <dgm:prSet presAssocID="{84341EC7-4CFC-4CCF-9764-00AA81A7321A}" presName="spaceRect" presStyleCnt="0"/>
      <dgm:spPr/>
    </dgm:pt>
    <dgm:pt modelId="{3ED79278-9407-4C2C-92D9-B09FAE37F03A}" type="pres">
      <dgm:prSet presAssocID="{84341EC7-4CFC-4CCF-9764-00AA81A7321A}" presName="parTx" presStyleLbl="revTx" presStyleIdx="1" presStyleCnt="3">
        <dgm:presLayoutVars>
          <dgm:chMax val="0"/>
          <dgm:chPref val="0"/>
        </dgm:presLayoutVars>
      </dgm:prSet>
      <dgm:spPr/>
    </dgm:pt>
    <dgm:pt modelId="{65FD697E-1FD0-4AF7-BEC0-7B59D5F79380}" type="pres">
      <dgm:prSet presAssocID="{7B805945-FEBB-453B-AC75-15E82DFA8134}" presName="sibTrans" presStyleCnt="0"/>
      <dgm:spPr/>
    </dgm:pt>
    <dgm:pt modelId="{896D6CB1-852B-40AD-B47B-5D5308361D1E}" type="pres">
      <dgm:prSet presAssocID="{B6C4BB58-F17E-4EA7-9849-3401D2DD9D06}" presName="compNode" presStyleCnt="0"/>
      <dgm:spPr/>
    </dgm:pt>
    <dgm:pt modelId="{0252C2BA-590A-42AA-B61C-3D1543E9AEFE}" type="pres">
      <dgm:prSet presAssocID="{B6C4BB58-F17E-4EA7-9849-3401D2DD9D06}" presName="bgRect" presStyleLbl="bgShp" presStyleIdx="2" presStyleCnt="3"/>
      <dgm:spPr/>
    </dgm:pt>
    <dgm:pt modelId="{93596D8C-7EDF-4863-B7E7-69163C6E1DE0}" type="pres">
      <dgm:prSet presAssocID="{B6C4BB58-F17E-4EA7-9849-3401D2DD9D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rprised Face with No Fill"/>
        </a:ext>
      </dgm:extLst>
    </dgm:pt>
    <dgm:pt modelId="{ED29556F-4C48-4367-AA77-9C354DF03175}" type="pres">
      <dgm:prSet presAssocID="{B6C4BB58-F17E-4EA7-9849-3401D2DD9D06}" presName="spaceRect" presStyleCnt="0"/>
      <dgm:spPr/>
    </dgm:pt>
    <dgm:pt modelId="{560AC7F3-2EA8-4363-BA18-7619948A814F}" type="pres">
      <dgm:prSet presAssocID="{B6C4BB58-F17E-4EA7-9849-3401D2DD9D06}" presName="parTx" presStyleLbl="revTx" presStyleIdx="2" presStyleCnt="3">
        <dgm:presLayoutVars>
          <dgm:chMax val="0"/>
          <dgm:chPref val="0"/>
        </dgm:presLayoutVars>
      </dgm:prSet>
      <dgm:spPr/>
    </dgm:pt>
  </dgm:ptLst>
  <dgm:cxnLst>
    <dgm:cxn modelId="{B7272D04-D5C4-4FB3-A6F1-C58DD6C17F0F}" srcId="{12273B3F-55E6-4DE3-89D3-4C652A917F91}" destId="{84341EC7-4CFC-4CCF-9764-00AA81A7321A}" srcOrd="1" destOrd="0" parTransId="{6465546C-1180-4CE9-9773-DB805855373F}" sibTransId="{7B805945-FEBB-453B-AC75-15E82DFA8134}"/>
    <dgm:cxn modelId="{D9147D0F-01F9-4890-9D67-56072460F607}" srcId="{12273B3F-55E6-4DE3-89D3-4C652A917F91}" destId="{830448A9-5952-4BF3-BACF-CC2715889E48}" srcOrd="0" destOrd="0" parTransId="{E5BC64D2-D6CB-4709-A5EE-9E443917619C}" sibTransId="{545294AD-C870-41C2-B837-B6C659A5053F}"/>
    <dgm:cxn modelId="{A5C1CA20-6FE3-44AA-9A6E-E76112564E5E}" type="presOf" srcId="{12273B3F-55E6-4DE3-89D3-4C652A917F91}" destId="{BBA0E770-81CC-450D-9C1E-7248EECE0868}" srcOrd="0" destOrd="0" presId="urn:microsoft.com/office/officeart/2018/2/layout/IconVerticalSolidList"/>
    <dgm:cxn modelId="{95F37258-7951-452A-883E-DAF2E6848472}" type="presOf" srcId="{830448A9-5952-4BF3-BACF-CC2715889E48}" destId="{CE77307F-F3F5-49EC-8C5B-8B4EAC98A7B3}" srcOrd="0" destOrd="0" presId="urn:microsoft.com/office/officeart/2018/2/layout/IconVerticalSolidList"/>
    <dgm:cxn modelId="{BDD4F592-58D9-4835-A548-F35F1E3D9D2A}" srcId="{12273B3F-55E6-4DE3-89D3-4C652A917F91}" destId="{B6C4BB58-F17E-4EA7-9849-3401D2DD9D06}" srcOrd="2" destOrd="0" parTransId="{AB32DF5D-B898-49C8-94D7-E7C0059DDE6C}" sibTransId="{A5F19C5E-D87C-402E-9BDC-1AD3813F0736}"/>
    <dgm:cxn modelId="{0832349C-8FEC-4B18-9894-1475B96429CB}" type="presOf" srcId="{B6C4BB58-F17E-4EA7-9849-3401D2DD9D06}" destId="{560AC7F3-2EA8-4363-BA18-7619948A814F}" srcOrd="0" destOrd="0" presId="urn:microsoft.com/office/officeart/2018/2/layout/IconVerticalSolidList"/>
    <dgm:cxn modelId="{F9E416E3-8A15-4DCD-83BA-525B98F6821B}" type="presOf" srcId="{84341EC7-4CFC-4CCF-9764-00AA81A7321A}" destId="{3ED79278-9407-4C2C-92D9-B09FAE37F03A}" srcOrd="0" destOrd="0" presId="urn:microsoft.com/office/officeart/2018/2/layout/IconVerticalSolidList"/>
    <dgm:cxn modelId="{006C7B44-E45B-4DA0-9254-7A6D8C133C56}" type="presParOf" srcId="{BBA0E770-81CC-450D-9C1E-7248EECE0868}" destId="{353C6791-4AED-45F3-AC4B-A200715D4938}" srcOrd="0" destOrd="0" presId="urn:microsoft.com/office/officeart/2018/2/layout/IconVerticalSolidList"/>
    <dgm:cxn modelId="{C524A273-1D3A-40C8-B4E8-533AA0ED03DF}" type="presParOf" srcId="{353C6791-4AED-45F3-AC4B-A200715D4938}" destId="{7CB575F2-8C10-4D7E-A38E-B08D2F2A5328}" srcOrd="0" destOrd="0" presId="urn:microsoft.com/office/officeart/2018/2/layout/IconVerticalSolidList"/>
    <dgm:cxn modelId="{20520189-A555-4A43-A512-12A5A6FABBCC}" type="presParOf" srcId="{353C6791-4AED-45F3-AC4B-A200715D4938}" destId="{D5597FAF-6D1A-4272-A6C3-802A0E2093CA}" srcOrd="1" destOrd="0" presId="urn:microsoft.com/office/officeart/2018/2/layout/IconVerticalSolidList"/>
    <dgm:cxn modelId="{FB0D1CC1-E438-4BCB-BDEF-AE49CA368D9A}" type="presParOf" srcId="{353C6791-4AED-45F3-AC4B-A200715D4938}" destId="{6D45C107-1ED5-42B3-9CF1-6994246E4C5A}" srcOrd="2" destOrd="0" presId="urn:microsoft.com/office/officeart/2018/2/layout/IconVerticalSolidList"/>
    <dgm:cxn modelId="{9D5F2E25-5E55-4B67-B8FD-BE285345E8E5}" type="presParOf" srcId="{353C6791-4AED-45F3-AC4B-A200715D4938}" destId="{CE77307F-F3F5-49EC-8C5B-8B4EAC98A7B3}" srcOrd="3" destOrd="0" presId="urn:microsoft.com/office/officeart/2018/2/layout/IconVerticalSolidList"/>
    <dgm:cxn modelId="{062005B0-5360-459E-90FE-D5A8C6E48F6D}" type="presParOf" srcId="{BBA0E770-81CC-450D-9C1E-7248EECE0868}" destId="{BEC65413-CCD1-4BBC-89B1-1E0E4CDAB60A}" srcOrd="1" destOrd="0" presId="urn:microsoft.com/office/officeart/2018/2/layout/IconVerticalSolidList"/>
    <dgm:cxn modelId="{F3735251-B5AE-4E7F-BA9A-69F2373C6E02}" type="presParOf" srcId="{BBA0E770-81CC-450D-9C1E-7248EECE0868}" destId="{53B77C2D-8422-4AA3-9DAF-C2C2A24A0941}" srcOrd="2" destOrd="0" presId="urn:microsoft.com/office/officeart/2018/2/layout/IconVerticalSolidList"/>
    <dgm:cxn modelId="{E812D293-34D8-4CB1-B4A5-C0ED5F05CD97}" type="presParOf" srcId="{53B77C2D-8422-4AA3-9DAF-C2C2A24A0941}" destId="{6F98A39E-B449-41F0-8282-B60DEBB16E60}" srcOrd="0" destOrd="0" presId="urn:microsoft.com/office/officeart/2018/2/layout/IconVerticalSolidList"/>
    <dgm:cxn modelId="{F041E8E4-964D-4A22-93CB-0B41CE48FD0A}" type="presParOf" srcId="{53B77C2D-8422-4AA3-9DAF-C2C2A24A0941}" destId="{DDC6A728-0324-4215-BA11-C6FFA4BF0EED}" srcOrd="1" destOrd="0" presId="urn:microsoft.com/office/officeart/2018/2/layout/IconVerticalSolidList"/>
    <dgm:cxn modelId="{A29BE584-CC06-47EC-8386-6A3C220A4B62}" type="presParOf" srcId="{53B77C2D-8422-4AA3-9DAF-C2C2A24A0941}" destId="{7EA4A146-A817-47AA-AE1C-D7196EF83980}" srcOrd="2" destOrd="0" presId="urn:microsoft.com/office/officeart/2018/2/layout/IconVerticalSolidList"/>
    <dgm:cxn modelId="{0628EA2B-402D-4484-9245-C94F0363AFEE}" type="presParOf" srcId="{53B77C2D-8422-4AA3-9DAF-C2C2A24A0941}" destId="{3ED79278-9407-4C2C-92D9-B09FAE37F03A}" srcOrd="3" destOrd="0" presId="urn:microsoft.com/office/officeart/2018/2/layout/IconVerticalSolidList"/>
    <dgm:cxn modelId="{53028BA3-8A49-444C-A5B6-59334F8BE77D}" type="presParOf" srcId="{BBA0E770-81CC-450D-9C1E-7248EECE0868}" destId="{65FD697E-1FD0-4AF7-BEC0-7B59D5F79380}" srcOrd="3" destOrd="0" presId="urn:microsoft.com/office/officeart/2018/2/layout/IconVerticalSolidList"/>
    <dgm:cxn modelId="{43D27996-27CC-4877-883F-4FB0524DFCDA}" type="presParOf" srcId="{BBA0E770-81CC-450D-9C1E-7248EECE0868}" destId="{896D6CB1-852B-40AD-B47B-5D5308361D1E}" srcOrd="4" destOrd="0" presId="urn:microsoft.com/office/officeart/2018/2/layout/IconVerticalSolidList"/>
    <dgm:cxn modelId="{5C63365A-0FAD-4F0D-9BE4-F1638AE834D4}" type="presParOf" srcId="{896D6CB1-852B-40AD-B47B-5D5308361D1E}" destId="{0252C2BA-590A-42AA-B61C-3D1543E9AEFE}" srcOrd="0" destOrd="0" presId="urn:microsoft.com/office/officeart/2018/2/layout/IconVerticalSolidList"/>
    <dgm:cxn modelId="{5E07205F-5EAF-4703-9725-DC16EE6BFD40}" type="presParOf" srcId="{896D6CB1-852B-40AD-B47B-5D5308361D1E}" destId="{93596D8C-7EDF-4863-B7E7-69163C6E1DE0}" srcOrd="1" destOrd="0" presId="urn:microsoft.com/office/officeart/2018/2/layout/IconVerticalSolidList"/>
    <dgm:cxn modelId="{FB4A5540-4699-4F8E-A01D-E38F82581B8C}" type="presParOf" srcId="{896D6CB1-852B-40AD-B47B-5D5308361D1E}" destId="{ED29556F-4C48-4367-AA77-9C354DF03175}" srcOrd="2" destOrd="0" presId="urn:microsoft.com/office/officeart/2018/2/layout/IconVerticalSolidList"/>
    <dgm:cxn modelId="{642DA73A-A69D-47BE-AB12-2D7698DF4F13}" type="presParOf" srcId="{896D6CB1-852B-40AD-B47B-5D5308361D1E}" destId="{560AC7F3-2EA8-4363-BA18-7619948A81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81CF4-95CF-4465-974F-5ED43238A7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3E19831-01A9-4D19-BDEB-FE4D53F85769}">
      <dgm:prSet/>
      <dgm:spPr/>
      <dgm:t>
        <a:bodyPr/>
        <a:lstStyle/>
        <a:p>
          <a:r>
            <a:rPr lang="lv-LV" dirty="0">
              <a:latin typeface="Times New Roman" panose="02020603050405020304" pitchFamily="18" charset="0"/>
              <a:cs typeface="Times New Roman" panose="02020603050405020304" pitchFamily="18" charset="0"/>
            </a:rPr>
            <a:t>Family</a:t>
          </a:r>
          <a:endParaRPr lang="en-US" dirty="0">
            <a:latin typeface="Times New Roman" panose="02020603050405020304" pitchFamily="18" charset="0"/>
            <a:cs typeface="Times New Roman" panose="02020603050405020304" pitchFamily="18" charset="0"/>
          </a:endParaRPr>
        </a:p>
      </dgm:t>
    </dgm:pt>
    <dgm:pt modelId="{448E9927-71A2-4BB8-B837-75CB1E44E721}" type="parTrans" cxnId="{D9CFC97E-F54F-4A03-AE8A-AE8EC3CC4FC5}">
      <dgm:prSet/>
      <dgm:spPr/>
      <dgm:t>
        <a:bodyPr/>
        <a:lstStyle/>
        <a:p>
          <a:endParaRPr lang="en-US"/>
        </a:p>
      </dgm:t>
    </dgm:pt>
    <dgm:pt modelId="{337D39F6-01D2-42C7-A48B-E136791DDB6C}" type="sibTrans" cxnId="{D9CFC97E-F54F-4A03-AE8A-AE8EC3CC4FC5}">
      <dgm:prSet/>
      <dgm:spPr/>
      <dgm:t>
        <a:bodyPr/>
        <a:lstStyle/>
        <a:p>
          <a:endParaRPr lang="en-US"/>
        </a:p>
      </dgm:t>
    </dgm:pt>
    <dgm:pt modelId="{6D4FF315-F2D9-4AD0-A1AA-2323F7C7C4A9}">
      <dgm:prSet/>
      <dgm:spPr/>
      <dgm:t>
        <a:bodyPr/>
        <a:lstStyle/>
        <a:p>
          <a:r>
            <a:rPr lang="lv-LV" dirty="0">
              <a:latin typeface="Times New Roman" panose="02020603050405020304" pitchFamily="18" charset="0"/>
              <a:cs typeface="Times New Roman" panose="02020603050405020304" pitchFamily="18" charset="0"/>
            </a:rPr>
            <a:t>Friends</a:t>
          </a:r>
          <a:endParaRPr lang="en-US" dirty="0">
            <a:latin typeface="Times New Roman" panose="02020603050405020304" pitchFamily="18" charset="0"/>
            <a:cs typeface="Times New Roman" panose="02020603050405020304" pitchFamily="18" charset="0"/>
          </a:endParaRPr>
        </a:p>
      </dgm:t>
    </dgm:pt>
    <dgm:pt modelId="{A6962ED4-F195-49FF-824C-E18E098AF68A}" type="parTrans" cxnId="{250B54E7-7733-4C5D-8F26-C3FACAD18809}">
      <dgm:prSet/>
      <dgm:spPr/>
      <dgm:t>
        <a:bodyPr/>
        <a:lstStyle/>
        <a:p>
          <a:endParaRPr lang="en-US"/>
        </a:p>
      </dgm:t>
    </dgm:pt>
    <dgm:pt modelId="{0D5CB849-F213-4E68-93E1-578424BE6611}" type="sibTrans" cxnId="{250B54E7-7733-4C5D-8F26-C3FACAD18809}">
      <dgm:prSet/>
      <dgm:spPr/>
      <dgm:t>
        <a:bodyPr/>
        <a:lstStyle/>
        <a:p>
          <a:endParaRPr lang="en-US"/>
        </a:p>
      </dgm:t>
    </dgm:pt>
    <dgm:pt modelId="{394C4277-7118-4524-9F71-AA53B34ADF4B}">
      <dgm:prSet/>
      <dgm:spPr/>
      <dgm:t>
        <a:bodyPr/>
        <a:lstStyle/>
        <a:p>
          <a:r>
            <a:rPr lang="lv-LV" dirty="0">
              <a:latin typeface="Times New Roman" panose="02020603050405020304" pitchFamily="18" charset="0"/>
              <a:cs typeface="Times New Roman" panose="02020603050405020304" pitchFamily="18" charset="0"/>
            </a:rPr>
            <a:t>People you admire</a:t>
          </a:r>
          <a:endParaRPr lang="en-US" dirty="0">
            <a:latin typeface="Times New Roman" panose="02020603050405020304" pitchFamily="18" charset="0"/>
            <a:cs typeface="Times New Roman" panose="02020603050405020304" pitchFamily="18" charset="0"/>
          </a:endParaRPr>
        </a:p>
      </dgm:t>
    </dgm:pt>
    <dgm:pt modelId="{0B0C87B5-84E6-42FB-AA44-A3CB60D42FF2}" type="parTrans" cxnId="{0355069C-C605-426D-8631-0D9ACC4C6438}">
      <dgm:prSet/>
      <dgm:spPr/>
      <dgm:t>
        <a:bodyPr/>
        <a:lstStyle/>
        <a:p>
          <a:endParaRPr lang="en-US"/>
        </a:p>
      </dgm:t>
    </dgm:pt>
    <dgm:pt modelId="{7118232C-2AC1-4FF4-B0E7-DA0F06E8EEFC}" type="sibTrans" cxnId="{0355069C-C605-426D-8631-0D9ACC4C6438}">
      <dgm:prSet/>
      <dgm:spPr/>
      <dgm:t>
        <a:bodyPr/>
        <a:lstStyle/>
        <a:p>
          <a:endParaRPr lang="en-US"/>
        </a:p>
      </dgm:t>
    </dgm:pt>
    <dgm:pt modelId="{83BE6673-E298-4C2D-B5EB-3EF3FBC2CDD9}">
      <dgm:prSet/>
      <dgm:spPr/>
      <dgm:t>
        <a:bodyPr/>
        <a:lstStyle/>
        <a:p>
          <a:r>
            <a:rPr lang="lv-LV" dirty="0">
              <a:latin typeface="Times New Roman" panose="02020603050405020304" pitchFamily="18" charset="0"/>
              <a:cs typeface="Times New Roman" panose="02020603050405020304" pitchFamily="18" charset="0"/>
            </a:rPr>
            <a:t>Environment</a:t>
          </a:r>
          <a:endParaRPr lang="en-US" dirty="0">
            <a:latin typeface="Times New Roman" panose="02020603050405020304" pitchFamily="18" charset="0"/>
            <a:cs typeface="Times New Roman" panose="02020603050405020304" pitchFamily="18" charset="0"/>
          </a:endParaRPr>
        </a:p>
      </dgm:t>
    </dgm:pt>
    <dgm:pt modelId="{8AB039FE-A146-4115-9DC1-B264D1A36BE8}" type="parTrans" cxnId="{66D37260-9E47-41FC-BB34-E62F56CC7BA6}">
      <dgm:prSet/>
      <dgm:spPr/>
      <dgm:t>
        <a:bodyPr/>
        <a:lstStyle/>
        <a:p>
          <a:endParaRPr lang="en-US"/>
        </a:p>
      </dgm:t>
    </dgm:pt>
    <dgm:pt modelId="{12195E96-0B54-4120-8487-47D543D4646C}" type="sibTrans" cxnId="{66D37260-9E47-41FC-BB34-E62F56CC7BA6}">
      <dgm:prSet/>
      <dgm:spPr/>
      <dgm:t>
        <a:bodyPr/>
        <a:lstStyle/>
        <a:p>
          <a:endParaRPr lang="en-US"/>
        </a:p>
      </dgm:t>
    </dgm:pt>
    <dgm:pt modelId="{2CF47EB3-1625-4523-9439-67BC4CF58602}" type="pres">
      <dgm:prSet presAssocID="{88D81CF4-95CF-4465-974F-5ED43238A782}" presName="linear" presStyleCnt="0">
        <dgm:presLayoutVars>
          <dgm:animLvl val="lvl"/>
          <dgm:resizeHandles val="exact"/>
        </dgm:presLayoutVars>
      </dgm:prSet>
      <dgm:spPr/>
    </dgm:pt>
    <dgm:pt modelId="{BE5A3E0C-D715-47BB-9B55-7CB6D553183D}" type="pres">
      <dgm:prSet presAssocID="{83E19831-01A9-4D19-BDEB-FE4D53F85769}" presName="parentText" presStyleLbl="node1" presStyleIdx="0" presStyleCnt="4" custLinFactNeighborX="-62" custLinFactNeighborY="-3906">
        <dgm:presLayoutVars>
          <dgm:chMax val="0"/>
          <dgm:bulletEnabled val="1"/>
        </dgm:presLayoutVars>
      </dgm:prSet>
      <dgm:spPr/>
    </dgm:pt>
    <dgm:pt modelId="{CC89FD63-AA8B-48D8-B7CE-F7E083817163}" type="pres">
      <dgm:prSet presAssocID="{337D39F6-01D2-42C7-A48B-E136791DDB6C}" presName="spacer" presStyleCnt="0"/>
      <dgm:spPr/>
    </dgm:pt>
    <dgm:pt modelId="{7F970991-45F6-4611-A6F4-166318F29445}" type="pres">
      <dgm:prSet presAssocID="{6D4FF315-F2D9-4AD0-A1AA-2323F7C7C4A9}" presName="parentText" presStyleLbl="node1" presStyleIdx="1" presStyleCnt="4">
        <dgm:presLayoutVars>
          <dgm:chMax val="0"/>
          <dgm:bulletEnabled val="1"/>
        </dgm:presLayoutVars>
      </dgm:prSet>
      <dgm:spPr/>
    </dgm:pt>
    <dgm:pt modelId="{D36F358E-E2FD-4676-8A97-3CF55E80469E}" type="pres">
      <dgm:prSet presAssocID="{0D5CB849-F213-4E68-93E1-578424BE6611}" presName="spacer" presStyleCnt="0"/>
      <dgm:spPr/>
    </dgm:pt>
    <dgm:pt modelId="{778A9BC1-DD6B-458D-B920-805D44914DBB}" type="pres">
      <dgm:prSet presAssocID="{394C4277-7118-4524-9F71-AA53B34ADF4B}" presName="parentText" presStyleLbl="node1" presStyleIdx="2" presStyleCnt="4">
        <dgm:presLayoutVars>
          <dgm:chMax val="0"/>
          <dgm:bulletEnabled val="1"/>
        </dgm:presLayoutVars>
      </dgm:prSet>
      <dgm:spPr/>
    </dgm:pt>
    <dgm:pt modelId="{27A9FCAD-B706-479A-AEBD-FEA93E55D464}" type="pres">
      <dgm:prSet presAssocID="{7118232C-2AC1-4FF4-B0E7-DA0F06E8EEFC}" presName="spacer" presStyleCnt="0"/>
      <dgm:spPr/>
    </dgm:pt>
    <dgm:pt modelId="{575BDDE4-E8C6-4388-ADBE-04095CE75E7E}" type="pres">
      <dgm:prSet presAssocID="{83BE6673-E298-4C2D-B5EB-3EF3FBC2CDD9}" presName="parentText" presStyleLbl="node1" presStyleIdx="3" presStyleCnt="4">
        <dgm:presLayoutVars>
          <dgm:chMax val="0"/>
          <dgm:bulletEnabled val="1"/>
        </dgm:presLayoutVars>
      </dgm:prSet>
      <dgm:spPr/>
    </dgm:pt>
  </dgm:ptLst>
  <dgm:cxnLst>
    <dgm:cxn modelId="{9F25D205-E043-481D-8369-789EA5A833CF}" type="presOf" srcId="{83E19831-01A9-4D19-BDEB-FE4D53F85769}" destId="{BE5A3E0C-D715-47BB-9B55-7CB6D553183D}" srcOrd="0" destOrd="0" presId="urn:microsoft.com/office/officeart/2005/8/layout/vList2"/>
    <dgm:cxn modelId="{66D37260-9E47-41FC-BB34-E62F56CC7BA6}" srcId="{88D81CF4-95CF-4465-974F-5ED43238A782}" destId="{83BE6673-E298-4C2D-B5EB-3EF3FBC2CDD9}" srcOrd="3" destOrd="0" parTransId="{8AB039FE-A146-4115-9DC1-B264D1A36BE8}" sibTransId="{12195E96-0B54-4120-8487-47D543D4646C}"/>
    <dgm:cxn modelId="{11B8AB46-8E2F-4478-899F-D853C35C096D}" type="presOf" srcId="{394C4277-7118-4524-9F71-AA53B34ADF4B}" destId="{778A9BC1-DD6B-458D-B920-805D44914DBB}" srcOrd="0" destOrd="0" presId="urn:microsoft.com/office/officeart/2005/8/layout/vList2"/>
    <dgm:cxn modelId="{25F23D6C-9935-4314-986B-4898F92A716E}" type="presOf" srcId="{6D4FF315-F2D9-4AD0-A1AA-2323F7C7C4A9}" destId="{7F970991-45F6-4611-A6F4-166318F29445}" srcOrd="0" destOrd="0" presId="urn:microsoft.com/office/officeart/2005/8/layout/vList2"/>
    <dgm:cxn modelId="{ADCE3D55-603A-4D55-B6E1-7D8448D5FF2C}" type="presOf" srcId="{83BE6673-E298-4C2D-B5EB-3EF3FBC2CDD9}" destId="{575BDDE4-E8C6-4388-ADBE-04095CE75E7E}" srcOrd="0" destOrd="0" presId="urn:microsoft.com/office/officeart/2005/8/layout/vList2"/>
    <dgm:cxn modelId="{D9CFC97E-F54F-4A03-AE8A-AE8EC3CC4FC5}" srcId="{88D81CF4-95CF-4465-974F-5ED43238A782}" destId="{83E19831-01A9-4D19-BDEB-FE4D53F85769}" srcOrd="0" destOrd="0" parTransId="{448E9927-71A2-4BB8-B837-75CB1E44E721}" sibTransId="{337D39F6-01D2-42C7-A48B-E136791DDB6C}"/>
    <dgm:cxn modelId="{0355069C-C605-426D-8631-0D9ACC4C6438}" srcId="{88D81CF4-95CF-4465-974F-5ED43238A782}" destId="{394C4277-7118-4524-9F71-AA53B34ADF4B}" srcOrd="2" destOrd="0" parTransId="{0B0C87B5-84E6-42FB-AA44-A3CB60D42FF2}" sibTransId="{7118232C-2AC1-4FF4-B0E7-DA0F06E8EEFC}"/>
    <dgm:cxn modelId="{6FA21FD9-FE19-47F1-8D0E-0B07FCFB3923}" type="presOf" srcId="{88D81CF4-95CF-4465-974F-5ED43238A782}" destId="{2CF47EB3-1625-4523-9439-67BC4CF58602}" srcOrd="0" destOrd="0" presId="urn:microsoft.com/office/officeart/2005/8/layout/vList2"/>
    <dgm:cxn modelId="{250B54E7-7733-4C5D-8F26-C3FACAD18809}" srcId="{88D81CF4-95CF-4465-974F-5ED43238A782}" destId="{6D4FF315-F2D9-4AD0-A1AA-2323F7C7C4A9}" srcOrd="1" destOrd="0" parTransId="{A6962ED4-F195-49FF-824C-E18E098AF68A}" sibTransId="{0D5CB849-F213-4E68-93E1-578424BE6611}"/>
    <dgm:cxn modelId="{9919525B-8A2D-400A-86EA-BD7C1A86EF55}" type="presParOf" srcId="{2CF47EB3-1625-4523-9439-67BC4CF58602}" destId="{BE5A3E0C-D715-47BB-9B55-7CB6D553183D}" srcOrd="0" destOrd="0" presId="urn:microsoft.com/office/officeart/2005/8/layout/vList2"/>
    <dgm:cxn modelId="{D520B451-5A5C-411F-939F-573BACE5FDF0}" type="presParOf" srcId="{2CF47EB3-1625-4523-9439-67BC4CF58602}" destId="{CC89FD63-AA8B-48D8-B7CE-F7E083817163}" srcOrd="1" destOrd="0" presId="urn:microsoft.com/office/officeart/2005/8/layout/vList2"/>
    <dgm:cxn modelId="{FE09E970-3EA1-44E3-B02E-189EDE40DF26}" type="presParOf" srcId="{2CF47EB3-1625-4523-9439-67BC4CF58602}" destId="{7F970991-45F6-4611-A6F4-166318F29445}" srcOrd="2" destOrd="0" presId="urn:microsoft.com/office/officeart/2005/8/layout/vList2"/>
    <dgm:cxn modelId="{A99238D0-523D-43C5-B166-4B805061D48A}" type="presParOf" srcId="{2CF47EB3-1625-4523-9439-67BC4CF58602}" destId="{D36F358E-E2FD-4676-8A97-3CF55E80469E}" srcOrd="3" destOrd="0" presId="urn:microsoft.com/office/officeart/2005/8/layout/vList2"/>
    <dgm:cxn modelId="{2BF5F838-9BE8-4182-8730-971AC4172729}" type="presParOf" srcId="{2CF47EB3-1625-4523-9439-67BC4CF58602}" destId="{778A9BC1-DD6B-458D-B920-805D44914DBB}" srcOrd="4" destOrd="0" presId="urn:microsoft.com/office/officeart/2005/8/layout/vList2"/>
    <dgm:cxn modelId="{A2B1831B-31EF-4B17-888A-CFFFB1646057}" type="presParOf" srcId="{2CF47EB3-1625-4523-9439-67BC4CF58602}" destId="{27A9FCAD-B706-479A-AEBD-FEA93E55D464}" srcOrd="5" destOrd="0" presId="urn:microsoft.com/office/officeart/2005/8/layout/vList2"/>
    <dgm:cxn modelId="{B5435C9D-44E7-4FB9-A7D5-C178FF6AE6EB}" type="presParOf" srcId="{2CF47EB3-1625-4523-9439-67BC4CF58602}" destId="{575BDDE4-E8C6-4388-ADBE-04095CE75E7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81CF4-95CF-4465-974F-5ED43238A7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3E19831-01A9-4D19-BDEB-FE4D53F85769}">
      <dgm:prSet/>
      <dgm:spPr/>
      <dgm:t>
        <a:bodyPr/>
        <a:lstStyle/>
        <a:p>
          <a:r>
            <a:rPr lang="lv-LV" dirty="0">
              <a:latin typeface="Times New Roman" panose="02020603050405020304" pitchFamily="18" charset="0"/>
              <a:cs typeface="Times New Roman" panose="02020603050405020304" pitchFamily="18" charset="0"/>
            </a:rPr>
            <a:t>Goals </a:t>
          </a:r>
        </a:p>
      </dgm:t>
    </dgm:pt>
    <dgm:pt modelId="{448E9927-71A2-4BB8-B837-75CB1E44E721}" type="parTrans" cxnId="{D9CFC97E-F54F-4A03-AE8A-AE8EC3CC4FC5}">
      <dgm:prSet/>
      <dgm:spPr/>
      <dgm:t>
        <a:bodyPr/>
        <a:lstStyle/>
        <a:p>
          <a:endParaRPr lang="en-US"/>
        </a:p>
      </dgm:t>
    </dgm:pt>
    <dgm:pt modelId="{337D39F6-01D2-42C7-A48B-E136791DDB6C}" type="sibTrans" cxnId="{D9CFC97E-F54F-4A03-AE8A-AE8EC3CC4FC5}">
      <dgm:prSet/>
      <dgm:spPr/>
      <dgm:t>
        <a:bodyPr/>
        <a:lstStyle/>
        <a:p>
          <a:endParaRPr lang="en-US"/>
        </a:p>
      </dgm:t>
    </dgm:pt>
    <dgm:pt modelId="{6D4FF315-F2D9-4AD0-A1AA-2323F7C7C4A9}">
      <dgm:prSet/>
      <dgm:spPr/>
      <dgm:t>
        <a:bodyPr/>
        <a:lstStyle/>
        <a:p>
          <a:r>
            <a:rPr lang="lv-LV" dirty="0">
              <a:latin typeface="Times New Roman" panose="02020603050405020304" pitchFamily="18" charset="0"/>
              <a:cs typeface="Times New Roman" panose="02020603050405020304" pitchFamily="18" charset="0"/>
            </a:rPr>
            <a:t>Desires</a:t>
          </a:r>
        </a:p>
      </dgm:t>
    </dgm:pt>
    <dgm:pt modelId="{A6962ED4-F195-49FF-824C-E18E098AF68A}" type="parTrans" cxnId="{250B54E7-7733-4C5D-8F26-C3FACAD18809}">
      <dgm:prSet/>
      <dgm:spPr/>
      <dgm:t>
        <a:bodyPr/>
        <a:lstStyle/>
        <a:p>
          <a:endParaRPr lang="en-US"/>
        </a:p>
      </dgm:t>
    </dgm:pt>
    <dgm:pt modelId="{0D5CB849-F213-4E68-93E1-578424BE6611}" type="sibTrans" cxnId="{250B54E7-7733-4C5D-8F26-C3FACAD18809}">
      <dgm:prSet/>
      <dgm:spPr/>
      <dgm:t>
        <a:bodyPr/>
        <a:lstStyle/>
        <a:p>
          <a:endParaRPr lang="en-US"/>
        </a:p>
      </dgm:t>
    </dgm:pt>
    <dgm:pt modelId="{394C4277-7118-4524-9F71-AA53B34ADF4B}">
      <dgm:prSet/>
      <dgm:spPr/>
      <dgm:t>
        <a:bodyPr/>
        <a:lstStyle/>
        <a:p>
          <a:r>
            <a:rPr lang="lv-LV" dirty="0">
              <a:latin typeface="Times New Roman" panose="02020603050405020304" pitchFamily="18" charset="0"/>
              <a:cs typeface="Times New Roman" panose="02020603050405020304" pitchFamily="18" charset="0"/>
            </a:rPr>
            <a:t>Interests</a:t>
          </a:r>
          <a:endParaRPr lang="en-US" dirty="0"/>
        </a:p>
      </dgm:t>
    </dgm:pt>
    <dgm:pt modelId="{0B0C87B5-84E6-42FB-AA44-A3CB60D42FF2}" type="parTrans" cxnId="{0355069C-C605-426D-8631-0D9ACC4C6438}">
      <dgm:prSet/>
      <dgm:spPr/>
      <dgm:t>
        <a:bodyPr/>
        <a:lstStyle/>
        <a:p>
          <a:endParaRPr lang="en-US"/>
        </a:p>
      </dgm:t>
    </dgm:pt>
    <dgm:pt modelId="{7118232C-2AC1-4FF4-B0E7-DA0F06E8EEFC}" type="sibTrans" cxnId="{0355069C-C605-426D-8631-0D9ACC4C6438}">
      <dgm:prSet/>
      <dgm:spPr/>
      <dgm:t>
        <a:bodyPr/>
        <a:lstStyle/>
        <a:p>
          <a:endParaRPr lang="en-US"/>
        </a:p>
      </dgm:t>
    </dgm:pt>
    <dgm:pt modelId="{2CF47EB3-1625-4523-9439-67BC4CF58602}" type="pres">
      <dgm:prSet presAssocID="{88D81CF4-95CF-4465-974F-5ED43238A782}" presName="linear" presStyleCnt="0">
        <dgm:presLayoutVars>
          <dgm:animLvl val="lvl"/>
          <dgm:resizeHandles val="exact"/>
        </dgm:presLayoutVars>
      </dgm:prSet>
      <dgm:spPr/>
    </dgm:pt>
    <dgm:pt modelId="{BE5A3E0C-D715-47BB-9B55-7CB6D553183D}" type="pres">
      <dgm:prSet presAssocID="{83E19831-01A9-4D19-BDEB-FE4D53F85769}" presName="parentText" presStyleLbl="node1" presStyleIdx="0" presStyleCnt="3" custLinFactNeighborX="-62" custLinFactNeighborY="-3906">
        <dgm:presLayoutVars>
          <dgm:chMax val="0"/>
          <dgm:bulletEnabled val="1"/>
        </dgm:presLayoutVars>
      </dgm:prSet>
      <dgm:spPr/>
    </dgm:pt>
    <dgm:pt modelId="{CC89FD63-AA8B-48D8-B7CE-F7E083817163}" type="pres">
      <dgm:prSet presAssocID="{337D39F6-01D2-42C7-A48B-E136791DDB6C}" presName="spacer" presStyleCnt="0"/>
      <dgm:spPr/>
    </dgm:pt>
    <dgm:pt modelId="{7F970991-45F6-4611-A6F4-166318F29445}" type="pres">
      <dgm:prSet presAssocID="{6D4FF315-F2D9-4AD0-A1AA-2323F7C7C4A9}" presName="parentText" presStyleLbl="node1" presStyleIdx="1" presStyleCnt="3">
        <dgm:presLayoutVars>
          <dgm:chMax val="0"/>
          <dgm:bulletEnabled val="1"/>
        </dgm:presLayoutVars>
      </dgm:prSet>
      <dgm:spPr/>
    </dgm:pt>
    <dgm:pt modelId="{D36F358E-E2FD-4676-8A97-3CF55E80469E}" type="pres">
      <dgm:prSet presAssocID="{0D5CB849-F213-4E68-93E1-578424BE6611}" presName="spacer" presStyleCnt="0"/>
      <dgm:spPr/>
    </dgm:pt>
    <dgm:pt modelId="{778A9BC1-DD6B-458D-B920-805D44914DBB}" type="pres">
      <dgm:prSet presAssocID="{394C4277-7118-4524-9F71-AA53B34ADF4B}" presName="parentText" presStyleLbl="node1" presStyleIdx="2" presStyleCnt="3">
        <dgm:presLayoutVars>
          <dgm:chMax val="0"/>
          <dgm:bulletEnabled val="1"/>
        </dgm:presLayoutVars>
      </dgm:prSet>
      <dgm:spPr/>
    </dgm:pt>
  </dgm:ptLst>
  <dgm:cxnLst>
    <dgm:cxn modelId="{9F25D205-E043-481D-8369-789EA5A833CF}" type="presOf" srcId="{83E19831-01A9-4D19-BDEB-FE4D53F85769}" destId="{BE5A3E0C-D715-47BB-9B55-7CB6D553183D}" srcOrd="0" destOrd="0" presId="urn:microsoft.com/office/officeart/2005/8/layout/vList2"/>
    <dgm:cxn modelId="{11B8AB46-8E2F-4478-899F-D853C35C096D}" type="presOf" srcId="{394C4277-7118-4524-9F71-AA53B34ADF4B}" destId="{778A9BC1-DD6B-458D-B920-805D44914DBB}" srcOrd="0" destOrd="0" presId="urn:microsoft.com/office/officeart/2005/8/layout/vList2"/>
    <dgm:cxn modelId="{25F23D6C-9935-4314-986B-4898F92A716E}" type="presOf" srcId="{6D4FF315-F2D9-4AD0-A1AA-2323F7C7C4A9}" destId="{7F970991-45F6-4611-A6F4-166318F29445}" srcOrd="0" destOrd="0" presId="urn:microsoft.com/office/officeart/2005/8/layout/vList2"/>
    <dgm:cxn modelId="{D9CFC97E-F54F-4A03-AE8A-AE8EC3CC4FC5}" srcId="{88D81CF4-95CF-4465-974F-5ED43238A782}" destId="{83E19831-01A9-4D19-BDEB-FE4D53F85769}" srcOrd="0" destOrd="0" parTransId="{448E9927-71A2-4BB8-B837-75CB1E44E721}" sibTransId="{337D39F6-01D2-42C7-A48B-E136791DDB6C}"/>
    <dgm:cxn modelId="{0355069C-C605-426D-8631-0D9ACC4C6438}" srcId="{88D81CF4-95CF-4465-974F-5ED43238A782}" destId="{394C4277-7118-4524-9F71-AA53B34ADF4B}" srcOrd="2" destOrd="0" parTransId="{0B0C87B5-84E6-42FB-AA44-A3CB60D42FF2}" sibTransId="{7118232C-2AC1-4FF4-B0E7-DA0F06E8EEFC}"/>
    <dgm:cxn modelId="{6FA21FD9-FE19-47F1-8D0E-0B07FCFB3923}" type="presOf" srcId="{88D81CF4-95CF-4465-974F-5ED43238A782}" destId="{2CF47EB3-1625-4523-9439-67BC4CF58602}" srcOrd="0" destOrd="0" presId="urn:microsoft.com/office/officeart/2005/8/layout/vList2"/>
    <dgm:cxn modelId="{250B54E7-7733-4C5D-8F26-C3FACAD18809}" srcId="{88D81CF4-95CF-4465-974F-5ED43238A782}" destId="{6D4FF315-F2D9-4AD0-A1AA-2323F7C7C4A9}" srcOrd="1" destOrd="0" parTransId="{A6962ED4-F195-49FF-824C-E18E098AF68A}" sibTransId="{0D5CB849-F213-4E68-93E1-578424BE6611}"/>
    <dgm:cxn modelId="{9919525B-8A2D-400A-86EA-BD7C1A86EF55}" type="presParOf" srcId="{2CF47EB3-1625-4523-9439-67BC4CF58602}" destId="{BE5A3E0C-D715-47BB-9B55-7CB6D553183D}" srcOrd="0" destOrd="0" presId="urn:microsoft.com/office/officeart/2005/8/layout/vList2"/>
    <dgm:cxn modelId="{D520B451-5A5C-411F-939F-573BACE5FDF0}" type="presParOf" srcId="{2CF47EB3-1625-4523-9439-67BC4CF58602}" destId="{CC89FD63-AA8B-48D8-B7CE-F7E083817163}" srcOrd="1" destOrd="0" presId="urn:microsoft.com/office/officeart/2005/8/layout/vList2"/>
    <dgm:cxn modelId="{FE09E970-3EA1-44E3-B02E-189EDE40DF26}" type="presParOf" srcId="{2CF47EB3-1625-4523-9439-67BC4CF58602}" destId="{7F970991-45F6-4611-A6F4-166318F29445}" srcOrd="2" destOrd="0" presId="urn:microsoft.com/office/officeart/2005/8/layout/vList2"/>
    <dgm:cxn modelId="{A99238D0-523D-43C5-B166-4B805061D48A}" type="presParOf" srcId="{2CF47EB3-1625-4523-9439-67BC4CF58602}" destId="{D36F358E-E2FD-4676-8A97-3CF55E80469E}" srcOrd="3" destOrd="0" presId="urn:microsoft.com/office/officeart/2005/8/layout/vList2"/>
    <dgm:cxn modelId="{2BF5F838-9BE8-4182-8730-971AC4172729}" type="presParOf" srcId="{2CF47EB3-1625-4523-9439-67BC4CF58602}" destId="{778A9BC1-DD6B-458D-B920-805D44914DBB}"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575F2-8C10-4D7E-A38E-B08D2F2A5328}">
      <dsp:nvSpPr>
        <dsp:cNvPr id="0" name=""/>
        <dsp:cNvSpPr/>
      </dsp:nvSpPr>
      <dsp:spPr>
        <a:xfrm>
          <a:off x="0" y="449"/>
          <a:ext cx="9724031" cy="10521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97FAF-6D1A-4272-A6C3-802A0E2093CA}">
      <dsp:nvSpPr>
        <dsp:cNvPr id="0" name=""/>
        <dsp:cNvSpPr/>
      </dsp:nvSpPr>
      <dsp:spPr>
        <a:xfrm>
          <a:off x="318269" y="237179"/>
          <a:ext cx="578672" cy="578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7307F-F3F5-49EC-8C5B-8B4EAC98A7B3}">
      <dsp:nvSpPr>
        <dsp:cNvPr id="0" name=""/>
        <dsp:cNvSpPr/>
      </dsp:nvSpPr>
      <dsp:spPr>
        <a:xfrm>
          <a:off x="1215211" y="449"/>
          <a:ext cx="8508819" cy="105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51" tIns="111351" rIns="111351" bIns="111351" numCol="1" spcCol="1270" anchor="ctr" anchorCtr="0">
          <a:noAutofit/>
        </a:bodyPr>
        <a:lstStyle/>
        <a:p>
          <a:pPr marL="0" lvl="0" indent="0" algn="l" defTabSz="1111250">
            <a:lnSpc>
              <a:spcPct val="100000"/>
            </a:lnSpc>
            <a:spcBef>
              <a:spcPct val="0"/>
            </a:spcBef>
            <a:spcAft>
              <a:spcPct val="35000"/>
            </a:spcAft>
            <a:buNone/>
          </a:pPr>
          <a:r>
            <a:rPr lang="en-US" sz="2500" kern="1200" dirty="0"/>
            <a:t>Reading</a:t>
          </a:r>
        </a:p>
      </dsp:txBody>
      <dsp:txXfrm>
        <a:off x="1215211" y="449"/>
        <a:ext cx="8508819" cy="1052131"/>
      </dsp:txXfrm>
    </dsp:sp>
    <dsp:sp modelId="{6F98A39E-B449-41F0-8282-B60DEBB16E60}">
      <dsp:nvSpPr>
        <dsp:cNvPr id="0" name=""/>
        <dsp:cNvSpPr/>
      </dsp:nvSpPr>
      <dsp:spPr>
        <a:xfrm>
          <a:off x="0" y="1315613"/>
          <a:ext cx="9724031" cy="10521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6A728-0324-4215-BA11-C6FFA4BF0EED}">
      <dsp:nvSpPr>
        <dsp:cNvPr id="0" name=""/>
        <dsp:cNvSpPr/>
      </dsp:nvSpPr>
      <dsp:spPr>
        <a:xfrm>
          <a:off x="318269" y="1552342"/>
          <a:ext cx="578672" cy="578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79278-9407-4C2C-92D9-B09FAE37F03A}">
      <dsp:nvSpPr>
        <dsp:cNvPr id="0" name=""/>
        <dsp:cNvSpPr/>
      </dsp:nvSpPr>
      <dsp:spPr>
        <a:xfrm>
          <a:off x="1215211" y="1315613"/>
          <a:ext cx="8508819" cy="105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51" tIns="111351" rIns="111351" bIns="111351"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Writing a reader’s diary</a:t>
          </a:r>
        </a:p>
      </dsp:txBody>
      <dsp:txXfrm>
        <a:off x="1215211" y="1315613"/>
        <a:ext cx="8508819" cy="1052131"/>
      </dsp:txXfrm>
    </dsp:sp>
    <dsp:sp modelId="{0252C2BA-590A-42AA-B61C-3D1543E9AEFE}">
      <dsp:nvSpPr>
        <dsp:cNvPr id="0" name=""/>
        <dsp:cNvSpPr/>
      </dsp:nvSpPr>
      <dsp:spPr>
        <a:xfrm>
          <a:off x="0" y="2630777"/>
          <a:ext cx="9724031" cy="10521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96D8C-7EDF-4863-B7E7-69163C6E1DE0}">
      <dsp:nvSpPr>
        <dsp:cNvPr id="0" name=""/>
        <dsp:cNvSpPr/>
      </dsp:nvSpPr>
      <dsp:spPr>
        <a:xfrm>
          <a:off x="318269" y="2867506"/>
          <a:ext cx="578672" cy="578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AC7F3-2EA8-4363-BA18-7619948A814F}">
      <dsp:nvSpPr>
        <dsp:cNvPr id="0" name=""/>
        <dsp:cNvSpPr/>
      </dsp:nvSpPr>
      <dsp:spPr>
        <a:xfrm>
          <a:off x="1215211" y="2630777"/>
          <a:ext cx="8508819" cy="105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51" tIns="111351" rIns="111351" bIns="111351"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Interpreting what I wrote and </a:t>
          </a:r>
          <a:r>
            <a:rPr lang="lv-LV" sz="2500" kern="1200" dirty="0">
              <a:latin typeface="Times New Roman" panose="02020603050405020304" pitchFamily="18" charset="0"/>
              <a:cs typeface="Times New Roman" panose="02020603050405020304" pitchFamily="18" charset="0"/>
            </a:rPr>
            <a:t>comparing emotions</a:t>
          </a:r>
          <a:endParaRPr lang="en-US" sz="2500" kern="1200" dirty="0">
            <a:latin typeface="Times New Roman" panose="02020603050405020304" pitchFamily="18" charset="0"/>
            <a:cs typeface="Times New Roman" panose="02020603050405020304" pitchFamily="18" charset="0"/>
          </a:endParaRPr>
        </a:p>
      </dsp:txBody>
      <dsp:txXfrm>
        <a:off x="1215211" y="2630777"/>
        <a:ext cx="8508819" cy="1052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A3E0C-D715-47BB-9B55-7CB6D553183D}">
      <dsp:nvSpPr>
        <dsp:cNvPr id="0" name=""/>
        <dsp:cNvSpPr/>
      </dsp:nvSpPr>
      <dsp:spPr>
        <a:xfrm>
          <a:off x="0" y="0"/>
          <a:ext cx="5157787"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lv-LV" sz="3600" kern="1200" dirty="0">
              <a:latin typeface="Times New Roman" panose="02020603050405020304" pitchFamily="18" charset="0"/>
              <a:cs typeface="Times New Roman" panose="02020603050405020304" pitchFamily="18" charset="0"/>
            </a:rPr>
            <a:t>Family</a:t>
          </a:r>
          <a:endParaRPr lang="en-US" sz="3600" kern="1200" dirty="0">
            <a:latin typeface="Times New Roman" panose="02020603050405020304" pitchFamily="18" charset="0"/>
            <a:cs typeface="Times New Roman" panose="02020603050405020304" pitchFamily="18" charset="0"/>
          </a:endParaRPr>
        </a:p>
      </dsp:txBody>
      <dsp:txXfrm>
        <a:off x="41123" y="41123"/>
        <a:ext cx="5075541" cy="760154"/>
      </dsp:txXfrm>
    </dsp:sp>
    <dsp:sp modelId="{7F970991-45F6-4611-A6F4-166318F29445}">
      <dsp:nvSpPr>
        <dsp:cNvPr id="0" name=""/>
        <dsp:cNvSpPr/>
      </dsp:nvSpPr>
      <dsp:spPr>
        <a:xfrm>
          <a:off x="0" y="948053"/>
          <a:ext cx="5157787"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lv-LV" sz="3600" kern="1200" dirty="0">
              <a:latin typeface="Times New Roman" panose="02020603050405020304" pitchFamily="18" charset="0"/>
              <a:cs typeface="Times New Roman" panose="02020603050405020304" pitchFamily="18" charset="0"/>
            </a:rPr>
            <a:t>Friends</a:t>
          </a:r>
          <a:endParaRPr lang="en-US" sz="3600" kern="1200" dirty="0">
            <a:latin typeface="Times New Roman" panose="02020603050405020304" pitchFamily="18" charset="0"/>
            <a:cs typeface="Times New Roman" panose="02020603050405020304" pitchFamily="18" charset="0"/>
          </a:endParaRPr>
        </a:p>
      </dsp:txBody>
      <dsp:txXfrm>
        <a:off x="41123" y="989176"/>
        <a:ext cx="5075541" cy="760154"/>
      </dsp:txXfrm>
    </dsp:sp>
    <dsp:sp modelId="{778A9BC1-DD6B-458D-B920-805D44914DBB}">
      <dsp:nvSpPr>
        <dsp:cNvPr id="0" name=""/>
        <dsp:cNvSpPr/>
      </dsp:nvSpPr>
      <dsp:spPr>
        <a:xfrm>
          <a:off x="0" y="1894134"/>
          <a:ext cx="5157787"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lv-LV" sz="3600" kern="1200" dirty="0">
              <a:latin typeface="Times New Roman" panose="02020603050405020304" pitchFamily="18" charset="0"/>
              <a:cs typeface="Times New Roman" panose="02020603050405020304" pitchFamily="18" charset="0"/>
            </a:rPr>
            <a:t>People you admire</a:t>
          </a:r>
          <a:endParaRPr lang="en-US" sz="3600" kern="1200" dirty="0">
            <a:latin typeface="Times New Roman" panose="02020603050405020304" pitchFamily="18" charset="0"/>
            <a:cs typeface="Times New Roman" panose="02020603050405020304" pitchFamily="18" charset="0"/>
          </a:endParaRPr>
        </a:p>
      </dsp:txBody>
      <dsp:txXfrm>
        <a:off x="41123" y="1935257"/>
        <a:ext cx="5075541" cy="760154"/>
      </dsp:txXfrm>
    </dsp:sp>
    <dsp:sp modelId="{575BDDE4-E8C6-4388-ADBE-04095CE75E7E}">
      <dsp:nvSpPr>
        <dsp:cNvPr id="0" name=""/>
        <dsp:cNvSpPr/>
      </dsp:nvSpPr>
      <dsp:spPr>
        <a:xfrm>
          <a:off x="0" y="2840214"/>
          <a:ext cx="5157787"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lv-LV" sz="3600" kern="1200" dirty="0">
              <a:latin typeface="Times New Roman" panose="02020603050405020304" pitchFamily="18" charset="0"/>
              <a:cs typeface="Times New Roman" panose="02020603050405020304" pitchFamily="18" charset="0"/>
            </a:rPr>
            <a:t>Environment</a:t>
          </a:r>
          <a:endParaRPr lang="en-US" sz="3600" kern="1200" dirty="0">
            <a:latin typeface="Times New Roman" panose="02020603050405020304" pitchFamily="18" charset="0"/>
            <a:cs typeface="Times New Roman" panose="02020603050405020304" pitchFamily="18" charset="0"/>
          </a:endParaRPr>
        </a:p>
      </dsp:txBody>
      <dsp:txXfrm>
        <a:off x="41123" y="2881337"/>
        <a:ext cx="5075541" cy="760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A3E0C-D715-47BB-9B55-7CB6D553183D}">
      <dsp:nvSpPr>
        <dsp:cNvPr id="0" name=""/>
        <dsp:cNvSpPr/>
      </dsp:nvSpPr>
      <dsp:spPr>
        <a:xfrm>
          <a:off x="0" y="0"/>
          <a:ext cx="5157787" cy="8445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lv-LV" sz="3500" kern="1200" dirty="0">
              <a:latin typeface="Times New Roman" panose="02020603050405020304" pitchFamily="18" charset="0"/>
              <a:cs typeface="Times New Roman" panose="02020603050405020304" pitchFamily="18" charset="0"/>
            </a:rPr>
            <a:t>Goals </a:t>
          </a:r>
        </a:p>
      </dsp:txBody>
      <dsp:txXfrm>
        <a:off x="41230" y="41230"/>
        <a:ext cx="5075327" cy="762133"/>
      </dsp:txXfrm>
    </dsp:sp>
    <dsp:sp modelId="{7F970991-45F6-4611-A6F4-166318F29445}">
      <dsp:nvSpPr>
        <dsp:cNvPr id="0" name=""/>
        <dsp:cNvSpPr/>
      </dsp:nvSpPr>
      <dsp:spPr>
        <a:xfrm>
          <a:off x="0" y="946643"/>
          <a:ext cx="5157787" cy="8445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lv-LV" sz="3500" kern="1200" dirty="0">
              <a:latin typeface="Times New Roman" panose="02020603050405020304" pitchFamily="18" charset="0"/>
              <a:cs typeface="Times New Roman" panose="02020603050405020304" pitchFamily="18" charset="0"/>
            </a:rPr>
            <a:t>Desires</a:t>
          </a:r>
        </a:p>
      </dsp:txBody>
      <dsp:txXfrm>
        <a:off x="41230" y="987873"/>
        <a:ext cx="5075327" cy="762133"/>
      </dsp:txXfrm>
    </dsp:sp>
    <dsp:sp modelId="{778A9BC1-DD6B-458D-B920-805D44914DBB}">
      <dsp:nvSpPr>
        <dsp:cNvPr id="0" name=""/>
        <dsp:cNvSpPr/>
      </dsp:nvSpPr>
      <dsp:spPr>
        <a:xfrm>
          <a:off x="0" y="1892037"/>
          <a:ext cx="5157787" cy="8445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lv-LV" sz="3500" kern="1200" dirty="0">
              <a:latin typeface="Times New Roman" panose="02020603050405020304" pitchFamily="18" charset="0"/>
              <a:cs typeface="Times New Roman" panose="02020603050405020304" pitchFamily="18" charset="0"/>
            </a:rPr>
            <a:t>Interests</a:t>
          </a:r>
          <a:endParaRPr lang="en-US" sz="3500" kern="1200" dirty="0"/>
        </a:p>
      </dsp:txBody>
      <dsp:txXfrm>
        <a:off x="41230" y="1933267"/>
        <a:ext cx="5075327" cy="7621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1B418D-9B8F-34E7-1C90-A8EE4CF2604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DD10220-C2A4-7966-18A7-7FA4713F6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31ACEF4-611A-A585-551A-D8AB2BA58C3E}"/>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5" name="Нижний колонтитул 4">
            <a:extLst>
              <a:ext uri="{FF2B5EF4-FFF2-40B4-BE49-F238E27FC236}">
                <a16:creationId xmlns:a16="http://schemas.microsoft.com/office/drawing/2014/main" id="{1AC149D8-9F0D-1BE1-25ED-65E4CD7912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02A6D0-151C-2210-8A77-6054B869BDF9}"/>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313750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8A06EC-2B09-EBE0-EA90-60022FF8E1F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072A720-A94D-9BC9-C121-3614F640340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D1C6EBD-4325-0C06-67F3-5D2CE5832988}"/>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5" name="Нижний колонтитул 4">
            <a:extLst>
              <a:ext uri="{FF2B5EF4-FFF2-40B4-BE49-F238E27FC236}">
                <a16:creationId xmlns:a16="http://schemas.microsoft.com/office/drawing/2014/main" id="{61C1319E-A4B1-ADDA-853E-36FC903A7DB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6D90909-8BCC-836A-02DC-144D0064452B}"/>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6314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12C6D8D-1C9D-A94B-93E0-D6446AB8433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CE495C-1DDA-A8D0-F43E-07E20639FD7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D805E1-F5D5-54C4-EEC8-37825715BA70}"/>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5" name="Нижний колонтитул 4">
            <a:extLst>
              <a:ext uri="{FF2B5EF4-FFF2-40B4-BE49-F238E27FC236}">
                <a16:creationId xmlns:a16="http://schemas.microsoft.com/office/drawing/2014/main" id="{E47391C8-C831-A56D-0191-17C54715D57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FE2919B-72E7-0176-7F54-4281021A33E9}"/>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167532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2A13D0-638F-FF66-7760-1A4843933F5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7BA16D6-ED06-5181-4192-323537674FD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BD51BEF-3F12-8CF2-63C3-3FECC29FBA4A}"/>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5" name="Нижний колонтитул 4">
            <a:extLst>
              <a:ext uri="{FF2B5EF4-FFF2-40B4-BE49-F238E27FC236}">
                <a16:creationId xmlns:a16="http://schemas.microsoft.com/office/drawing/2014/main" id="{3C9E4709-BD7B-E2ED-5354-BF0B8B8EA84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6A46097-AE97-2921-3747-EDD3EE52D16A}"/>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171170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1B38C3-64F5-1644-729C-2846F9617C6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2E12F85-6C10-6041-2136-8CD635D7D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588AA8B-4755-D586-0FB9-D4EC328A94B5}"/>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5" name="Нижний колонтитул 4">
            <a:extLst>
              <a:ext uri="{FF2B5EF4-FFF2-40B4-BE49-F238E27FC236}">
                <a16:creationId xmlns:a16="http://schemas.microsoft.com/office/drawing/2014/main" id="{099F654B-B6A4-89CA-4D19-68A7DFAAD1A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CE36C4E-AB09-095E-A17A-FED9FEAF617A}"/>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365135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730899-67DC-67D5-8F28-A61F0DE43CE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82D7E6E-9EED-F432-C90A-DC30EF3CDC4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9CC9639-5562-6F13-CF99-B692BDAFD60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1AF47E0-BF9B-A03D-6886-EF4C4E2864DC}"/>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6" name="Нижний колонтитул 5">
            <a:extLst>
              <a:ext uri="{FF2B5EF4-FFF2-40B4-BE49-F238E27FC236}">
                <a16:creationId xmlns:a16="http://schemas.microsoft.com/office/drawing/2014/main" id="{19C5F7FE-8F70-B079-DE7E-2C947FD38FB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B502AF3-7027-6545-B721-D4FB48E41537}"/>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349414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E937A2-9E8F-E708-470A-5BAF39CC98E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D32B59A-36C4-ED58-3CEC-759A7826B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57C3118-500B-4933-1543-7CB7D7A283C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5856A11-66CC-FC64-73F5-F6E562D1C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5527FD5-DDA9-2286-A966-3E5D568CBCB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0DFD179-B773-0BEF-5A48-D56628310CC8}"/>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8" name="Нижний колонтитул 7">
            <a:extLst>
              <a:ext uri="{FF2B5EF4-FFF2-40B4-BE49-F238E27FC236}">
                <a16:creationId xmlns:a16="http://schemas.microsoft.com/office/drawing/2014/main" id="{C82492A6-050B-4400-DC7C-F72452C2471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6FD5DDD-BD31-8680-C5E3-4CC365FAB1A7}"/>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282391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F21E09-6BBC-F3A9-9C5B-C6D3246E21A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CDFAA67-32B6-252B-83FD-899D4468B249}"/>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4" name="Нижний колонтитул 3">
            <a:extLst>
              <a:ext uri="{FF2B5EF4-FFF2-40B4-BE49-F238E27FC236}">
                <a16:creationId xmlns:a16="http://schemas.microsoft.com/office/drawing/2014/main" id="{6E18CF03-0D07-91CB-E5C1-590615B0C6B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D51E580-FBCF-9460-9B25-95D0644EB282}"/>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79199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87147B6-AA55-1C97-8D56-53BE2FD94296}"/>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3" name="Нижний колонтитул 2">
            <a:extLst>
              <a:ext uri="{FF2B5EF4-FFF2-40B4-BE49-F238E27FC236}">
                <a16:creationId xmlns:a16="http://schemas.microsoft.com/office/drawing/2014/main" id="{F567E33A-16DF-274D-FABE-779AA66A9F8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0A802E6-8FBC-4134-953B-62942867FC44}"/>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17015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F69003-3EFC-7539-4616-965E2BC9DD9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DBFD5B7-FF19-3B8F-D392-0E4DFEB7A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88CC61A-2B39-048C-05DB-AC28AE845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CBE8A31-71DA-7017-F69E-D7D3E5D9FCAF}"/>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6" name="Нижний колонтитул 5">
            <a:extLst>
              <a:ext uri="{FF2B5EF4-FFF2-40B4-BE49-F238E27FC236}">
                <a16:creationId xmlns:a16="http://schemas.microsoft.com/office/drawing/2014/main" id="{BD149176-93E4-AC29-406D-5E39B5938E0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B797FBF-2C4B-2770-D8B2-60265F06AF8B}"/>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257315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F6DBFA-07EB-774E-99C7-39BE54D3242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FF36C12-CC43-D271-7508-59AEBA798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68340CC-DC6B-05C6-BDC2-2E43862A9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A0C90E2-DD18-3685-563C-20C1E002F7F1}"/>
              </a:ext>
            </a:extLst>
          </p:cNvPr>
          <p:cNvSpPr>
            <a:spLocks noGrp="1"/>
          </p:cNvSpPr>
          <p:nvPr>
            <p:ph type="dt" sz="half" idx="10"/>
          </p:nvPr>
        </p:nvSpPr>
        <p:spPr/>
        <p:txBody>
          <a:bodyPr/>
          <a:lstStyle/>
          <a:p>
            <a:fld id="{FC6542B8-C63E-48C1-9E09-2D0F0073461A}" type="datetimeFigureOut">
              <a:rPr lang="ru-RU" smtClean="0"/>
              <a:t>27.02.2023</a:t>
            </a:fld>
            <a:endParaRPr lang="ru-RU"/>
          </a:p>
        </p:txBody>
      </p:sp>
      <p:sp>
        <p:nvSpPr>
          <p:cNvPr id="6" name="Нижний колонтитул 5">
            <a:extLst>
              <a:ext uri="{FF2B5EF4-FFF2-40B4-BE49-F238E27FC236}">
                <a16:creationId xmlns:a16="http://schemas.microsoft.com/office/drawing/2014/main" id="{D5D0A36E-3CD7-D278-EC86-E4B46E7F9C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14665DB-BA41-2270-BB6E-8E2761A832CE}"/>
              </a:ext>
            </a:extLst>
          </p:cNvPr>
          <p:cNvSpPr>
            <a:spLocks noGrp="1"/>
          </p:cNvSpPr>
          <p:nvPr>
            <p:ph type="sldNum" sz="quarter" idx="12"/>
          </p:nvPr>
        </p:nvSpPr>
        <p:spPr/>
        <p:txBody>
          <a:bodyPr/>
          <a:lstStyle/>
          <a:p>
            <a:fld id="{85CBCA06-0159-4125-BC17-B70DE8FB2FB3}" type="slidenum">
              <a:rPr lang="ru-RU" smtClean="0"/>
              <a:t>‹#›</a:t>
            </a:fld>
            <a:endParaRPr lang="ru-RU"/>
          </a:p>
        </p:txBody>
      </p:sp>
    </p:spTree>
    <p:extLst>
      <p:ext uri="{BB962C8B-B14F-4D97-AF65-F5344CB8AC3E}">
        <p14:creationId xmlns:p14="http://schemas.microsoft.com/office/powerpoint/2010/main" val="388531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EF0812-FAFB-91C9-B7C3-FAB920DA7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167CE10-A351-3D9D-2342-A0B017A9A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BFD2C19-4AC0-D4C5-4DF9-FE47A293F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542B8-C63E-48C1-9E09-2D0F0073461A}" type="datetimeFigureOut">
              <a:rPr lang="ru-RU" smtClean="0"/>
              <a:t>27.02.2023</a:t>
            </a:fld>
            <a:endParaRPr lang="ru-RU"/>
          </a:p>
        </p:txBody>
      </p:sp>
      <p:sp>
        <p:nvSpPr>
          <p:cNvPr id="5" name="Нижний колонтитул 4">
            <a:extLst>
              <a:ext uri="{FF2B5EF4-FFF2-40B4-BE49-F238E27FC236}">
                <a16:creationId xmlns:a16="http://schemas.microsoft.com/office/drawing/2014/main" id="{24093CD1-D91E-5AAB-8BF6-521F8BFC5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6EF509A-011F-6CF8-2108-279D64599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BCA06-0159-4125-BC17-B70DE8FB2FB3}" type="slidenum">
              <a:rPr lang="ru-RU" smtClean="0"/>
              <a:t>‹#›</a:t>
            </a:fld>
            <a:endParaRPr lang="ru-RU"/>
          </a:p>
        </p:txBody>
      </p:sp>
    </p:spTree>
    <p:extLst>
      <p:ext uri="{BB962C8B-B14F-4D97-AF65-F5344CB8AC3E}">
        <p14:creationId xmlns:p14="http://schemas.microsoft.com/office/powerpoint/2010/main" val="135986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5AB97404-BC90-5E1A-437A-0CACD96F2B54}"/>
              </a:ext>
            </a:extLst>
          </p:cNvPr>
          <p:cNvSpPr>
            <a:spLocks noGrp="1"/>
          </p:cNvSpPr>
          <p:nvPr>
            <p:ph type="ctrTitle"/>
          </p:nvPr>
        </p:nvSpPr>
        <p:spPr>
          <a:xfrm>
            <a:off x="1314824" y="735106"/>
            <a:ext cx="10053763" cy="2928470"/>
          </a:xfrm>
        </p:spPr>
        <p:txBody>
          <a:bodyPr anchor="b">
            <a:normAutofit/>
          </a:bodyPr>
          <a:lstStyle/>
          <a:p>
            <a:pPr algn="l"/>
            <a:r>
              <a:rPr lang="lv-LV" sz="4600" dirty="0">
                <a:solidFill>
                  <a:srgbClr val="FFFFFF"/>
                </a:solidFill>
                <a:latin typeface="Times New Roman" panose="02020603050405020304" pitchFamily="18" charset="0"/>
                <a:cs typeface="Times New Roman" panose="02020603050405020304" pitchFamily="18" charset="0"/>
              </a:rPr>
              <a:t>Harry Potter and the Philosopher’s stone.</a:t>
            </a:r>
            <a:endParaRPr lang="ru-RU" sz="4600" dirty="0">
              <a:solidFill>
                <a:srgbClr val="FFFFFF"/>
              </a:solidFill>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86C75000-28C0-F6E2-A35B-24CB27D295C1}"/>
              </a:ext>
            </a:extLst>
          </p:cNvPr>
          <p:cNvSpPr>
            <a:spLocks noGrp="1"/>
          </p:cNvSpPr>
          <p:nvPr>
            <p:ph type="subTitle" idx="1"/>
          </p:nvPr>
        </p:nvSpPr>
        <p:spPr>
          <a:xfrm>
            <a:off x="1350682" y="4870824"/>
            <a:ext cx="10005951" cy="1458258"/>
          </a:xfrm>
        </p:spPr>
        <p:txBody>
          <a:bodyPr anchor="ctr">
            <a:normAutofit/>
          </a:bodyPr>
          <a:lstStyle/>
          <a:p>
            <a:pPr algn="l"/>
            <a:r>
              <a:rPr lang="lv-LV">
                <a:latin typeface="Times New Roman" panose="02020603050405020304" pitchFamily="18" charset="0"/>
                <a:cs typeface="Times New Roman" panose="02020603050405020304" pitchFamily="18" charset="0"/>
              </a:rPr>
              <a:t>Kirils Ivannikovs 12c1</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9D0D582-36B7-EC8C-968A-3ECD5C13B16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Book</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E812E017-A02B-F518-AA87-5C23035B89CB}"/>
              </a:ext>
            </a:extLst>
          </p:cNvPr>
          <p:cNvSpPr>
            <a:spLocks noGrp="1"/>
          </p:cNvSpPr>
          <p:nvPr>
            <p:ph idx="1"/>
          </p:nvPr>
        </p:nvSpPr>
        <p:spPr>
          <a:xfrm>
            <a:off x="4810259" y="649480"/>
            <a:ext cx="6555347" cy="5546047"/>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The story turned out to be quite different when compared to the movie. New characters, new behaviors and new places. </a:t>
            </a:r>
          </a:p>
          <a:p>
            <a:r>
              <a:rPr lang="en-US" sz="2000" dirty="0">
                <a:latin typeface="Times New Roman" panose="02020603050405020304" pitchFamily="18" charset="0"/>
                <a:cs typeface="Times New Roman" panose="02020603050405020304" pitchFamily="18" charset="0"/>
              </a:rPr>
              <a:t>I managed to read the book several times and understand the behaviors of the characters to a certain point. </a:t>
            </a:r>
          </a:p>
          <a:p>
            <a:r>
              <a:rPr lang="en-US" sz="2000" dirty="0">
                <a:latin typeface="Times New Roman" panose="02020603050405020304" pitchFamily="18" charset="0"/>
                <a:cs typeface="Times New Roman" panose="02020603050405020304" pitchFamily="18" charset="0"/>
              </a:rPr>
              <a:t>The book was focused more on the difficult tasks of Harry and his sad past, which was perfect for my analysis.</a:t>
            </a:r>
          </a:p>
          <a:p>
            <a:r>
              <a:rPr lang="en-US" sz="2000" dirty="0">
                <a:latin typeface="Times New Roman" panose="02020603050405020304" pitchFamily="18" charset="0"/>
                <a:cs typeface="Times New Roman" panose="02020603050405020304" pitchFamily="18" charset="0"/>
              </a:rPr>
              <a:t>The story is long and fascinating and the book I wrote about is just a small part of who Harry really is.</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72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8BC171B-C16D-D4E6-CE9C-1783E938495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Diary</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0356FE7-9D72-F6DC-FF49-D2A17D17583A}"/>
              </a:ext>
            </a:extLst>
          </p:cNvPr>
          <p:cNvSpPr>
            <a:spLocks noGrp="1"/>
          </p:cNvSpPr>
          <p:nvPr>
            <p:ph idx="1"/>
          </p:nvPr>
        </p:nvSpPr>
        <p:spPr>
          <a:xfrm>
            <a:off x="4810259" y="649480"/>
            <a:ext cx="6555347" cy="5546047"/>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The reader’s diary is the task that helped me the most. With it I managed to write out key ideas and events, which would help me out further into my analysis.</a:t>
            </a:r>
          </a:p>
          <a:p>
            <a:pPr marL="0" indent="0">
              <a:buNone/>
            </a:pPr>
            <a:r>
              <a:rPr lang="en-US" sz="2000" dirty="0">
                <a:latin typeface="Times New Roman" panose="02020603050405020304" pitchFamily="18" charset="0"/>
                <a:cs typeface="Times New Roman" panose="02020603050405020304" pitchFamily="18" charset="0"/>
              </a:rPr>
              <a:t>The reader’s diary was also the hardest task for me, though quite fulfilling. </a:t>
            </a:r>
          </a:p>
          <a:p>
            <a:pPr marL="0" indent="0">
              <a:buNone/>
            </a:pPr>
            <a:r>
              <a:rPr lang="en-US" sz="2000" dirty="0">
                <a:latin typeface="Times New Roman" panose="02020603050405020304" pitchFamily="18" charset="0"/>
                <a:cs typeface="Times New Roman" panose="02020603050405020304" pitchFamily="18" charset="0"/>
              </a:rPr>
              <a:t>The clearest ideas and comparisons got into my </a:t>
            </a:r>
            <a:r>
              <a:rPr lang="lv-LV" sz="2000" dirty="0">
                <a:latin typeface="Times New Roman" panose="02020603050405020304" pitchFamily="18" charset="0"/>
                <a:cs typeface="Times New Roman" panose="02020603050405020304" pitchFamily="18" charset="0"/>
              </a:rPr>
              <a:t>head</a:t>
            </a:r>
            <a:r>
              <a:rPr lang="en-US" sz="2000" dirty="0">
                <a:latin typeface="Times New Roman" panose="02020603050405020304" pitchFamily="18" charset="0"/>
                <a:cs typeface="Times New Roman" panose="02020603050405020304" pitchFamily="18" charset="0"/>
              </a:rPr>
              <a:t> while reading it out multiple times.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79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08A28AF-5CB2-8AF5-5AC0-F0DEBCE73569}"/>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Interpretation</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3BCE96E-AD57-B656-F5D8-FC2FAE273938}"/>
              </a:ext>
            </a:extLst>
          </p:cNvPr>
          <p:cNvSpPr>
            <a:spLocks noGrp="1"/>
          </p:cNvSpPr>
          <p:nvPr>
            <p:ph idx="1"/>
          </p:nvPr>
        </p:nvSpPr>
        <p:spPr>
          <a:xfrm>
            <a:off x="4810259" y="649480"/>
            <a:ext cx="6555347" cy="5546047"/>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After reading the book and writing the important events out in the diary, the next task would be to think.</a:t>
            </a:r>
          </a:p>
          <a:p>
            <a:pPr marL="0" indent="0">
              <a:buNone/>
            </a:pPr>
            <a:r>
              <a:rPr lang="en-US" sz="2000" dirty="0">
                <a:latin typeface="Times New Roman" panose="02020603050405020304" pitchFamily="18" charset="0"/>
                <a:cs typeface="Times New Roman" panose="02020603050405020304" pitchFamily="18" charset="0"/>
              </a:rPr>
              <a:t>Since Harry’s background fascinated me the most I decided to dive deeper into his mind. I felt his emotions from inside out and understood them quite thoroughly.</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45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FC95E37-B41B-AAB4-9738-B57DA5821E16}"/>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kern="1200" dirty="0">
                <a:solidFill>
                  <a:srgbClr val="FFFFFF"/>
                </a:solidFill>
                <a:latin typeface="Times New Roman" panose="02020603050405020304" pitchFamily="18" charset="0"/>
                <a:cs typeface="Times New Roman" panose="02020603050405020304" pitchFamily="18" charset="0"/>
              </a:rPr>
              <a:t>Tasks</a:t>
            </a:r>
          </a:p>
        </p:txBody>
      </p:sp>
    </p:spTree>
    <p:extLst>
      <p:ext uri="{BB962C8B-B14F-4D97-AF65-F5344CB8AC3E}">
        <p14:creationId xmlns:p14="http://schemas.microsoft.com/office/powerpoint/2010/main" val="243073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5920D4-676E-9AC1-67FB-C53C0D7D74CD}"/>
              </a:ext>
            </a:extLst>
          </p:cNvPr>
          <p:cNvSpPr>
            <a:spLocks noGrp="1"/>
          </p:cNvSpPr>
          <p:nvPr>
            <p:ph type="title"/>
          </p:nvPr>
        </p:nvSpPr>
        <p:spPr>
          <a:xfrm>
            <a:off x="1371599" y="294538"/>
            <a:ext cx="9895951" cy="1033669"/>
          </a:xfrm>
        </p:spPr>
        <p:txBody>
          <a:bodyPr>
            <a:normAutofit/>
          </a:bodyPr>
          <a:lstStyle/>
          <a:p>
            <a:r>
              <a:rPr lang="lv-LV" sz="4000" dirty="0">
                <a:solidFill>
                  <a:srgbClr val="FFFFFF"/>
                </a:solidFill>
                <a:latin typeface="Times New Roman" panose="02020603050405020304" pitchFamily="18" charset="0"/>
                <a:cs typeface="Times New Roman" panose="02020603050405020304" pitchFamily="18" charset="0"/>
              </a:rPr>
              <a:t>Questions</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5E2F39F-909E-F3FF-05CE-513989084DDD}"/>
              </a:ext>
            </a:extLst>
          </p:cNvPr>
          <p:cNvSpPr>
            <a:spLocks noGrp="1"/>
          </p:cNvSpPr>
          <p:nvPr>
            <p:ph idx="1"/>
          </p:nvPr>
        </p:nvSpPr>
        <p:spPr>
          <a:xfrm>
            <a:off x="1371599" y="2318197"/>
            <a:ext cx="9724031" cy="3683358"/>
          </a:xfrm>
        </p:spPr>
        <p:txBody>
          <a:bodyPr anchor="ctr">
            <a:normAutofit/>
          </a:bodyPr>
          <a:lstStyle/>
          <a:p>
            <a:pPr marL="0" indent="0">
              <a:buNone/>
            </a:pPr>
            <a:r>
              <a:rPr lang="lv-LV" sz="2000" dirty="0">
                <a:latin typeface="Times New Roman" panose="02020603050405020304" pitchFamily="18" charset="0"/>
                <a:cs typeface="Times New Roman" panose="02020603050405020304" pitchFamily="18" charset="0"/>
              </a:rPr>
              <a:t>As I examined the possible themes that I could study, I came to the conclusion, that the most mysterious person was Harry himself.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Through </a:t>
            </a:r>
            <a:r>
              <a:rPr lang="lv-LV" sz="2000" dirty="0">
                <a:latin typeface="Times New Roman" panose="02020603050405020304" pitchFamily="18" charset="0"/>
                <a:cs typeface="Times New Roman" panose="02020603050405020304" pitchFamily="18" charset="0"/>
              </a:rPr>
              <a:t>hatred and weakness, he transformed himself. He became independent and had his own mind. Harry became different. Something that people with trauma and emotional damage could only wish for.</a:t>
            </a:r>
          </a:p>
          <a:p>
            <a:pPr marL="0" indent="0">
              <a:buNone/>
            </a:pPr>
            <a:r>
              <a:rPr lang="lv-LV" sz="2000" dirty="0">
                <a:latin typeface="Times New Roman" panose="02020603050405020304" pitchFamily="18" charset="0"/>
                <a:cs typeface="Times New Roman" panose="02020603050405020304" pitchFamily="18" charset="0"/>
              </a:rPr>
              <a:t>I decided that I would study Harry’s character. My goal was to feel his emotions from the inside out to give examples on why he was that way.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20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FF44579-38C2-A1C8-E2D4-6F18E21B1707}"/>
              </a:ext>
            </a:extLst>
          </p:cNvPr>
          <p:cNvSpPr>
            <a:spLocks noGrp="1"/>
          </p:cNvSpPr>
          <p:nvPr>
            <p:ph type="title"/>
          </p:nvPr>
        </p:nvSpPr>
        <p:spPr>
          <a:xfrm>
            <a:off x="466722" y="586855"/>
            <a:ext cx="3201366" cy="3387497"/>
          </a:xfrm>
        </p:spPr>
        <p:txBody>
          <a:bodyPr anchor="b">
            <a:normAutofit/>
          </a:bodyPr>
          <a:lstStyle/>
          <a:p>
            <a:pPr algn="r"/>
            <a:r>
              <a:rPr lang="lv-LV" sz="4000" dirty="0">
                <a:solidFill>
                  <a:srgbClr val="FFFFFF"/>
                </a:solidFill>
                <a:latin typeface="Times New Roman" panose="02020603050405020304" pitchFamily="18" charset="0"/>
                <a:cs typeface="Times New Roman" panose="02020603050405020304" pitchFamily="18" charset="0"/>
              </a:rPr>
              <a:t>Comparison</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468E6B0-E15C-D672-3DAC-9014FDD2A364}"/>
              </a:ext>
            </a:extLst>
          </p:cNvPr>
          <p:cNvSpPr>
            <a:spLocks noGrp="1"/>
          </p:cNvSpPr>
          <p:nvPr>
            <p:ph idx="1"/>
          </p:nvPr>
        </p:nvSpPr>
        <p:spPr>
          <a:xfrm>
            <a:off x="4810259" y="649480"/>
            <a:ext cx="6555347" cy="5546047"/>
          </a:xfrm>
        </p:spPr>
        <p:txBody>
          <a:bodyPr anchor="ctr">
            <a:normAutofit/>
          </a:bodyPr>
          <a:lstStyle/>
          <a:p>
            <a:pPr marL="0" indent="0">
              <a:buNone/>
            </a:pPr>
            <a:r>
              <a:rPr lang="lv-LV" sz="2000" dirty="0">
                <a:latin typeface="Times New Roman" panose="02020603050405020304" pitchFamily="18" charset="0"/>
                <a:cs typeface="Times New Roman" panose="02020603050405020304" pitchFamily="18" charset="0"/>
              </a:rPr>
              <a:t>The most joyful task was comparing Harry to other people. I managed to understand Harry and his actions.</a:t>
            </a:r>
          </a:p>
          <a:p>
            <a:pPr marL="0" indent="0">
              <a:buNone/>
            </a:pPr>
            <a:r>
              <a:rPr lang="lv-LV" sz="2000" dirty="0">
                <a:latin typeface="Times New Roman" panose="02020603050405020304" pitchFamily="18" charset="0"/>
                <a:cs typeface="Times New Roman" panose="02020603050405020304" pitchFamily="18" charset="0"/>
              </a:rPr>
              <a:t>I compared Harry to the majority and to the minority to see differences and similarities. This was really fulfilling because by showing real life scenarios and history, I was able to prove my thoughts about Harry.</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76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A0B9AD7-0BAA-3EB5-F083-FD383544BDF7}"/>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4912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7D7A098-9ED7-E933-A6CA-01D24282E278}"/>
              </a:ext>
            </a:extLst>
          </p:cNvPr>
          <p:cNvSpPr>
            <a:spLocks noGrp="1"/>
          </p:cNvSpPr>
          <p:nvPr>
            <p:ph type="title"/>
          </p:nvPr>
        </p:nvSpPr>
        <p:spPr>
          <a:xfrm>
            <a:off x="826396" y="586855"/>
            <a:ext cx="4230100" cy="3387497"/>
          </a:xfrm>
        </p:spPr>
        <p:txBody>
          <a:bodyPr anchor="b">
            <a:normAutofit/>
          </a:bodyPr>
          <a:lstStyle/>
          <a:p>
            <a:pPr algn="r"/>
            <a:r>
              <a:rPr lang="lv-LV" sz="4000" dirty="0">
                <a:solidFill>
                  <a:srgbClr val="FFFFFF"/>
                </a:solidFill>
                <a:latin typeface="Times New Roman" panose="02020603050405020304" pitchFamily="18" charset="0"/>
                <a:cs typeface="Times New Roman" panose="02020603050405020304" pitchFamily="18" charset="0"/>
              </a:rPr>
              <a:t>Conclusion</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8617A3D5-4FA7-C8CF-FEB5-98AC7FD1FE92}"/>
              </a:ext>
            </a:extLst>
          </p:cNvPr>
          <p:cNvSpPr>
            <a:spLocks noGrp="1"/>
          </p:cNvSpPr>
          <p:nvPr>
            <p:ph idx="1"/>
          </p:nvPr>
        </p:nvSpPr>
        <p:spPr>
          <a:xfrm>
            <a:off x="6503158" y="649480"/>
            <a:ext cx="4862447" cy="5546047"/>
          </a:xfrm>
        </p:spPr>
        <p:txBody>
          <a:bodyPr anchor="ctr">
            <a:normAutofit/>
          </a:bodyPr>
          <a:lstStyle/>
          <a:p>
            <a:pPr marL="0" indent="0">
              <a:buNone/>
            </a:pPr>
            <a:r>
              <a:rPr lang="lv-LV" sz="2000" dirty="0">
                <a:latin typeface="Times New Roman" panose="02020603050405020304" pitchFamily="18" charset="0"/>
                <a:cs typeface="Times New Roman" panose="02020603050405020304" pitchFamily="18" charset="0"/>
              </a:rPr>
              <a:t>My questions were directed to Harry and his transformation. I was interested in the way he thought and grew. </a:t>
            </a:r>
          </a:p>
          <a:p>
            <a:pPr marL="0" indent="0">
              <a:buNone/>
            </a:pPr>
            <a:r>
              <a:rPr lang="lv-LV" sz="2000" dirty="0">
                <a:latin typeface="Times New Roman" panose="02020603050405020304" pitchFamily="18" charset="0"/>
                <a:cs typeface="Times New Roman" panose="02020603050405020304" pitchFamily="18" charset="0"/>
              </a:rPr>
              <a:t>I showed examples and came to a very straightforward conclusion. Your past, present and future depend on your surroundings and values. We control our emotions and only we are responsible for what we feel.</a:t>
            </a:r>
          </a:p>
          <a:p>
            <a:pPr marL="0" indent="0">
              <a:buNone/>
            </a:pPr>
            <a:endParaRPr lang="ru-RU" sz="2000" dirty="0"/>
          </a:p>
        </p:txBody>
      </p:sp>
    </p:spTree>
    <p:extLst>
      <p:ext uri="{BB962C8B-B14F-4D97-AF65-F5344CB8AC3E}">
        <p14:creationId xmlns:p14="http://schemas.microsoft.com/office/powerpoint/2010/main" val="325078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5431EAF8-57CE-FB5B-3718-7E28A3B7621B}"/>
              </a:ext>
            </a:extLst>
          </p:cNvPr>
          <p:cNvSpPr>
            <a:spLocks noGrp="1"/>
          </p:cNvSpPr>
          <p:nvPr>
            <p:ph type="title"/>
          </p:nvPr>
        </p:nvSpPr>
        <p:spPr>
          <a:xfrm>
            <a:off x="4061857" y="911795"/>
            <a:ext cx="7367584" cy="3178689"/>
          </a:xfrm>
        </p:spPr>
        <p:txBody>
          <a:bodyPr vert="horz" lIns="91440" tIns="45720" rIns="91440" bIns="45720" rtlCol="0" anchor="b">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What are surroundings and values?</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96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FE5FE39-908C-7DC0-609D-563A696FC867}"/>
              </a:ext>
            </a:extLst>
          </p:cNvPr>
          <p:cNvSpPr>
            <a:spLocks noGrp="1"/>
          </p:cNvSpPr>
          <p:nvPr>
            <p:ph type="body" idx="1"/>
          </p:nvPr>
        </p:nvSpPr>
        <p:spPr>
          <a:xfrm>
            <a:off x="836612" y="857251"/>
            <a:ext cx="5157787" cy="823912"/>
          </a:xfrm>
        </p:spPr>
        <p:txBody>
          <a:bodyPr/>
          <a:lstStyle/>
          <a:p>
            <a:r>
              <a:rPr lang="lv-LV" dirty="0">
                <a:latin typeface="Times New Roman" panose="02020603050405020304" pitchFamily="18" charset="0"/>
                <a:cs typeface="Times New Roman" panose="02020603050405020304" pitchFamily="18" charset="0"/>
              </a:rPr>
              <a:t>Surroundings</a:t>
            </a:r>
            <a:endParaRPr lang="ru-RU" dirty="0">
              <a:latin typeface="Times New Roman" panose="02020603050405020304" pitchFamily="18" charset="0"/>
              <a:cs typeface="Times New Roman" panose="02020603050405020304" pitchFamily="18" charset="0"/>
            </a:endParaRPr>
          </a:p>
        </p:txBody>
      </p:sp>
      <p:graphicFrame>
        <p:nvGraphicFramePr>
          <p:cNvPr id="8" name="Объект 3">
            <a:extLst>
              <a:ext uri="{FF2B5EF4-FFF2-40B4-BE49-F238E27FC236}">
                <a16:creationId xmlns:a16="http://schemas.microsoft.com/office/drawing/2014/main" id="{06003C8A-70D0-856C-08AD-330AA19D6923}"/>
              </a:ext>
            </a:extLst>
          </p:cNvPr>
          <p:cNvGraphicFramePr>
            <a:graphicFrameLocks noGrp="1"/>
          </p:cNvGraphicFramePr>
          <p:nvPr>
            <p:ph sz="half" idx="2"/>
            <p:extLst>
              <p:ext uri="{D42A27DB-BD31-4B8C-83A1-F6EECF244321}">
                <p14:modId xmlns:p14="http://schemas.microsoft.com/office/powerpoint/2010/main" val="1164830264"/>
              </p:ext>
            </p:extLst>
          </p:nvPr>
        </p:nvGraphicFramePr>
        <p:xfrm>
          <a:off x="836611" y="1681163"/>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FBDC4662-8CF2-802F-8165-DF6B2568C8FC}"/>
              </a:ext>
            </a:extLst>
          </p:cNvPr>
          <p:cNvSpPr>
            <a:spLocks noGrp="1"/>
          </p:cNvSpPr>
          <p:nvPr>
            <p:ph type="body" sz="quarter" idx="3"/>
          </p:nvPr>
        </p:nvSpPr>
        <p:spPr>
          <a:xfrm>
            <a:off x="6172200" y="857251"/>
            <a:ext cx="5183188" cy="823912"/>
          </a:xfrm>
        </p:spPr>
        <p:txBody>
          <a:bodyPr/>
          <a:lstStyle/>
          <a:p>
            <a:r>
              <a:rPr lang="lv-LV" dirty="0">
                <a:latin typeface="Times New Roman" panose="02020603050405020304" pitchFamily="18" charset="0"/>
                <a:cs typeface="Times New Roman" panose="02020603050405020304" pitchFamily="18" charset="0"/>
              </a:rPr>
              <a:t>Values</a:t>
            </a:r>
            <a:endParaRPr lang="ru-RU" dirty="0">
              <a:latin typeface="Times New Roman" panose="02020603050405020304" pitchFamily="18" charset="0"/>
              <a:cs typeface="Times New Roman" panose="02020603050405020304" pitchFamily="18" charset="0"/>
            </a:endParaRPr>
          </a:p>
        </p:txBody>
      </p:sp>
      <p:graphicFrame>
        <p:nvGraphicFramePr>
          <p:cNvPr id="12" name="Объект 3">
            <a:extLst>
              <a:ext uri="{FF2B5EF4-FFF2-40B4-BE49-F238E27FC236}">
                <a16:creationId xmlns:a16="http://schemas.microsoft.com/office/drawing/2014/main" id="{38F553DA-B821-7D79-A46E-0DFE4C2EA5DC}"/>
              </a:ext>
            </a:extLst>
          </p:cNvPr>
          <p:cNvGraphicFramePr>
            <a:graphicFrameLocks/>
          </p:cNvGraphicFramePr>
          <p:nvPr>
            <p:extLst>
              <p:ext uri="{D42A27DB-BD31-4B8C-83A1-F6EECF244321}">
                <p14:modId xmlns:p14="http://schemas.microsoft.com/office/powerpoint/2010/main" val="982554505"/>
              </p:ext>
            </p:extLst>
          </p:nvPr>
        </p:nvGraphicFramePr>
        <p:xfrm>
          <a:off x="6172200" y="1681163"/>
          <a:ext cx="5157787" cy="27378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5587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A3E3892B-F7A6-76B6-ACFA-26C2B43B580C}"/>
              </a:ext>
            </a:extLst>
          </p:cNvPr>
          <p:cNvSpPr>
            <a:spLocks noGrp="1"/>
          </p:cNvSpPr>
          <p:nvPr>
            <p:ph type="title"/>
          </p:nvPr>
        </p:nvSpPr>
        <p:spPr>
          <a:xfrm>
            <a:off x="826396" y="586855"/>
            <a:ext cx="4230100" cy="3387497"/>
          </a:xfrm>
        </p:spPr>
        <p:txBody>
          <a:bodyPr anchor="b">
            <a:normAutofit/>
          </a:bodyPr>
          <a:lstStyle/>
          <a:p>
            <a:pPr algn="r"/>
            <a:r>
              <a:rPr lang="lv-LV" sz="4000" dirty="0">
                <a:solidFill>
                  <a:srgbClr val="FFFFFF"/>
                </a:solidFill>
                <a:latin typeface="Times New Roman" panose="02020603050405020304" pitchFamily="18" charset="0"/>
                <a:cs typeface="Times New Roman" panose="02020603050405020304" pitchFamily="18" charset="0"/>
              </a:rPr>
              <a:t>Contents</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71BC963E-C84F-5FBA-76F2-AA18D1BE7924}"/>
              </a:ext>
            </a:extLst>
          </p:cNvPr>
          <p:cNvSpPr>
            <a:spLocks noGrp="1"/>
          </p:cNvSpPr>
          <p:nvPr>
            <p:ph idx="1"/>
          </p:nvPr>
        </p:nvSpPr>
        <p:spPr>
          <a:xfrm>
            <a:off x="6503158" y="649480"/>
            <a:ext cx="4862447" cy="5546047"/>
          </a:xfrm>
        </p:spPr>
        <p:txBody>
          <a:bodyPr anchor="ctr">
            <a:normAutofit/>
          </a:bodyPr>
          <a:lstStyle/>
          <a:p>
            <a:pPr marL="0" indent="0">
              <a:buNone/>
            </a:pPr>
            <a:r>
              <a:rPr lang="en-US" sz="2000" b="1" i="0" dirty="0">
                <a:effectLst/>
                <a:latin typeface="Times New Roman" panose="02020603050405020304" pitchFamily="18" charset="0"/>
                <a:cs typeface="Times New Roman" panose="02020603050405020304" pitchFamily="18" charset="0"/>
              </a:rPr>
              <a:t>Relevance</a:t>
            </a:r>
            <a:endParaRPr lang="ru-RU" sz="2000" b="1" i="0" dirty="0">
              <a:effectLst/>
              <a:latin typeface="Times New Roman" panose="02020603050405020304" pitchFamily="18" charset="0"/>
              <a:cs typeface="Times New Roman" panose="02020603050405020304" pitchFamily="18" charset="0"/>
            </a:endParaRPr>
          </a:p>
          <a:p>
            <a:pPr marL="0" indent="0">
              <a:buNone/>
            </a:pPr>
            <a:r>
              <a:rPr lang="lv-LV" sz="2000" dirty="0">
                <a:latin typeface="Times New Roman" panose="02020603050405020304" pitchFamily="18" charset="0"/>
                <a:cs typeface="Times New Roman" panose="02020603050405020304" pitchFamily="18" charset="0"/>
              </a:rPr>
              <a:t>My story with Harry Potter</a:t>
            </a:r>
          </a:p>
          <a:p>
            <a:pPr marL="0" indent="0">
              <a:buNone/>
            </a:pPr>
            <a:r>
              <a:rPr lang="lv-LV" sz="2000" dirty="0">
                <a:latin typeface="Times New Roman" panose="02020603050405020304" pitchFamily="18" charset="0"/>
                <a:cs typeface="Times New Roman" panose="02020603050405020304" pitchFamily="18" charset="0"/>
              </a:rPr>
              <a:t>Why Harry Potter</a:t>
            </a:r>
          </a:p>
          <a:p>
            <a:pPr marL="0" indent="0">
              <a:buNone/>
            </a:pPr>
            <a:r>
              <a:rPr lang="lv-LV" sz="2000" b="1" dirty="0">
                <a:latin typeface="Times New Roman" panose="02020603050405020304" pitchFamily="18" charset="0"/>
                <a:cs typeface="Times New Roman" panose="02020603050405020304" pitchFamily="18" charset="0"/>
              </a:rPr>
              <a:t>Learning Proccess</a:t>
            </a:r>
          </a:p>
          <a:p>
            <a:pPr marL="0" indent="0">
              <a:buNone/>
            </a:pPr>
            <a:r>
              <a:rPr lang="lv-LV" sz="2000" dirty="0">
                <a:latin typeface="Times New Roman" panose="02020603050405020304" pitchFamily="18" charset="0"/>
                <a:cs typeface="Times New Roman" panose="02020603050405020304" pitchFamily="18" charset="0"/>
              </a:rPr>
              <a:t>Book</a:t>
            </a:r>
          </a:p>
          <a:p>
            <a:pPr marL="0" indent="0">
              <a:buNone/>
            </a:pPr>
            <a:r>
              <a:rPr lang="lv-LV" sz="2000" dirty="0">
                <a:latin typeface="Times New Roman" panose="02020603050405020304" pitchFamily="18" charset="0"/>
                <a:cs typeface="Times New Roman" panose="02020603050405020304" pitchFamily="18" charset="0"/>
              </a:rPr>
              <a:t>Diary</a:t>
            </a:r>
          </a:p>
          <a:p>
            <a:pPr marL="0" indent="0">
              <a:buNone/>
            </a:pPr>
            <a:r>
              <a:rPr lang="lv-LV" sz="2000" dirty="0">
                <a:latin typeface="Times New Roman" panose="02020603050405020304" pitchFamily="18" charset="0"/>
                <a:cs typeface="Times New Roman" panose="02020603050405020304" pitchFamily="18" charset="0"/>
              </a:rPr>
              <a:t>Interpretation</a:t>
            </a:r>
            <a:endParaRPr lang="lv-LV" sz="2000" u="sng" dirty="0">
              <a:latin typeface="Times New Roman" panose="02020603050405020304" pitchFamily="18" charset="0"/>
              <a:cs typeface="Times New Roman" panose="02020603050405020304" pitchFamily="18" charset="0"/>
            </a:endParaRPr>
          </a:p>
          <a:p>
            <a:pPr marL="0" indent="0">
              <a:buNone/>
            </a:pPr>
            <a:r>
              <a:rPr lang="lv-LV" sz="2000" b="1" dirty="0">
                <a:latin typeface="Times New Roman" panose="02020603050405020304" pitchFamily="18" charset="0"/>
                <a:cs typeface="Times New Roman" panose="02020603050405020304" pitchFamily="18" charset="0"/>
              </a:rPr>
              <a:t>Tasks</a:t>
            </a:r>
          </a:p>
          <a:p>
            <a:pPr marL="0" indent="0">
              <a:buNone/>
            </a:pPr>
            <a:r>
              <a:rPr lang="lv-LV" sz="2000" dirty="0">
                <a:latin typeface="Times New Roman" panose="02020603050405020304" pitchFamily="18" charset="0"/>
                <a:cs typeface="Times New Roman" panose="02020603050405020304" pitchFamily="18" charset="0"/>
              </a:rPr>
              <a:t>Questions</a:t>
            </a:r>
          </a:p>
          <a:p>
            <a:pPr marL="0" indent="0">
              <a:buNone/>
            </a:pPr>
            <a:r>
              <a:rPr lang="lv-LV" sz="2000" dirty="0">
                <a:latin typeface="Times New Roman" panose="02020603050405020304" pitchFamily="18" charset="0"/>
                <a:cs typeface="Times New Roman" panose="02020603050405020304" pitchFamily="18" charset="0"/>
              </a:rPr>
              <a:t>Comparison</a:t>
            </a:r>
          </a:p>
          <a:p>
            <a:pPr marL="0" indent="0">
              <a:buNone/>
            </a:pPr>
            <a:r>
              <a:rPr lang="lv-LV" sz="2000" b="1" dirty="0">
                <a:latin typeface="Times New Roman" panose="02020603050405020304" pitchFamily="18" charset="0"/>
                <a:cs typeface="Times New Roman" panose="02020603050405020304" pitchFamily="18" charset="0"/>
              </a:rPr>
              <a:t>Conclusion</a:t>
            </a:r>
          </a:p>
          <a:p>
            <a:pPr marL="0" indent="0">
              <a:buNone/>
            </a:pPr>
            <a:r>
              <a:rPr lang="lv-LV" sz="2000" dirty="0">
                <a:latin typeface="Times New Roman" panose="02020603050405020304" pitchFamily="18" charset="0"/>
                <a:cs typeface="Times New Roman" panose="02020603050405020304" pitchFamily="18" charset="0"/>
              </a:rPr>
              <a:t>Surroundings</a:t>
            </a:r>
          </a:p>
          <a:p>
            <a:pPr marL="0" indent="0">
              <a:buNone/>
            </a:pPr>
            <a:r>
              <a:rPr lang="lv-LV" sz="2000" dirty="0">
                <a:latin typeface="Times New Roman" panose="02020603050405020304" pitchFamily="18" charset="0"/>
                <a:cs typeface="Times New Roman" panose="02020603050405020304" pitchFamily="18" charset="0"/>
              </a:rPr>
              <a:t>Values</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302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84D2DF0-C069-1E25-D851-C3AA47CA3433}"/>
              </a:ext>
            </a:extLst>
          </p:cNvPr>
          <p:cNvSpPr>
            <a:spLocks noGrp="1"/>
          </p:cNvSpPr>
          <p:nvPr>
            <p:ph type="title"/>
          </p:nvPr>
        </p:nvSpPr>
        <p:spPr>
          <a:xfrm>
            <a:off x="1371599" y="294538"/>
            <a:ext cx="9895951" cy="1033669"/>
          </a:xfrm>
        </p:spPr>
        <p:txBody>
          <a:bodyPr>
            <a:normAutofit/>
          </a:bodyPr>
          <a:lstStyle/>
          <a:p>
            <a:r>
              <a:rPr lang="lv-LV" sz="4000" dirty="0">
                <a:solidFill>
                  <a:srgbClr val="FFFFFF"/>
                </a:solidFill>
                <a:latin typeface="Times New Roman" panose="02020603050405020304" pitchFamily="18" charset="0"/>
                <a:cs typeface="Times New Roman" panose="02020603050405020304" pitchFamily="18" charset="0"/>
              </a:rPr>
              <a:t>Surroundings</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4BBAAAA6-2AC0-C580-8BB1-D4368783C2ED}"/>
              </a:ext>
            </a:extLst>
          </p:cNvPr>
          <p:cNvSpPr>
            <a:spLocks noGrp="1"/>
          </p:cNvSpPr>
          <p:nvPr>
            <p:ph idx="1"/>
          </p:nvPr>
        </p:nvSpPr>
        <p:spPr>
          <a:xfrm>
            <a:off x="1371599" y="2318197"/>
            <a:ext cx="9724031" cy="3683358"/>
          </a:xfrm>
        </p:spPr>
        <p:txBody>
          <a:bodyPr anchor="ctr">
            <a:normAutofit/>
          </a:bodyPr>
          <a:lstStyle/>
          <a:p>
            <a:pPr marL="0" indent="0">
              <a:buNone/>
            </a:pPr>
            <a:r>
              <a:rPr lang="lv-LV" sz="1700" dirty="0">
                <a:latin typeface="Times New Roman" panose="02020603050405020304" pitchFamily="18" charset="0"/>
                <a:cs typeface="Times New Roman" panose="02020603050405020304" pitchFamily="18" charset="0"/>
              </a:rPr>
              <a:t>If a person changes his or her suroundings, their actions and habits become different. </a:t>
            </a:r>
          </a:p>
          <a:p>
            <a:pPr marL="0" indent="0">
              <a:buNone/>
            </a:pPr>
            <a:r>
              <a:rPr lang="lv-LV" sz="1700" dirty="0">
                <a:latin typeface="Times New Roman" panose="02020603050405020304" pitchFamily="18" charset="0"/>
                <a:cs typeface="Times New Roman" panose="02020603050405020304" pitchFamily="18" charset="0"/>
              </a:rPr>
              <a:t>If a person returns to his or her previous surroundings, they attain previous habits.</a:t>
            </a:r>
          </a:p>
          <a:p>
            <a:pPr marL="0" indent="0">
              <a:buNone/>
            </a:pPr>
            <a:r>
              <a:rPr lang="lv-LV" sz="1700" dirty="0">
                <a:latin typeface="Times New Roman" panose="02020603050405020304" pitchFamily="18" charset="0"/>
                <a:cs typeface="Times New Roman" panose="02020603050405020304" pitchFamily="18" charset="0"/>
              </a:rPr>
              <a:t>Example:</a:t>
            </a:r>
          </a:p>
          <a:p>
            <a:pPr marL="457200" indent="-457200">
              <a:buFont typeface="+mj-lt"/>
              <a:buAutoNum type="arabicPeriod"/>
            </a:pPr>
            <a:r>
              <a:rPr lang="lv-LV" sz="1700" dirty="0">
                <a:latin typeface="Times New Roman" panose="02020603050405020304" pitchFamily="18" charset="0"/>
                <a:cs typeface="Times New Roman" panose="02020603050405020304" pitchFamily="18" charset="0"/>
              </a:rPr>
              <a:t>A drug addict is placed into rehab where there are no drugs. </a:t>
            </a:r>
          </a:p>
          <a:p>
            <a:pPr marL="457200" indent="-457200">
              <a:buFont typeface="+mj-lt"/>
              <a:buAutoNum type="arabicPeriod"/>
            </a:pPr>
            <a:r>
              <a:rPr lang="lv-LV" sz="1700" dirty="0">
                <a:latin typeface="Times New Roman" panose="02020603050405020304" pitchFamily="18" charset="0"/>
                <a:cs typeface="Times New Roman" panose="02020603050405020304" pitchFamily="18" charset="0"/>
              </a:rPr>
              <a:t>They stop wanting drugs because their environment changed. They talk to other people in rehab about how good life feels without drugs.</a:t>
            </a:r>
          </a:p>
          <a:p>
            <a:pPr marL="457200" indent="-457200">
              <a:buFont typeface="+mj-lt"/>
              <a:buAutoNum type="arabicPeriod"/>
            </a:pPr>
            <a:r>
              <a:rPr lang="lv-LV" sz="1700" dirty="0">
                <a:latin typeface="Times New Roman" panose="02020603050405020304" pitchFamily="18" charset="0"/>
                <a:cs typeface="Times New Roman" panose="02020603050405020304" pitchFamily="18" charset="0"/>
              </a:rPr>
              <a:t>They come back home.</a:t>
            </a:r>
          </a:p>
          <a:p>
            <a:pPr marL="457200" indent="-457200">
              <a:buFont typeface="+mj-lt"/>
              <a:buAutoNum type="arabicPeriod"/>
            </a:pPr>
            <a:r>
              <a:rPr lang="lv-LV" sz="1700" dirty="0">
                <a:latin typeface="Times New Roman" panose="02020603050405020304" pitchFamily="18" charset="0"/>
                <a:cs typeface="Times New Roman" panose="02020603050405020304" pitchFamily="18" charset="0"/>
              </a:rPr>
              <a:t>They see and experience the same house, same furniture, same friends, same problems and so on.</a:t>
            </a:r>
          </a:p>
          <a:p>
            <a:pPr marL="457200" indent="-457200">
              <a:buFont typeface="+mj-lt"/>
              <a:buAutoNum type="arabicPeriod"/>
            </a:pPr>
            <a:r>
              <a:rPr lang="lv-LV" sz="1700" dirty="0">
                <a:latin typeface="Times New Roman" panose="02020603050405020304" pitchFamily="18" charset="0"/>
                <a:cs typeface="Times New Roman" panose="02020603050405020304" pitchFamily="18" charset="0"/>
              </a:rPr>
              <a:t>They start craving for their past habits</a:t>
            </a:r>
          </a:p>
          <a:p>
            <a:pPr marL="457200" indent="-457200">
              <a:buFont typeface="+mj-lt"/>
              <a:buAutoNum type="arabicPeriod"/>
            </a:pPr>
            <a:r>
              <a:rPr lang="lv-LV" sz="1700" dirty="0">
                <a:latin typeface="Times New Roman" panose="02020603050405020304" pitchFamily="18" charset="0"/>
                <a:cs typeface="Times New Roman" panose="02020603050405020304" pitchFamily="18" charset="0"/>
              </a:rPr>
              <a:t>Back at it again</a:t>
            </a:r>
          </a:p>
          <a:p>
            <a:pPr marL="0" indent="0">
              <a:buNone/>
            </a:pPr>
            <a:endParaRPr lang="ru-RU" sz="1700" dirty="0"/>
          </a:p>
        </p:txBody>
      </p:sp>
    </p:spTree>
    <p:extLst>
      <p:ext uri="{BB962C8B-B14F-4D97-AF65-F5344CB8AC3E}">
        <p14:creationId xmlns:p14="http://schemas.microsoft.com/office/powerpoint/2010/main" val="106167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C071CB2-BD00-4E6C-C0E1-C6DFE75FEFE5}"/>
              </a:ext>
            </a:extLst>
          </p:cNvPr>
          <p:cNvSpPr>
            <a:spLocks noGrp="1"/>
          </p:cNvSpPr>
          <p:nvPr>
            <p:ph type="title"/>
          </p:nvPr>
        </p:nvSpPr>
        <p:spPr>
          <a:xfrm>
            <a:off x="1371599" y="294538"/>
            <a:ext cx="9895951" cy="1033669"/>
          </a:xfrm>
        </p:spPr>
        <p:txBody>
          <a:bodyPr>
            <a:normAutofit/>
          </a:bodyPr>
          <a:lstStyle/>
          <a:p>
            <a:r>
              <a:rPr lang="lv-LV" sz="4000">
                <a:solidFill>
                  <a:srgbClr val="FFFFFF"/>
                </a:solidFill>
              </a:rPr>
              <a:t>Values</a:t>
            </a:r>
            <a:endParaRPr lang="ru-RU" sz="4000">
              <a:solidFill>
                <a:srgbClr val="FFFFFF"/>
              </a:solidFill>
            </a:endParaRPr>
          </a:p>
        </p:txBody>
      </p:sp>
      <p:sp>
        <p:nvSpPr>
          <p:cNvPr id="3" name="Объект 2">
            <a:extLst>
              <a:ext uri="{FF2B5EF4-FFF2-40B4-BE49-F238E27FC236}">
                <a16:creationId xmlns:a16="http://schemas.microsoft.com/office/drawing/2014/main" id="{1C775986-2901-B70B-8424-5613F19D308D}"/>
              </a:ext>
            </a:extLst>
          </p:cNvPr>
          <p:cNvSpPr>
            <a:spLocks noGrp="1"/>
          </p:cNvSpPr>
          <p:nvPr>
            <p:ph idx="1"/>
          </p:nvPr>
        </p:nvSpPr>
        <p:spPr>
          <a:xfrm>
            <a:off x="1371599" y="2318197"/>
            <a:ext cx="9724031" cy="3683358"/>
          </a:xfrm>
        </p:spPr>
        <p:txBody>
          <a:bodyPr anchor="ctr">
            <a:normAutofit/>
          </a:bodyPr>
          <a:lstStyle/>
          <a:p>
            <a:pPr marL="0" indent="0">
              <a:buNone/>
            </a:pPr>
            <a:r>
              <a:rPr lang="lv-LV" sz="1700" dirty="0">
                <a:latin typeface="Times New Roman" panose="02020603050405020304" pitchFamily="18" charset="0"/>
                <a:cs typeface="Times New Roman" panose="02020603050405020304" pitchFamily="18" charset="0"/>
              </a:rPr>
              <a:t>If you value something materialistic like money or popularity, then you will not be happy. </a:t>
            </a:r>
          </a:p>
          <a:p>
            <a:pPr marL="0" indent="0">
              <a:buNone/>
            </a:pPr>
            <a:r>
              <a:rPr lang="lv-LV" sz="1700" dirty="0">
                <a:latin typeface="Times New Roman" panose="02020603050405020304" pitchFamily="18" charset="0"/>
                <a:cs typeface="Times New Roman" panose="02020603050405020304" pitchFamily="18" charset="0"/>
              </a:rPr>
              <a:t>It is proven that middle class people (people with a comfortable amount of money for food, rent, fun, etc.) are as happy as millionaires. In fact  true millionaires who earn money not from luck, but through pain and hard work value non-materialistic values.</a:t>
            </a:r>
          </a:p>
          <a:p>
            <a:pPr marL="0" indent="0">
              <a:buNone/>
            </a:pPr>
            <a:r>
              <a:rPr lang="lv-LV" sz="1700" dirty="0">
                <a:latin typeface="Times New Roman" panose="02020603050405020304" pitchFamily="18" charset="0"/>
                <a:cs typeface="Times New Roman" panose="02020603050405020304" pitchFamily="18" charset="0"/>
              </a:rPr>
              <a:t>Such as:</a:t>
            </a:r>
          </a:p>
          <a:p>
            <a:r>
              <a:rPr lang="lv-LV" sz="1700" dirty="0">
                <a:latin typeface="Times New Roman" panose="02020603050405020304" pitchFamily="18" charset="0"/>
                <a:cs typeface="Times New Roman" panose="02020603050405020304" pitchFamily="18" charset="0"/>
              </a:rPr>
              <a:t>Communication</a:t>
            </a:r>
          </a:p>
          <a:p>
            <a:r>
              <a:rPr lang="lv-LV" sz="1700" dirty="0">
                <a:latin typeface="Times New Roman" panose="02020603050405020304" pitchFamily="18" charset="0"/>
                <a:cs typeface="Times New Roman" panose="02020603050405020304" pitchFamily="18" charset="0"/>
              </a:rPr>
              <a:t>Loyalty </a:t>
            </a:r>
          </a:p>
          <a:p>
            <a:r>
              <a:rPr lang="lv-LV" sz="1700" dirty="0">
                <a:latin typeface="Times New Roman" panose="02020603050405020304" pitchFamily="18" charset="0"/>
                <a:cs typeface="Times New Roman" panose="02020603050405020304" pitchFamily="18" charset="0"/>
              </a:rPr>
              <a:t>Trust</a:t>
            </a:r>
          </a:p>
          <a:p>
            <a:r>
              <a:rPr lang="lv-LV" sz="1700" dirty="0">
                <a:latin typeface="Times New Roman" panose="02020603050405020304" pitchFamily="18" charset="0"/>
                <a:cs typeface="Times New Roman" panose="02020603050405020304" pitchFamily="18" charset="0"/>
              </a:rPr>
              <a:t>Reliability</a:t>
            </a:r>
          </a:p>
          <a:p>
            <a:r>
              <a:rPr lang="lv-LV" sz="1700" dirty="0">
                <a:latin typeface="Times New Roman" panose="02020603050405020304" pitchFamily="18" charset="0"/>
                <a:cs typeface="Times New Roman" panose="02020603050405020304" pitchFamily="18" charset="0"/>
              </a:rPr>
              <a:t>Love</a:t>
            </a:r>
          </a:p>
          <a:p>
            <a:pPr marL="0" indent="0">
              <a:buNone/>
            </a:pPr>
            <a:r>
              <a:rPr lang="lv-LV" sz="1700" dirty="0">
                <a:latin typeface="Times New Roman" panose="02020603050405020304" pitchFamily="18" charset="0"/>
                <a:cs typeface="Times New Roman" panose="02020603050405020304" pitchFamily="18" charset="0"/>
              </a:rPr>
              <a:t>For example wealthy men do not compare their money as much as they compare their love and relationships.</a:t>
            </a:r>
            <a:endParaRPr lang="ru-RU"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26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847551D-E24B-7BB6-E093-C9FC0B3EF21D}"/>
              </a:ext>
            </a:extLst>
          </p:cNvPr>
          <p:cNvSpPr>
            <a:spLocks noGrp="1"/>
          </p:cNvSpPr>
          <p:nvPr>
            <p:ph type="title"/>
          </p:nvPr>
        </p:nvSpPr>
        <p:spPr>
          <a:xfrm>
            <a:off x="1275931" y="1311420"/>
            <a:ext cx="9640137" cy="3178689"/>
          </a:xfrm>
        </p:spPr>
        <p:txBody>
          <a:bodyPr vert="horz" lIns="91440" tIns="45720" rIns="91440" bIns="45720" rtlCol="0" anchor="b">
            <a:normAutofit/>
          </a:bodyPr>
          <a:lstStyle/>
          <a:p>
            <a:pPr algn="ctr"/>
            <a:r>
              <a:rPr lang="en-US" sz="2800" kern="1200" dirty="0">
                <a:solidFill>
                  <a:srgbClr val="FFFFFF"/>
                </a:solidFill>
                <a:latin typeface="Times New Roman" panose="02020603050405020304" pitchFamily="18" charset="0"/>
                <a:cs typeface="Times New Roman" panose="02020603050405020304" pitchFamily="18" charset="0"/>
              </a:rPr>
              <a:t>Harry overgrew his past by filling his surroundings with loyal friends and strong figures. He didn’t value something he could not </a:t>
            </a:r>
            <a:r>
              <a:rPr lang="en-US" sz="2800" kern="1200" dirty="0" err="1">
                <a:solidFill>
                  <a:srgbClr val="FFFFFF"/>
                </a:solidFill>
                <a:latin typeface="Times New Roman" panose="02020603050405020304" pitchFamily="18" charset="0"/>
                <a:cs typeface="Times New Roman" panose="02020603050405020304" pitchFamily="18" charset="0"/>
              </a:rPr>
              <a:t>contro</a:t>
            </a:r>
            <a:r>
              <a:rPr lang="lv-LV" sz="2800" dirty="0">
                <a:solidFill>
                  <a:srgbClr val="FFFFFF"/>
                </a:solidFill>
                <a:latin typeface="Times New Roman" panose="02020603050405020304" pitchFamily="18" charset="0"/>
                <a:cs typeface="Times New Roman" panose="02020603050405020304" pitchFamily="18" charset="0"/>
              </a:rPr>
              <a:t>l,</a:t>
            </a:r>
            <a:r>
              <a:rPr lang="en-US" sz="2800" kern="1200" dirty="0">
                <a:solidFill>
                  <a:srgbClr val="FFFFFF"/>
                </a:solidFill>
                <a:latin typeface="Times New Roman" panose="02020603050405020304" pitchFamily="18" charset="0"/>
                <a:cs typeface="Times New Roman" panose="02020603050405020304" pitchFamily="18" charset="0"/>
              </a:rPr>
              <a:t> he understood his mistakes and </a:t>
            </a:r>
            <a:r>
              <a:rPr lang="lv-LV" sz="2800" kern="1200" dirty="0">
                <a:solidFill>
                  <a:srgbClr val="FFFFFF"/>
                </a:solidFill>
                <a:latin typeface="Times New Roman" panose="02020603050405020304" pitchFamily="18" charset="0"/>
                <a:cs typeface="Times New Roman" panose="02020603050405020304" pitchFamily="18" charset="0"/>
              </a:rPr>
              <a:t>did not hide, but admired them and grew over them.</a:t>
            </a:r>
            <a:endParaRPr lang="en-US" sz="2800" kern="1200" dirty="0">
              <a:solidFill>
                <a:srgbClr val="FFFFFF"/>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405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D95B21AC-1616-5236-FE6C-5CC1865C7D5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2800" kern="1200" dirty="0">
                <a:solidFill>
                  <a:srgbClr val="FFFFFF"/>
                </a:solidFill>
                <a:latin typeface="Times New Roman" panose="02020603050405020304" pitchFamily="18" charset="0"/>
                <a:cs typeface="Times New Roman" panose="02020603050405020304" pitchFamily="18" charset="0"/>
              </a:rPr>
              <a:t>Even Jesus had flaws, he just confessed them and did not hide.</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95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E9F0364B-250B-99E8-2E74-440F9A0A2D80}"/>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Times New Roman" panose="02020603050405020304" pitchFamily="18" charset="0"/>
                <a:cs typeface="Times New Roman" panose="02020603050405020304" pitchFamily="18" charset="0"/>
              </a:rPr>
              <a:t>Relevance</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36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0CE8E08-7E3F-5272-E91F-D807D28CCAC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My story with Harry Potter</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AB81388-7350-1DE8-7C21-21A4EC44A612}"/>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I grew up in the United Kingdom, where Harry was a beloved cultural figure that everyone new about. </a:t>
            </a:r>
          </a:p>
          <a:p>
            <a:pPr marL="0" indent="0">
              <a:buNone/>
            </a:pPr>
            <a:r>
              <a:rPr lang="en-US" sz="2000" dirty="0">
                <a:latin typeface="Times New Roman" panose="02020603050405020304" pitchFamily="18" charset="0"/>
                <a:cs typeface="Times New Roman" panose="02020603050405020304" pitchFamily="18" charset="0"/>
              </a:rPr>
              <a:t>Harry’s world was my dream and I often fantasized about it. </a:t>
            </a:r>
          </a:p>
          <a:p>
            <a:pPr marL="0" indent="0">
              <a:buNone/>
            </a:pPr>
            <a:r>
              <a:rPr lang="en-US" sz="2000" dirty="0">
                <a:latin typeface="Times New Roman" panose="02020603050405020304" pitchFamily="18" charset="0"/>
                <a:cs typeface="Times New Roman" panose="02020603050405020304" pitchFamily="18" charset="0"/>
              </a:rPr>
              <a:t>I often got compared to Harry for having long dark hair and being quite shy.</a:t>
            </a:r>
            <a:endParaRPr lang="en-US" sz="16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 also developed passions through watching Harry Potter. I started liking chess and was quite adventurous compared to my friends and family.</a:t>
            </a:r>
          </a:p>
        </p:txBody>
      </p:sp>
    </p:spTree>
    <p:extLst>
      <p:ext uri="{BB962C8B-B14F-4D97-AF65-F5344CB8AC3E}">
        <p14:creationId xmlns:p14="http://schemas.microsoft.com/office/powerpoint/2010/main" val="176089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CAF3487A-6D21-6E09-8036-6B7BC4F06CED}"/>
              </a:ext>
            </a:extLst>
          </p:cNvPr>
          <p:cNvSpPr>
            <a:spLocks noGrp="1"/>
          </p:cNvSpPr>
          <p:nvPr>
            <p:ph type="title"/>
          </p:nvPr>
        </p:nvSpPr>
        <p:spPr>
          <a:xfrm>
            <a:off x="455520" y="703881"/>
            <a:ext cx="11153116" cy="3268520"/>
          </a:xfrm>
        </p:spPr>
        <p:txBody>
          <a:bodyPr vert="horz" lIns="91440" tIns="45720" rIns="91440" bIns="45720" rtlCol="0" anchor="b">
            <a:normAutofit/>
          </a:bodyPr>
          <a:lstStyle/>
          <a:p>
            <a:pPr algn="ctr"/>
            <a:r>
              <a:rPr lang="en-US" sz="2000" kern="1200" dirty="0">
                <a:solidFill>
                  <a:srgbClr val="FFFFFF"/>
                </a:solidFill>
                <a:latin typeface="Times New Roman" panose="02020603050405020304" pitchFamily="18" charset="0"/>
                <a:cs typeface="Times New Roman" panose="02020603050405020304" pitchFamily="18" charset="0"/>
              </a:rPr>
              <a:t>Since the story took some part in my life, I decided to study the classic and compare it to our world. </a:t>
            </a:r>
            <a:endParaRPr lang="en-US" sz="2000" kern="1200" dirty="0">
              <a:solidFill>
                <a:srgbClr val="FFFFFF"/>
              </a:solidFill>
              <a:latin typeface="+mj-lt"/>
              <a:ea typeface="+mj-ea"/>
              <a:cs typeface="+mj-cs"/>
            </a:endParaRPr>
          </a:p>
        </p:txBody>
      </p:sp>
      <p:sp>
        <p:nvSpPr>
          <p:cNvPr id="12"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05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40B69007-E7CE-5906-1532-37511FD9E8DD}"/>
              </a:ext>
            </a:extLst>
          </p:cNvPr>
          <p:cNvSpPr>
            <a:spLocks noGrp="1"/>
          </p:cNvSpPr>
          <p:nvPr>
            <p:ph type="title"/>
          </p:nvPr>
        </p:nvSpPr>
        <p:spPr>
          <a:xfrm>
            <a:off x="1371599" y="294538"/>
            <a:ext cx="9895951" cy="1033669"/>
          </a:xfrm>
        </p:spPr>
        <p:txBody>
          <a:bodyPr>
            <a:normAutofit/>
          </a:bodyPr>
          <a:lstStyle/>
          <a:p>
            <a:r>
              <a:rPr lang="lv-LV" sz="4000" dirty="0">
                <a:solidFill>
                  <a:srgbClr val="FFFFFF"/>
                </a:solidFill>
                <a:latin typeface="Times New Roman" panose="02020603050405020304" pitchFamily="18" charset="0"/>
                <a:cs typeface="Times New Roman" panose="02020603050405020304" pitchFamily="18" charset="0"/>
              </a:rPr>
              <a:t>Why Harry Potter?</a:t>
            </a:r>
            <a:endParaRPr lang="ru-RU" sz="40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088462E-CAF8-B63E-C0D1-2E156EEF6850}"/>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Harry Potter is a cultural classic. He is recognized by everyone and loved by most. </a:t>
            </a:r>
          </a:p>
          <a:p>
            <a:pPr marL="0" indent="0">
              <a:buNone/>
            </a:pPr>
            <a:r>
              <a:rPr lang="en-US" sz="2000" dirty="0">
                <a:latin typeface="Times New Roman" panose="02020603050405020304" pitchFamily="18" charset="0"/>
                <a:cs typeface="Times New Roman" panose="02020603050405020304" pitchFamily="18" charset="0"/>
              </a:rPr>
              <a:t>It was quite fulfilling to imagine yourself flying on a broom or studying in a giant castle.</a:t>
            </a:r>
          </a:p>
          <a:p>
            <a:pPr marL="0" indent="0">
              <a:buNone/>
            </a:pPr>
            <a:r>
              <a:rPr lang="en-US" sz="2000" dirty="0">
                <a:latin typeface="Times New Roman" panose="02020603050405020304" pitchFamily="18" charset="0"/>
                <a:cs typeface="Times New Roman" panose="02020603050405020304" pitchFamily="18" charset="0"/>
              </a:rPr>
              <a:t>I have always paid attention to the miseries that life put up against Harry and the way that he dealt with them. It turned into quite an interesting topic to uncover and think about.</a:t>
            </a:r>
          </a:p>
          <a:p>
            <a:pPr marL="0" indent="0">
              <a:buNone/>
            </a:pPr>
            <a:r>
              <a:rPr lang="en-US" sz="2000" dirty="0">
                <a:latin typeface="Times New Roman" panose="02020603050405020304" pitchFamily="18" charset="0"/>
                <a:cs typeface="Times New Roman" panose="02020603050405020304" pitchFamily="18" charset="0"/>
              </a:rPr>
              <a:t>My goal was to show how Harry managed to overcome his emotional damage by comparing him to real life scenarios. </a:t>
            </a:r>
          </a:p>
        </p:txBody>
      </p:sp>
    </p:spTree>
    <p:extLst>
      <p:ext uri="{BB962C8B-B14F-4D97-AF65-F5344CB8AC3E}">
        <p14:creationId xmlns:p14="http://schemas.microsoft.com/office/powerpoint/2010/main" val="281527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DC039091-DE3E-4AAB-EBED-75E6951612C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2000" kern="1200" dirty="0">
                <a:solidFill>
                  <a:srgbClr val="FFFFFF"/>
                </a:solidFill>
                <a:latin typeface="Times New Roman" panose="02020603050405020304" pitchFamily="18" charset="0"/>
                <a:cs typeface="Times New Roman" panose="02020603050405020304" pitchFamily="18" charset="0"/>
              </a:rPr>
              <a:t>Many can’t get over betrayal, bullying or losing a parent, but Harry Potter did, and the question is – how?</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66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AF3487A-6D21-6E09-8036-6B7BC4F06CED}"/>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lv-LV" sz="4800" kern="1200" dirty="0">
                <a:solidFill>
                  <a:srgbClr val="FFFFFF"/>
                </a:solidFill>
                <a:latin typeface="Times New Roman" panose="02020603050405020304" pitchFamily="18" charset="0"/>
                <a:cs typeface="Times New Roman" panose="02020603050405020304" pitchFamily="18" charset="0"/>
              </a:rPr>
              <a:t>Learning Journey</a:t>
            </a:r>
            <a:endParaRPr lang="en-US" sz="48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29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3A5D9FD-BF43-D948-BFDE-063B04CFBF1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My studies consist of 3 parts</a:t>
            </a:r>
            <a:endParaRPr lang="ru-RU" sz="4000" dirty="0">
              <a:solidFill>
                <a:srgbClr val="FFFFFF"/>
              </a:solidFill>
              <a:latin typeface="Times New Roman" panose="02020603050405020304" pitchFamily="18" charset="0"/>
              <a:cs typeface="Times New Roman" panose="02020603050405020304" pitchFamily="18" charset="0"/>
            </a:endParaRPr>
          </a:p>
        </p:txBody>
      </p:sp>
      <p:graphicFrame>
        <p:nvGraphicFramePr>
          <p:cNvPr id="18" name="Объект 2">
            <a:extLst>
              <a:ext uri="{FF2B5EF4-FFF2-40B4-BE49-F238E27FC236}">
                <a16:creationId xmlns:a16="http://schemas.microsoft.com/office/drawing/2014/main" id="{3E5C8EB2-5D6A-AA08-9414-22A6F30F3CD8}"/>
              </a:ext>
            </a:extLst>
          </p:cNvPr>
          <p:cNvGraphicFramePr>
            <a:graphicFrameLocks noGrp="1"/>
          </p:cNvGraphicFramePr>
          <p:nvPr>
            <p:ph idx="1"/>
            <p:extLst>
              <p:ext uri="{D42A27DB-BD31-4B8C-83A1-F6EECF244321}">
                <p14:modId xmlns:p14="http://schemas.microsoft.com/office/powerpoint/2010/main" val="4162232382"/>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69340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971</Words>
  <Application>Microsoft Office PowerPoint</Application>
  <PresentationFormat>Широкоэкранный</PresentationFormat>
  <Paragraphs>90</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Times New Roman</vt:lpstr>
      <vt:lpstr>Тема Office</vt:lpstr>
      <vt:lpstr>Harry Potter and the Philosopher’s stone.</vt:lpstr>
      <vt:lpstr>Contents</vt:lpstr>
      <vt:lpstr>Relevance</vt:lpstr>
      <vt:lpstr>My story with Harry Potter</vt:lpstr>
      <vt:lpstr>Since the story took some part in my life, I decided to study the classic and compare it to our world. </vt:lpstr>
      <vt:lpstr>Why Harry Potter?</vt:lpstr>
      <vt:lpstr>Many can’t get over betrayal, bullying or losing a parent, but Harry Potter did, and the question is – how?</vt:lpstr>
      <vt:lpstr>Learning Journey</vt:lpstr>
      <vt:lpstr>My studies consist of 3 parts</vt:lpstr>
      <vt:lpstr>Book</vt:lpstr>
      <vt:lpstr>Diary</vt:lpstr>
      <vt:lpstr>Interpretation</vt:lpstr>
      <vt:lpstr>Tasks</vt:lpstr>
      <vt:lpstr>Questions</vt:lpstr>
      <vt:lpstr>Comparison</vt:lpstr>
      <vt:lpstr>Conclusion</vt:lpstr>
      <vt:lpstr>Conclusion</vt:lpstr>
      <vt:lpstr>What are surroundings and values?</vt:lpstr>
      <vt:lpstr>Презентация PowerPoint</vt:lpstr>
      <vt:lpstr>Surroundings</vt:lpstr>
      <vt:lpstr>Values</vt:lpstr>
      <vt:lpstr>Harry overgrew his past by filling his surroundings with loyal friends and strong figures. He didn’t value something he could not control, he understood his mistakes and did not hide, but admired them and grew over them.</vt:lpstr>
      <vt:lpstr>Even Jesus had flaws, he just confessed them and did not hide.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Harry Potter and the Philosophers stone.</dc:title>
  <dc:creator>Пользователь</dc:creator>
  <cp:lastModifiedBy>Пользователь</cp:lastModifiedBy>
  <cp:revision>5</cp:revision>
  <dcterms:created xsi:type="dcterms:W3CDTF">2023-02-17T09:05:42Z</dcterms:created>
  <dcterms:modified xsi:type="dcterms:W3CDTF">2023-02-27T09:37:45Z</dcterms:modified>
</cp:coreProperties>
</file>