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2" r:id="rId8"/>
    <p:sldId id="263" r:id="rId9"/>
    <p:sldId id="297" r:id="rId10"/>
    <p:sldId id="264" r:id="rId11"/>
    <p:sldId id="265" r:id="rId12"/>
    <p:sldId id="266" r:id="rId13"/>
    <p:sldId id="267" r:id="rId14"/>
    <p:sldId id="268" r:id="rId15"/>
    <p:sldId id="269" r:id="rId16"/>
    <p:sldId id="281" r:id="rId17"/>
    <p:sldId id="279" r:id="rId18"/>
    <p:sldId id="295" r:id="rId19"/>
    <p:sldId id="270" r:id="rId20"/>
    <p:sldId id="29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2" r:id="rId29"/>
    <p:sldId id="278" r:id="rId30"/>
    <p:sldId id="283" r:id="rId31"/>
    <p:sldId id="285" r:id="rId32"/>
    <p:sldId id="286" r:id="rId33"/>
    <p:sldId id="284" r:id="rId34"/>
    <p:sldId id="288" r:id="rId35"/>
    <p:sldId id="289" r:id="rId36"/>
    <p:sldId id="290" r:id="rId37"/>
    <p:sldId id="291" r:id="rId38"/>
    <p:sldId id="287" r:id="rId39"/>
    <p:sldId id="292" r:id="rId40"/>
    <p:sldId id="293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072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9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6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2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836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76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89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2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4705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7F1A117-2E11-4654-A553-2DE50152E031}" type="datetimeFigureOut">
              <a:rPr lang="zh-CN" altLang="en-US" smtClean="0"/>
              <a:t>2025/8/3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683397-FD5B-4AA8-A452-D9639BCB4E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9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dT411z7Sh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23.tv/j2NIqF3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23.tv/Xd4aqJB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pEPie3EVz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gd4y1p7jz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cm421x7CX/?spm_id_from=333.337.search-card.all.click&amp;vd_source=ca1268e9df5ac232e0569019bd1c17d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eG411V77F/?p=3&amp;;spm_id_from=333.1007.top_right_bar_window_history.content.click&amp;vd_source=23fb1ce4fca378e0435da28e79cbebcd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BM41127uK?spm_id_from=333.788.videopod.episodes&amp;vd_source=dfb224b6b2d670b48430b1457e12db89&amp;p=58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kb421H7zq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bangumi/play/ep1185679?spm_id_from=333.337.search-card.all.click&amp;from_spmid=666.25.episode.0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Dd4y1G7Gc?buvid=XU3AFAD3EBE5E81A2A351257F67FAFBD43655&amp;from_spmid=search.search-result.0.0&amp;is_story_h5=false&amp;mid=IsRTf1f%2BHd7EDwmbWXhdAH8FTQ%2FSZMtL1rElX6M3iMo%3D&amp;plat_id=114&amp;share_from=ugc&amp;share_medium=android&amp;share_plat=android&amp;share_session_id=4faee316-026f-4857-a487-2caada6cd99f&amp;share_source=WEIXIN&amp;share_tag=s_i&amp;spmid=united.player-video-detail.0.0&amp;timestamp=1754210221&amp;unique_k=3zxXK0b&amp;up_id=30717364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TG4y137S8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WM4y1d7oF/?spm_id_from=333.337.search-card.all.click&amp;;vd_source=b90a4b77c48044306ed2cafc3f798bd5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M4421D7Pi/?spm_id_from=333.337.search-card.all.click&amp;;vd_source=27bc43ee7899a07cf0842457f6cd26ab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DSafexEXW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Gp42127c2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jZtYenE5z/?spm_id_from=333.1387.favlist.content.click&amp;;vd_source=25968349c552583a2cafa73550c8f3c8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uf48eFEqL/?spm_id_from=333.337.search-card.all.click&amp;;vd_source=0c4500527b829dd7b1d5d9602d0aec54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yqfBYME1Y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2HJBzHERG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jQ4y1g7tq/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yqfBYME1Y/" TargetMode="External"/><Relationship Id="rId2" Type="http://schemas.openxmlformats.org/officeDocument/2006/relationships/hyperlink" Target="https://www.bilibili.com/video/BV1cP4y1971e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SZ421x7mV/?spm_id_from=333.337.search-card.all.click&amp;;vd_source=43f065fb5dd788bfeca7ef2c41cf1b0b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Mvg3zsEC1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sRS1YqEUF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Rg4y1S7HG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LK4y1a7Bc/?vd_source=ca1268e9df5ac232e0569019bd1c17de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vg411m7C5/?spm_id_from=333.337.search-card.all.click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23.tv/b4Y0lfB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23.tv/KoJF37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Uz411i7aK/?spm_id_from=333.337.search-card.all.click&amp;;vd_source=9ae6b34d1c083b6b0e0f73ba867798bf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VF411F7GH/?spm_id_from=333.337.search-card.all.click&amp;;vd_source=139e1277e8ff248b6e368ecca4e199ec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3eGzz2E1d/?spm_id_from=333.337.search-card.all.click&amp;;vd_source=8e7d6481dbc8fe2347cbc6b0c1aa8928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kK4y1F7gn/?spm_id_from=333.337.search-card.all.click&amp;vd_source=ca1268e9df5ac232e0569019bd1c17d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ZN411k7Jp/?spm_id_from=333.337.search-card.all.click&amp;;vd_source=b11857b5a286abe08ae7d9cceefc97f3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Qg4y1Z7fb/?spm_id_from=333.337.search-card.all.click&amp;;vd_source=c3126b06273cea99b1ad22b501e4c39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s8411v7ox/?spm_id_from=333.337.search-card.all.click&amp;;vd_source=d2503db925aeed0c27539c85e836c897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2s411A7vw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KH4y1A7B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01E4-199A-8DF2-4F60-060B53651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正睿</a:t>
            </a:r>
            <a:r>
              <a:rPr lang="en-US" altLang="zh-CN" dirty="0"/>
              <a:t>OI</a:t>
            </a:r>
            <a:r>
              <a:rPr lang="zh-CN" altLang="en-US" dirty="0"/>
              <a:t>暑假集训演唱会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9E00D-6504-0F15-5EC9-1A269DCDB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6E4C-CF7E-71B9-1FCF-F7CBD383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71169-B708-4058-816B-94CE518DC1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秦皇岛</a:t>
            </a:r>
            <a:br>
              <a:rPr lang="en-US" altLang="zh-CN" dirty="0"/>
            </a:br>
            <a:r>
              <a:rPr lang="zh-CN" altLang="en-US" sz="6000" dirty="0"/>
              <a:t>吉他</a:t>
            </a:r>
            <a:r>
              <a:rPr lang="en-US" altLang="zh-CN" sz="6000" dirty="0"/>
              <a:t>+</a:t>
            </a:r>
            <a:r>
              <a:rPr lang="zh-CN" altLang="en-US" sz="6000" dirty="0"/>
              <a:t>小提琴演奏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项灏洋</a:t>
            </a:r>
            <a:r>
              <a:rPr lang="en-US" altLang="zh-CN" sz="6000" dirty="0"/>
              <a:t>+</a:t>
            </a:r>
            <a:r>
              <a:rPr lang="zh-CN" altLang="en-US" sz="6000" dirty="0"/>
              <a:t>宋子岩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4B5E6-FC8B-69A7-C474-4002AD8F43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0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0B28D-3B2C-B6F7-60FB-C76C63DF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4E444-A7A2-E7AF-50BB-134A823C9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普通朋友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汪振皓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DE5EC-D6F9-4DDE-6710-4931B1061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9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BFB8C-0294-928A-84F7-7BA76E7F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435DA-36BE-B30D-34AC-5487D867E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冬之花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余睿迪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6B40AA-F695-396D-10F5-D2C3ED92B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2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C343-F55E-B018-B206-78E70A46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F3559-321C-98A7-8AA7-92221D683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世界赠与我的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曹婼焓、</a:t>
            </a:r>
            <a:r>
              <a:rPr lang="en-US" altLang="zh-CN" sz="6000" dirty="0" err="1"/>
              <a:t>wing_heart</a:t>
            </a:r>
            <a:r>
              <a:rPr lang="en-US" altLang="zh-CN" sz="6000" dirty="0"/>
              <a:t>(: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C24D0-6876-A45B-C069-74464670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12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CAB3F-135C-009F-53DD-57B73998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062-4360-5DE3-D072-89A21F8EF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舍得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靳子盈 黄琳珂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84403-B947-7EB8-A12B-B16F3C252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323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6EFC6-4D87-9A50-E961-A8FB682A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581D-D594-E251-66A4-6DE753DEE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为了你唱下去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陈佳雨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D4811E-F519-005C-2363-BD86419B0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51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CBCCD-D9B6-9BFE-CB4C-939735D0C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F030F-EAA7-3FCC-7262-9990D469E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死了都要爱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杜老师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8AB6AD-E14E-1011-C9B7-0F5B3E581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8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AE5E-0268-E198-C0C7-967C909F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854C6-4BD8-DC41-7731-996CFD9E9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情歌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丁敬轩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BE8F38-6C50-4AD3-DDE9-78FB03E30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9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F8013-5B54-25FA-AEA4-376A3C04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47264-8597-B452-5D2D-5EEC0F05B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逆光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王晓睿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E76F3-5FE1-5FCB-64C0-2E95F3795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54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759C9-E6C8-BDCF-96AD-3D2BA255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889B3-135E-26CE-EDED-DBB00EEA1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蜂鸟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纪昀琨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F6183-122E-4C2B-C6F7-A1827E4AF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8E34-E74E-553D-54AF-30626444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5716-CB46-3D41-DA24-3AEC607A0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春日影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王欣恺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E3CE7-F5A7-571E-D241-723465BC2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24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E1AE-DC36-331B-7504-CFDDA2B7E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08BA2-B4F4-8DCC-445B-EEDE437C8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Euphoria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金怀恩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0E88D0-19C3-0B67-9C71-460CC5A32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4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DA20B-66AA-4AD7-A3DC-27D619BF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9D90-08A0-FB13-1C36-ED3C5E297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无理无智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en-US" altLang="zh-CN" sz="6000" dirty="0" err="1"/>
              <a:t>Terminal_P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E99D8B-847B-DF4A-4B30-F2C5788125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22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CA93E-8931-C347-70F1-CD677F956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EA1F3-5145-43C9-58C4-8057C52DB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简单爱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程子灏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D888D1-9EC1-3753-6765-380BA7324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5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86A9C-E282-E13A-9296-17C2C20E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F2636-3B05-5FBC-8276-7B0BD8BF5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借过一下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侯雄飞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4155E-5AD0-3F5A-E592-605A1F477C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93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6A950-DE4E-46A6-86EF-9EBB3EDF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1C865-994C-005D-F372-B64DA1307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小情歌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李瑞恒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F8D0BC-F2C3-F785-2B0F-17CF01645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808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5641-F033-83DA-1F00-6253C82A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213FC-C12D-C1C9-342F-58D540043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单车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叶俊锋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A1C64-80FD-672F-85AC-91E2E7353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73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CBA94-80E8-19D5-0E78-3154B7C6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DB44A-A886-0E38-9871-09B972EC61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I'll be gone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尹曦冉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93261E-4E4F-FA8B-182D-6A82C9F4B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871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B8EDD-E963-6322-2815-DEBA287D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D5661-8CFA-3A66-FBA7-7BF375FE6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只与我有关联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王马瑞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09D5E6-4D9C-50E1-59BE-24F0AAF81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30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B4B2-B057-54B9-C1C0-B2CF64FF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5607E-5915-C25B-D965-8BEC79DC7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L’assasymphonie</a:t>
            </a:r>
            <a:br>
              <a:rPr lang="en-US" altLang="zh-CN" dirty="0">
                <a:hlinkClick r:id="rId2"/>
              </a:rPr>
            </a:br>
            <a:r>
              <a:rPr lang="en-US" altLang="zh-CN" sz="6000" dirty="0"/>
              <a:t>by-</a:t>
            </a:r>
            <a:r>
              <a:rPr lang="zh-CN" altLang="en-US" sz="6000" dirty="0"/>
              <a:t>杨宁远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580C1-DBCA-8D45-3F21-854D20D2C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042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CAEFE-484A-1BBA-6DC9-4F7D15DA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79D4-EA49-8D28-159C-6473EF1B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拂晓 </a:t>
            </a:r>
            <a:r>
              <a:rPr lang="en-US" altLang="zh-CN" dirty="0" err="1">
                <a:hlinkClick r:id="rId2"/>
              </a:rPr>
              <a:t>Proi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 err="1">
                <a:hlinkClick r:id="rId2"/>
              </a:rPr>
              <a:t>Proi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吴永惟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EEC301-F8A5-72CD-6D3F-E062C6E23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4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1922F-633A-D773-A332-DD0214B86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10788-5EEC-7108-63B0-1D44A3D2F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但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李世烨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0EDCFD-41AC-58C0-BA19-B01E71DBB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00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FBB22-7A9F-D346-8368-03195474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9F7DE-2F80-3F3B-828B-7A33918A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我们的爱</a:t>
            </a:r>
            <a:br>
              <a:rPr lang="en-US" altLang="zh-CN" dirty="0">
                <a:hlinkClick r:id="rId3"/>
              </a:rPr>
            </a:br>
            <a:r>
              <a:rPr lang="en-US" altLang="zh-CN" sz="6000" dirty="0"/>
              <a:t>by-</a:t>
            </a:r>
            <a:r>
              <a:rPr lang="zh-CN" altLang="en-US" sz="6000" dirty="0"/>
              <a:t>赖以实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4B5F00-903F-DD66-8F35-A97C730AF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2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09E17-D8CB-02EB-4F42-305E34BE4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6B78E-AE3E-DEF8-640A-6FCAAD9C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突然的自我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谭笑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B78F-EE04-B4AE-69BB-8EBD6A3AE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2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9EBA-E48B-8C15-27C6-CCB76C24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AB140-7534-1C0B-F0E3-264C7787E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跃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王涵瑜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51CF5-2551-EB3E-00AD-02622664BC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606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0B50-D2E8-FFF7-6525-7654F5225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58500-F547-EE38-3596-63B3F6A7D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孤独患者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许庭强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DDC2F-5F88-C778-27A2-7BF93B856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02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8EBC-6DCD-F0DB-66BB-574DDEE10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30193-AC5B-0A6F-C73C-973313FD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你从未离去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汪嘉睿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D83D5-758C-FAC0-C898-3C823A647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40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3FFC1-8BB5-510F-7E92-C749DC3FD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36D8C-4732-0CF6-7911-A363FEE3C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/>
              <a:t>小号独奏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陈甘宇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2F46B-39E4-CC5B-FD92-9A6A24CFD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0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C79A-BC2E-2CC5-0936-28110F755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B916-04D1-9A1D-9E72-37F91C3A6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麻雀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陈佳润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A433BC-AB72-CB00-9FB8-CB965D4EB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33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343A-5472-0851-1825-3A5AA1B4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0264D-BF17-D0A2-99FA-ADC6D7D68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哈基咪小曲</a:t>
            </a:r>
            <a:r>
              <a:rPr lang="en-US" altLang="zh-CN" dirty="0">
                <a:hlinkClick r:id="rId2"/>
              </a:rPr>
              <a:t>+Running With The Wolves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张景菡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B51820-C801-36DA-A41F-9C27C327E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97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2D7E0-3D8F-42E2-6D6D-7D00E0199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493B-EB11-5EC4-F795-E7CB61B24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夜航星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黄蔚尧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3466F7-5B7A-BFB9-3CFB-B283C14F9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7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968E-564A-52C5-FBA8-5D2ED6DFC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5FA7D-3C76-B1AA-2AEF-985552D5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借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朱泉林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831AA-D7DB-448D-8B36-B2F0DC763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1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51BB3-00BA-FC27-AEBD-1E418B276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AC9E-FAEF-32CB-AFC1-77A1A29D6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搁浅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蔡老板</a:t>
            </a:r>
            <a:r>
              <a:rPr lang="en-US" altLang="zh-CN" sz="6000" dirty="0"/>
              <a:t>&amp;</a:t>
            </a:r>
            <a:r>
              <a:rPr lang="zh-CN" altLang="en-US" sz="6000" dirty="0"/>
              <a:t>王泽远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ACAB-E214-BE49-235F-390951010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318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9A0D2-C8B4-1887-023F-BA9669BB1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30E3-3355-75F1-AFDE-EBBB85FB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87" y="1120690"/>
            <a:ext cx="10897887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七友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邹璟豪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AAB2C-3F84-0DD0-0FD6-1E5A1CE8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13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60F35-777A-9072-23C8-B5C01A9C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4762-C781-513E-9558-366512CBB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85" y="1098388"/>
            <a:ext cx="11507291" cy="4394988"/>
          </a:xfrm>
        </p:spPr>
        <p:txBody>
          <a:bodyPr/>
          <a:lstStyle/>
          <a:p>
            <a:r>
              <a:rPr lang="ja-JP" altLang="en-US" dirty="0">
                <a:hlinkClick r:id="rId2"/>
              </a:rPr>
              <a:t>命に嫌われている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康立扬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4F27FB-EC17-F54F-FBBF-D1A1EBEF4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551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86E3-40CC-3195-8297-AC21B4FF3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6805-B5E6-3FE9-4C6E-D534DA10F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85" y="1098388"/>
            <a:ext cx="11507291" cy="4394988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找自己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毛晖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A97D1-34CA-FFE0-2E92-5351F08F6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2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A1C8D-7085-F480-5ADC-5F164052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8CA0E-20A9-D08E-8EA0-FF33EAE37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未来再见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梁纳源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CF1FA-BC95-F2AB-AAF8-8DCB90980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0FE87-786B-DD81-7BEB-6859C399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041BF-E7AA-51D2-4CB9-A01B3EA02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Counting Stars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高泽巨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87005F-8238-957E-5E2F-5A7C94A86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3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20A57-0379-3030-208C-054BFCF5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2CE0-D23A-A72C-C8AB-99507F815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蝴蝶</a:t>
            </a:r>
            <a:br>
              <a:rPr lang="en-US" altLang="zh-CN" dirty="0"/>
            </a:br>
            <a:r>
              <a:rPr lang="en-US" altLang="zh-CN" sz="6000" dirty="0"/>
              <a:t>by-Elaina&amp; </a:t>
            </a:r>
            <a:r>
              <a:rPr lang="en-US" altLang="zh-CN" sz="6000" dirty="0" err="1"/>
              <a:t>CatFromMars</a:t>
            </a:r>
            <a:endParaRPr lang="zh-CN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F9F23-36F9-8C4C-2D9B-F0D8146CD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5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6018-B6C1-09ED-A250-E6EFFB24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CB289-8A41-A325-73B4-B2EFA4ED8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桜流</a:t>
            </a:r>
            <a:r>
              <a:rPr lang="ja-JP" altLang="en-US" dirty="0">
                <a:hlinkClick r:id="rId2"/>
              </a:rPr>
              <a:t>し</a:t>
            </a:r>
            <a:br>
              <a:rPr lang="en-US" altLang="ja-JP" dirty="0"/>
            </a:br>
            <a:r>
              <a:rPr lang="zh-CN" altLang="en-US" sz="6000" dirty="0"/>
              <a:t>（</a:t>
            </a:r>
            <a:r>
              <a:rPr lang="en-US" altLang="zh-CN" sz="6000" dirty="0"/>
              <a:t>Sakura </a:t>
            </a:r>
            <a:r>
              <a:rPr lang="en-US" altLang="zh-CN" sz="6000" dirty="0" err="1"/>
              <a:t>nagashi</a:t>
            </a:r>
            <a:r>
              <a:rPr lang="zh-CN" altLang="en-US" sz="6000" dirty="0"/>
              <a:t>）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马致迅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55587-59FF-D859-F8AB-14127E2E6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14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62BA8-B86C-85D8-3402-BD232825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0297A-9D77-C5AD-EE67-2F82D0191D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讲不出再见</a:t>
            </a:r>
            <a:br>
              <a:rPr lang="en-US" altLang="zh-CN" dirty="0"/>
            </a:br>
            <a:r>
              <a:rPr lang="en-US" altLang="zh-CN" sz="6000" dirty="0"/>
              <a:t>by-</a:t>
            </a:r>
            <a:r>
              <a:rPr lang="zh-CN" altLang="en-US" sz="6000" dirty="0"/>
              <a:t>黄健恒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C97DCB-8043-AD2A-CC91-A01DB2A0C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53821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425</TotalTime>
  <Words>298</Words>
  <Application>Microsoft Office PowerPoint</Application>
  <PresentationFormat>宽屏</PresentationFormat>
  <Paragraphs>42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6" baseType="lpstr">
      <vt:lpstr>Arial</vt:lpstr>
      <vt:lpstr>Gill Sans MT</vt:lpstr>
      <vt:lpstr>Impact</vt:lpstr>
      <vt:lpstr>徽章</vt:lpstr>
      <vt:lpstr>2025正睿OI暑假集训演唱会</vt:lpstr>
      <vt:lpstr>春日影 by-王欣恺</vt:lpstr>
      <vt:lpstr>但 by-李世烨</vt:lpstr>
      <vt:lpstr>搁浅 by-蔡老板&amp;王泽远</vt:lpstr>
      <vt:lpstr>未来再见 by-梁纳源</vt:lpstr>
      <vt:lpstr>Counting Stars by-高泽巨</vt:lpstr>
      <vt:lpstr>蝴蝶 by-Elaina&amp; CatFromMars</vt:lpstr>
      <vt:lpstr>桜流し （Sakura nagashi） by-马致迅</vt:lpstr>
      <vt:lpstr>讲不出再见 by-黄健恒</vt:lpstr>
      <vt:lpstr>秦皇岛 吉他+小提琴演奏 by-项灏洋+宋子岩</vt:lpstr>
      <vt:lpstr>普通朋友 by-汪振皓</vt:lpstr>
      <vt:lpstr>冬之花 by-余睿迪</vt:lpstr>
      <vt:lpstr>世界赠与我的 by-曹婼焓、wing_heart(:</vt:lpstr>
      <vt:lpstr>舍得 by-靳子盈 黄琳珂</vt:lpstr>
      <vt:lpstr>为了你唱下去 by-陈佳雨</vt:lpstr>
      <vt:lpstr>死了都要爱 by-杜老师</vt:lpstr>
      <vt:lpstr>情歌 by-丁敬轩</vt:lpstr>
      <vt:lpstr>逆光 by-王晓睿</vt:lpstr>
      <vt:lpstr>蜂鸟 by-纪昀琨</vt:lpstr>
      <vt:lpstr>Euphoria by-金怀恩</vt:lpstr>
      <vt:lpstr>无理无智 by-Terminal_P</vt:lpstr>
      <vt:lpstr>简单爱 by-程子灏</vt:lpstr>
      <vt:lpstr>借过一下 by-侯雄飞</vt:lpstr>
      <vt:lpstr>小情歌 by-李瑞恒</vt:lpstr>
      <vt:lpstr>单车 by-叶俊锋</vt:lpstr>
      <vt:lpstr>I'll be gone by-尹曦冉</vt:lpstr>
      <vt:lpstr>只与我有关联 by-王马瑞</vt:lpstr>
      <vt:lpstr>L’assasymphonie by-杨宁远</vt:lpstr>
      <vt:lpstr>拂晓 Proi Proi by-吴永惟</vt:lpstr>
      <vt:lpstr>我们的爱 by-赖以实</vt:lpstr>
      <vt:lpstr>突然的自我 by-谭笑</vt:lpstr>
      <vt:lpstr>跃 by-王涵瑜</vt:lpstr>
      <vt:lpstr>孤独患者 by-许庭强</vt:lpstr>
      <vt:lpstr>你从未离去 by-汪嘉睿</vt:lpstr>
      <vt:lpstr>小号独奏 by-陈甘宇</vt:lpstr>
      <vt:lpstr>麻雀 by-陈佳润</vt:lpstr>
      <vt:lpstr>哈基咪小曲+Running With The Wolves by-张景菡</vt:lpstr>
      <vt:lpstr>夜航星 by-黄蔚尧</vt:lpstr>
      <vt:lpstr>借 by-朱泉林</vt:lpstr>
      <vt:lpstr>七友 by-邹璟豪</vt:lpstr>
      <vt:lpstr>命に嫌われている by-康立扬</vt:lpstr>
      <vt:lpstr>找自己 by-毛晖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 Mao</dc:creator>
  <cp:lastModifiedBy>Hui Mao</cp:lastModifiedBy>
  <cp:revision>4</cp:revision>
  <dcterms:created xsi:type="dcterms:W3CDTF">2025-08-03T01:33:53Z</dcterms:created>
  <dcterms:modified xsi:type="dcterms:W3CDTF">2025-08-03T09:35:47Z</dcterms:modified>
</cp:coreProperties>
</file>