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6" r:id="rId4"/>
    <p:sldId id="264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3CCE-94A6-4FB5-8B3A-33727F88C99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49445"/>
              </p:ext>
            </p:extLst>
          </p:nvPr>
        </p:nvGraphicFramePr>
        <p:xfrm>
          <a:off x="2256580" y="339094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1117" y="3761783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84701" y="2257670"/>
            <a:ext cx="998375" cy="945548"/>
            <a:chOff x="4248847" y="1903236"/>
            <a:chExt cx="998375" cy="94554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516479" y="2350843"/>
              <a:ext cx="0" cy="497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48847" y="1903236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69389" y="2266185"/>
            <a:ext cx="998375" cy="918739"/>
            <a:chOff x="6068008" y="1898625"/>
            <a:chExt cx="998375" cy="918739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6358551" y="2319423"/>
              <a:ext cx="0" cy="49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68008" y="1898625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6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83713"/>
              </p:ext>
            </p:extLst>
          </p:nvPr>
        </p:nvGraphicFramePr>
        <p:xfrm>
          <a:off x="2238107" y="4186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2644" y="4557649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17923"/>
              </p:ext>
            </p:extLst>
          </p:nvPr>
        </p:nvGraphicFramePr>
        <p:xfrm>
          <a:off x="2238107" y="247654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2644" y="2847383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68766"/>
              </p:ext>
            </p:extLst>
          </p:nvPr>
        </p:nvGraphicFramePr>
        <p:xfrm>
          <a:off x="2294552" y="31369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8756" y="1101587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13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9089" y="3507782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5541" y="5396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Answer = 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06147" y="724277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(7,7)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48847" y="1903236"/>
            <a:ext cx="998375" cy="945548"/>
            <a:chOff x="4248847" y="1903236"/>
            <a:chExt cx="998375" cy="945548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4516479" y="2350843"/>
              <a:ext cx="0" cy="497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248847" y="1903236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68008" y="1898625"/>
            <a:ext cx="998375" cy="918739"/>
            <a:chOff x="6068008" y="1898625"/>
            <a:chExt cx="998375" cy="918739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6358551" y="2319423"/>
              <a:ext cx="0" cy="49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8008" y="1898625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1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2544" y="136482"/>
            <a:ext cx="4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fact(n):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if n == 0: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n&gt;0: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factorial = N*fact(N-1)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 factorial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else: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False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fact(3)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56248" y="0"/>
            <a:ext cx="2267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56248" y="5687568"/>
            <a:ext cx="2267712" cy="1170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smtClean="0"/>
              <a:t>N = 3</a:t>
            </a:r>
          </a:p>
          <a:p>
            <a:pPr algn="ctr"/>
            <a:r>
              <a:rPr lang="en-US" altLang="ko-KR" dirty="0" smtClean="0"/>
              <a:t>Fact(3)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56248" y="4084740"/>
            <a:ext cx="2267712" cy="1170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Fact(3)</a:t>
            </a:r>
          </a:p>
          <a:p>
            <a:pPr algn="ctr"/>
            <a:r>
              <a:rPr lang="en-US" altLang="ko-KR" dirty="0" smtClean="0"/>
              <a:t>N=3</a:t>
            </a:r>
          </a:p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*fact(2)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6248" y="2698110"/>
            <a:ext cx="2267712" cy="1170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Fact(2)</a:t>
            </a:r>
          </a:p>
          <a:p>
            <a:pPr algn="ctr"/>
            <a:r>
              <a:rPr lang="en-US" altLang="ko-KR" dirty="0" smtClean="0"/>
              <a:t>N=2</a:t>
            </a:r>
          </a:p>
          <a:p>
            <a:pPr algn="ctr"/>
            <a:r>
              <a:rPr lang="en-US" altLang="ko-KR" dirty="0" smtClean="0"/>
              <a:t>2*fact(1)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6248" y="1221407"/>
            <a:ext cx="2267712" cy="1170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Fact(1)</a:t>
            </a:r>
          </a:p>
          <a:p>
            <a:pPr algn="ctr"/>
            <a:r>
              <a:rPr lang="en-US" altLang="ko-KR" dirty="0" smtClean="0"/>
              <a:t>N=2</a:t>
            </a:r>
          </a:p>
          <a:p>
            <a:pPr algn="ctr"/>
            <a:r>
              <a:rPr lang="en-US" altLang="ko-KR" dirty="0" smtClean="0"/>
              <a:t>2*fact(0)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6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1048" y="-8200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81915" y="71304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5039" y="1866146"/>
            <a:ext cx="1204111" cy="105925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endCxn id="14" idx="2"/>
          </p:cNvCxnSpPr>
          <p:nvPr/>
        </p:nvCxnSpPr>
        <p:spPr>
          <a:xfrm>
            <a:off x="1645159" y="581770"/>
            <a:ext cx="1736756" cy="66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4" idx="3"/>
          </p:cNvCxnSpPr>
          <p:nvPr/>
        </p:nvCxnSpPr>
        <p:spPr>
          <a:xfrm flipH="1" flipV="1">
            <a:off x="1536517" y="962015"/>
            <a:ext cx="2021736" cy="65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94133" y="1052550"/>
            <a:ext cx="9054" cy="81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158535" y="1144741"/>
            <a:ext cx="45267" cy="72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627461" y="242293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1257095" y="1063867"/>
            <a:ext cx="1599996" cy="15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09151" y="962015"/>
            <a:ext cx="1631407" cy="14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778282" y="1772299"/>
            <a:ext cx="285183" cy="93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446522" y="1692474"/>
            <a:ext cx="305832" cy="8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</p:cNvCxnSpPr>
          <p:nvPr/>
        </p:nvCxnSpPr>
        <p:spPr>
          <a:xfrm>
            <a:off x="1559150" y="2395774"/>
            <a:ext cx="1194959" cy="37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536517" y="2671905"/>
            <a:ext cx="1101277" cy="47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68328" y="801511"/>
            <a:ext cx="2144889" cy="515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36527" y="4109155"/>
            <a:ext cx="1808490" cy="1851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smtClean="0"/>
              <a:t>Line 18,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5898" y="4850178"/>
            <a:ext cx="22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dfs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 1 2 4 3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6143" y="5406966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bfs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5371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319" y="33282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938" y="0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9243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5371" y="0"/>
            <a:ext cx="2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start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077" y="402614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65009"/>
              </p:ext>
            </p:extLst>
          </p:nvPr>
        </p:nvGraphicFramePr>
        <p:xfrm>
          <a:off x="972243" y="1268113"/>
          <a:ext cx="1626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6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0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graph[1][0] = 2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graph[2][0]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graph[3][0]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1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1, graph[4][0]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682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23797" y="85582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265157" y="-6601807"/>
            <a:ext cx="6096000" cy="139422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DFS(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print(n)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.stdin.readline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m, start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graph = [[]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(n+1)]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visited 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(m):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node1, node2 = </a:t>
            </a:r>
            <a:r>
              <a:rPr lang="en-US" altLang="ko-K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graph[node1].append(node2)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graph[node2].append(node1)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node_info.sort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DFS(start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BFS(start, visited)</a:t>
            </a:r>
          </a:p>
          <a:p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72396"/>
              </p:ext>
            </p:extLst>
          </p:nvPr>
        </p:nvGraphicFramePr>
        <p:xfrm>
          <a:off x="964250" y="3550701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6576" y="355296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18434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06110" y="-30881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node1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692306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6679" y="-32622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node2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-46775" y="126811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46776" y="161618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46777" y="2010547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46778" y="235970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52058" y="274921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30489"/>
              </p:ext>
            </p:extLst>
          </p:nvPr>
        </p:nvGraphicFramePr>
        <p:xfrm>
          <a:off x="2646473" y="1644400"/>
          <a:ext cx="1453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881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graph[1][1] =3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43690"/>
              </p:ext>
            </p:extLst>
          </p:nvPr>
        </p:nvGraphicFramePr>
        <p:xfrm>
          <a:off x="4201510" y="1644400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graph[1][2]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17353"/>
              </p:ext>
            </p:extLst>
          </p:nvPr>
        </p:nvGraphicFramePr>
        <p:xfrm>
          <a:off x="2647229" y="203292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graph[2][1]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30458"/>
              </p:ext>
            </p:extLst>
          </p:nvPr>
        </p:nvGraphicFramePr>
        <p:xfrm>
          <a:off x="2665243" y="2729041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 graph[4][1]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20015"/>
              </p:ext>
            </p:extLst>
          </p:nvPr>
        </p:nvGraphicFramePr>
        <p:xfrm>
          <a:off x="2656236" y="237707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graph[3][1]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6541"/>
              </p:ext>
            </p:extLst>
          </p:nvPr>
        </p:nvGraphicFramePr>
        <p:xfrm>
          <a:off x="4100355" y="2745379"/>
          <a:ext cx="1391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72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graph[4][2]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45808"/>
              </p:ext>
            </p:extLst>
          </p:nvPr>
        </p:nvGraphicFramePr>
        <p:xfrm>
          <a:off x="1099243" y="4605316"/>
          <a:ext cx="467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24">
                  <a:extLst>
                    <a:ext uri="{9D8B030D-6E8A-4147-A177-3AD203B41FA5}">
                      <a16:colId xmlns:a16="http://schemas.microsoft.com/office/drawing/2014/main" val="1728883235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42427443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83657384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688808728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185545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8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9671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283" y="456363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82" y="491170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81" y="530606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0" y="5655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0447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68935" y="42303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3704" y="423598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33583" y="4184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67046" y="4197660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00213" y="420438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8624" y="126663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79620" y="1215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0971" y="-18375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4 5 1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3 4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3775" y="-1083678"/>
            <a:ext cx="19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Graph[4]= [1,2,3]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98506" y="29457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301676" y="-747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cur_node,1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3172" y="-474133"/>
            <a:ext cx="18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:1 2 4 3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56360" y="1282270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59530" y="9129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next_node,1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4845" y="319723"/>
            <a:ext cx="10374489" cy="129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289" y="650004"/>
            <a:ext cx="10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70837"/>
              </p:ext>
            </p:extLst>
          </p:nvPr>
        </p:nvGraphicFramePr>
        <p:xfrm>
          <a:off x="639116" y="5886563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9116" y="5517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0223" y="20566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630312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Start_node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446" y="307462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1733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2044" y="2575563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pre_node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0" y="4018844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6134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4088" y="263433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next_node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543</Words>
  <Application>Microsoft Office PowerPoint</Application>
  <PresentationFormat>와이드스크린</PresentationFormat>
  <Paragraphs>278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23</cp:revision>
  <dcterms:created xsi:type="dcterms:W3CDTF">2021-11-02T13:09:56Z</dcterms:created>
  <dcterms:modified xsi:type="dcterms:W3CDTF">2021-11-04T11:01:30Z</dcterms:modified>
</cp:coreProperties>
</file>