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8E2CA-2053-4D69-9973-4C34A817028B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35DE5-203A-49A3-BCC7-679B56CC5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7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8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4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9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0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8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981C-597C-498E-8703-BA217E71E850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8C4B-275F-4C4D-B37E-09D8F44F2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237074" y="619389"/>
            <a:ext cx="654936" cy="6345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1(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228" y="853448"/>
            <a:ext cx="133978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Level </a:t>
            </a:r>
            <a:r>
              <a:rPr lang="en-US" altLang="ko-KR" sz="1400" dirty="0"/>
              <a:t>(count)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4273872" y="1847074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2(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6168" y="2724467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2=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5630123" y="1841361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3(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1446" y="1498481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*2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7237074" y="1862664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4(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1956" y="1498481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9303" y="1492571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*4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941524" y="1841361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5(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985" y="1973962"/>
            <a:ext cx="132602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1 Level (count)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2651" y="1490848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*5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10241518" y="1798626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10266302" y="1813891"/>
            <a:ext cx="579079" cy="626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266303" y="1806258"/>
            <a:ext cx="654937" cy="634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348496" y="3170223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4(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08249" y="1490849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88227" y="3277638"/>
            <a:ext cx="133978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Level </a:t>
            </a:r>
            <a:r>
              <a:rPr lang="en-US" altLang="ko-KR" sz="1400" dirty="0" smtClean="0">
                <a:solidFill>
                  <a:schemeClr val="tx1"/>
                </a:solidFill>
              </a:rPr>
              <a:t>(count)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7" idx="0"/>
            <a:endCxn id="4" idx="4"/>
          </p:cNvCxnSpPr>
          <p:nvPr/>
        </p:nvCxnSpPr>
        <p:spPr>
          <a:xfrm flipV="1">
            <a:off x="4601340" y="1253923"/>
            <a:ext cx="2963202" cy="59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" idx="4"/>
            <a:endCxn id="13" idx="0"/>
          </p:cNvCxnSpPr>
          <p:nvPr/>
        </p:nvCxnSpPr>
        <p:spPr>
          <a:xfrm flipH="1">
            <a:off x="5957591" y="1253923"/>
            <a:ext cx="1606951" cy="58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" idx="4"/>
            <a:endCxn id="17" idx="0"/>
          </p:cNvCxnSpPr>
          <p:nvPr/>
        </p:nvCxnSpPr>
        <p:spPr>
          <a:xfrm>
            <a:off x="7564542" y="1253923"/>
            <a:ext cx="0" cy="60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" idx="4"/>
            <a:endCxn id="23" idx="0"/>
          </p:cNvCxnSpPr>
          <p:nvPr/>
        </p:nvCxnSpPr>
        <p:spPr>
          <a:xfrm>
            <a:off x="7564542" y="1253923"/>
            <a:ext cx="1704450" cy="58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" idx="4"/>
            <a:endCxn id="29" idx="0"/>
          </p:cNvCxnSpPr>
          <p:nvPr/>
        </p:nvCxnSpPr>
        <p:spPr>
          <a:xfrm>
            <a:off x="7564542" y="1253923"/>
            <a:ext cx="3004444" cy="54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7" idx="4"/>
            <a:endCxn id="39" idx="0"/>
          </p:cNvCxnSpPr>
          <p:nvPr/>
        </p:nvCxnSpPr>
        <p:spPr>
          <a:xfrm flipH="1">
            <a:off x="2675964" y="2481608"/>
            <a:ext cx="1925376" cy="68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166662" y="3170223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94130" y="2746635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4=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/>
              <a:t>*2</a:t>
            </a:r>
            <a:endParaRPr lang="ko-KR" altLang="en-US" sz="1400" dirty="0"/>
          </a:p>
        </p:txBody>
      </p:sp>
      <p:cxnSp>
        <p:nvCxnSpPr>
          <p:cNvPr id="66" name="직선 연결선 65"/>
          <p:cNvCxnSpPr>
            <a:stCxn id="7" idx="4"/>
            <a:endCxn id="61" idx="0"/>
          </p:cNvCxnSpPr>
          <p:nvPr/>
        </p:nvCxnSpPr>
        <p:spPr>
          <a:xfrm flipH="1">
            <a:off x="3494130" y="2481608"/>
            <a:ext cx="1107210" cy="68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166662" y="3209508"/>
            <a:ext cx="579079" cy="626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166663" y="3201875"/>
            <a:ext cx="654937" cy="634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4729040" y="3196608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5(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>
            <a:stCxn id="13" idx="4"/>
            <a:endCxn id="91" idx="0"/>
          </p:cNvCxnSpPr>
          <p:nvPr/>
        </p:nvCxnSpPr>
        <p:spPr>
          <a:xfrm flipH="1">
            <a:off x="5056508" y="2475895"/>
            <a:ext cx="901083" cy="7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106130" y="2703580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2=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sp>
        <p:nvSpPr>
          <p:cNvPr id="97" name="타원 96"/>
          <p:cNvSpPr/>
          <p:nvPr/>
        </p:nvSpPr>
        <p:spPr>
          <a:xfrm>
            <a:off x="6582138" y="3170223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5(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>
            <a:stCxn id="17" idx="4"/>
            <a:endCxn id="97" idx="0"/>
          </p:cNvCxnSpPr>
          <p:nvPr/>
        </p:nvCxnSpPr>
        <p:spPr>
          <a:xfrm flipH="1">
            <a:off x="6909606" y="2497198"/>
            <a:ext cx="654936" cy="6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74985" y="2699068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=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sp>
        <p:nvSpPr>
          <p:cNvPr id="103" name="타원 102"/>
          <p:cNvSpPr/>
          <p:nvPr/>
        </p:nvSpPr>
        <p:spPr>
          <a:xfrm>
            <a:off x="8250993" y="3145037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>
            <a:stCxn id="23" idx="4"/>
            <a:endCxn id="103" idx="0"/>
          </p:cNvCxnSpPr>
          <p:nvPr/>
        </p:nvCxnSpPr>
        <p:spPr>
          <a:xfrm flipH="1">
            <a:off x="8578461" y="2475895"/>
            <a:ext cx="690531" cy="66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443840" y="2673882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=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8250993" y="3170223"/>
            <a:ext cx="579079" cy="626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8250994" y="3162590"/>
            <a:ext cx="654937" cy="634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947363" y="39967"/>
            <a:ext cx="654936" cy="6345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1(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516" y="274026"/>
            <a:ext cx="144812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Level </a:t>
            </a:r>
            <a:r>
              <a:rPr lang="en-US" altLang="ko-KR" sz="1400" dirty="0"/>
              <a:t>(count)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3984161" y="1267652"/>
            <a:ext cx="654936" cy="63453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2(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6457" y="2145045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2=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5340412" y="1261939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3(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1074" y="946332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*2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6947363" y="1283242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4(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5770" y="926692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*3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079592" y="913149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*4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651813" y="1261939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5(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274" y="1351805"/>
            <a:ext cx="132602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1 Level (count)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48827" y="926692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*5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9951807" y="1219204"/>
            <a:ext cx="654936" cy="6345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6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9976591" y="1234469"/>
            <a:ext cx="579079" cy="626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976592" y="1226836"/>
            <a:ext cx="654937" cy="634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58785" y="2590801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4(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71678" y="910867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1=</a:t>
            </a:r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98516" y="2623757"/>
            <a:ext cx="133978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Level </a:t>
            </a:r>
            <a:r>
              <a:rPr lang="en-US" altLang="ko-KR" sz="1400" dirty="0" smtClean="0">
                <a:solidFill>
                  <a:schemeClr val="tx1"/>
                </a:solidFill>
              </a:rPr>
              <a:t>(count)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7" idx="0"/>
            <a:endCxn id="4" idx="4"/>
          </p:cNvCxnSpPr>
          <p:nvPr/>
        </p:nvCxnSpPr>
        <p:spPr>
          <a:xfrm flipV="1">
            <a:off x="4311629" y="674501"/>
            <a:ext cx="2963202" cy="59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" idx="4"/>
            <a:endCxn id="13" idx="0"/>
          </p:cNvCxnSpPr>
          <p:nvPr/>
        </p:nvCxnSpPr>
        <p:spPr>
          <a:xfrm flipH="1">
            <a:off x="5667880" y="674501"/>
            <a:ext cx="1606951" cy="58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" idx="4"/>
            <a:endCxn id="17" idx="0"/>
          </p:cNvCxnSpPr>
          <p:nvPr/>
        </p:nvCxnSpPr>
        <p:spPr>
          <a:xfrm>
            <a:off x="7274831" y="674501"/>
            <a:ext cx="0" cy="60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" idx="4"/>
            <a:endCxn id="23" idx="0"/>
          </p:cNvCxnSpPr>
          <p:nvPr/>
        </p:nvCxnSpPr>
        <p:spPr>
          <a:xfrm>
            <a:off x="7274831" y="674501"/>
            <a:ext cx="1704450" cy="58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" idx="4"/>
            <a:endCxn id="29" idx="0"/>
          </p:cNvCxnSpPr>
          <p:nvPr/>
        </p:nvCxnSpPr>
        <p:spPr>
          <a:xfrm>
            <a:off x="7274831" y="674501"/>
            <a:ext cx="3004444" cy="54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7" idx="4"/>
            <a:endCxn id="39" idx="0"/>
          </p:cNvCxnSpPr>
          <p:nvPr/>
        </p:nvCxnSpPr>
        <p:spPr>
          <a:xfrm flipH="1">
            <a:off x="2386253" y="1902186"/>
            <a:ext cx="1925376" cy="68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2876951" y="2590801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04419" y="2167213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4=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/>
              <a:t>*2</a:t>
            </a:r>
            <a:endParaRPr lang="ko-KR" altLang="en-US" sz="1400" dirty="0"/>
          </a:p>
        </p:txBody>
      </p:sp>
      <p:cxnSp>
        <p:nvCxnSpPr>
          <p:cNvPr id="66" name="직선 연결선 65"/>
          <p:cNvCxnSpPr>
            <a:stCxn id="7" idx="4"/>
            <a:endCxn id="61" idx="0"/>
          </p:cNvCxnSpPr>
          <p:nvPr/>
        </p:nvCxnSpPr>
        <p:spPr>
          <a:xfrm flipH="1">
            <a:off x="3204419" y="1902186"/>
            <a:ext cx="1107210" cy="68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2876951" y="2630086"/>
            <a:ext cx="579079" cy="626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2876952" y="2622453"/>
            <a:ext cx="654937" cy="634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4439329" y="2617186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5(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>
            <a:stCxn id="13" idx="4"/>
            <a:endCxn id="91" idx="0"/>
          </p:cNvCxnSpPr>
          <p:nvPr/>
        </p:nvCxnSpPr>
        <p:spPr>
          <a:xfrm flipH="1">
            <a:off x="4766797" y="1896473"/>
            <a:ext cx="901083" cy="7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511617" y="2149665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2=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sp>
        <p:nvSpPr>
          <p:cNvPr id="97" name="타원 96"/>
          <p:cNvSpPr/>
          <p:nvPr/>
        </p:nvSpPr>
        <p:spPr>
          <a:xfrm>
            <a:off x="6292427" y="2590801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5(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/>
          <p:cNvCxnSpPr>
            <a:stCxn id="17" idx="4"/>
            <a:endCxn id="97" idx="0"/>
          </p:cNvCxnSpPr>
          <p:nvPr/>
        </p:nvCxnSpPr>
        <p:spPr>
          <a:xfrm flipH="1">
            <a:off x="6619895" y="1917776"/>
            <a:ext cx="654936" cy="6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85274" y="2119646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=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sp>
        <p:nvSpPr>
          <p:cNvPr id="103" name="타원 102"/>
          <p:cNvSpPr/>
          <p:nvPr/>
        </p:nvSpPr>
        <p:spPr>
          <a:xfrm>
            <a:off x="7961282" y="2565615"/>
            <a:ext cx="654936" cy="63453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4" name="직선 연결선 103"/>
          <p:cNvCxnSpPr>
            <a:stCxn id="23" idx="4"/>
            <a:endCxn id="103" idx="0"/>
          </p:cNvCxnSpPr>
          <p:nvPr/>
        </p:nvCxnSpPr>
        <p:spPr>
          <a:xfrm flipH="1">
            <a:off x="8288750" y="1896473"/>
            <a:ext cx="690531" cy="66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54129" y="2094460"/>
            <a:ext cx="99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=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en-US" altLang="ko-KR" sz="1400" dirty="0" smtClean="0"/>
              <a:t>*1</a:t>
            </a:r>
            <a:endParaRPr lang="ko-KR" altLang="en-US" sz="1400" dirty="0"/>
          </a:p>
        </p:txBody>
      </p:sp>
      <p:cxnSp>
        <p:nvCxnSpPr>
          <p:cNvPr id="109" name="직선 연결선 108"/>
          <p:cNvCxnSpPr/>
          <p:nvPr/>
        </p:nvCxnSpPr>
        <p:spPr>
          <a:xfrm flipH="1">
            <a:off x="7961282" y="2590801"/>
            <a:ext cx="579079" cy="626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7961283" y="2583168"/>
            <a:ext cx="654937" cy="634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226812" y="24782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err="1" smtClean="0"/>
              <a:t>import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sys</a:t>
            </a:r>
            <a:endParaRPr lang="ko-KR" altLang="en-US" sz="800" dirty="0" smtClean="0"/>
          </a:p>
          <a:p>
            <a:r>
              <a:rPr lang="ko-KR" altLang="en-US" sz="800" dirty="0" err="1" smtClean="0"/>
              <a:t>from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collections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import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deque</a:t>
            </a:r>
            <a:endParaRPr lang="ko-KR" altLang="en-US" sz="800" dirty="0" smtClean="0"/>
          </a:p>
          <a:p>
            <a:endParaRPr lang="ko-KR" altLang="en-US" sz="800" dirty="0" smtClean="0"/>
          </a:p>
          <a:p>
            <a:r>
              <a:rPr lang="ko-KR" altLang="en-US" sz="800" dirty="0" err="1" smtClean="0"/>
              <a:t>def</a:t>
            </a:r>
            <a:r>
              <a:rPr lang="ko-KR" altLang="en-US" sz="800" dirty="0" smtClean="0"/>
              <a:t> BFS(</a:t>
            </a:r>
            <a:r>
              <a:rPr lang="ko-KR" altLang="en-US" sz="800" dirty="0" err="1" smtClean="0"/>
              <a:t>start</a:t>
            </a:r>
            <a:r>
              <a:rPr lang="ko-KR" altLang="en-US" sz="800" dirty="0" smtClean="0"/>
              <a:t>, </a:t>
            </a:r>
            <a:r>
              <a:rPr lang="ko-KR" altLang="en-US" sz="800" dirty="0" err="1" smtClean="0"/>
              <a:t>end</a:t>
            </a:r>
            <a:r>
              <a:rPr lang="ko-KR" altLang="en-US" sz="800" dirty="0" smtClean="0"/>
              <a:t>):</a:t>
            </a:r>
          </a:p>
          <a:p>
            <a:r>
              <a:rPr lang="ko-KR" altLang="en-US" sz="800" dirty="0" smtClean="0"/>
              <a:t>    </a:t>
            </a:r>
            <a:r>
              <a:rPr lang="ko-KR" altLang="en-US" sz="800" dirty="0" err="1" smtClean="0"/>
              <a:t>q</a:t>
            </a:r>
            <a:r>
              <a:rPr lang="ko-KR" altLang="en-US" sz="800" dirty="0" smtClean="0"/>
              <a:t> = </a:t>
            </a:r>
            <a:r>
              <a:rPr lang="ko-KR" altLang="en-US" sz="800" dirty="0" err="1" smtClean="0"/>
              <a:t>deque</a:t>
            </a:r>
            <a:r>
              <a:rPr lang="ko-KR" altLang="en-US" sz="800" dirty="0" smtClean="0"/>
              <a:t>() </a:t>
            </a:r>
          </a:p>
          <a:p>
            <a:r>
              <a:rPr lang="ko-KR" altLang="en-US" sz="800" dirty="0" smtClean="0"/>
              <a:t>    </a:t>
            </a:r>
            <a:r>
              <a:rPr lang="ko-KR" altLang="en-US" sz="800" dirty="0" err="1" smtClean="0"/>
              <a:t>visited</a:t>
            </a:r>
            <a:r>
              <a:rPr lang="ko-KR" altLang="en-US" sz="800" dirty="0" smtClean="0"/>
              <a:t>[</a:t>
            </a:r>
            <a:r>
              <a:rPr lang="ko-KR" altLang="en-US" sz="800" dirty="0" err="1" smtClean="0"/>
              <a:t>start</a:t>
            </a:r>
            <a:r>
              <a:rPr lang="ko-KR" altLang="en-US" sz="800" dirty="0" smtClean="0"/>
              <a:t>] = </a:t>
            </a:r>
            <a:r>
              <a:rPr lang="ko-KR" altLang="en-US" sz="800" dirty="0" err="1" smtClean="0"/>
              <a:t>True</a:t>
            </a:r>
            <a:endParaRPr lang="ko-KR" altLang="en-US" sz="800" dirty="0" smtClean="0"/>
          </a:p>
          <a:p>
            <a:r>
              <a:rPr lang="ko-KR" altLang="en-US" sz="800" dirty="0" smtClean="0"/>
              <a:t>    </a:t>
            </a:r>
            <a:r>
              <a:rPr lang="ko-KR" altLang="en-US" sz="800" dirty="0" err="1" smtClean="0"/>
              <a:t>q.append</a:t>
            </a:r>
            <a:r>
              <a:rPr lang="en-US" altLang="ko-KR" sz="800" dirty="0" smtClean="0"/>
              <a:t>((</a:t>
            </a:r>
            <a:r>
              <a:rPr lang="ko-KR" altLang="en-US" sz="800" dirty="0" smtClean="0"/>
              <a:t>start,0))</a:t>
            </a:r>
          </a:p>
          <a:p>
            <a:endParaRPr lang="ko-KR" altLang="en-US" sz="800" dirty="0" smtClean="0"/>
          </a:p>
          <a:p>
            <a:r>
              <a:rPr lang="ko-KR" altLang="en-US" sz="800" dirty="0" smtClean="0"/>
              <a:t>    </a:t>
            </a:r>
            <a:r>
              <a:rPr lang="ko-KR" altLang="en-US" sz="800" dirty="0" err="1" smtClean="0"/>
              <a:t>while</a:t>
            </a:r>
            <a:r>
              <a:rPr lang="ko-KR" altLang="en-US" sz="800" dirty="0" smtClean="0"/>
              <a:t> q:</a:t>
            </a:r>
          </a:p>
          <a:p>
            <a:r>
              <a:rPr lang="ko-KR" altLang="en-US" sz="800" dirty="0" smtClean="0"/>
              <a:t>        </a:t>
            </a:r>
            <a:r>
              <a:rPr lang="ko-KR" altLang="en-US" sz="800" dirty="0" err="1" smtClean="0"/>
              <a:t>now</a:t>
            </a:r>
            <a:r>
              <a:rPr lang="ko-KR" altLang="en-US" sz="800" dirty="0" smtClean="0"/>
              <a:t>, </a:t>
            </a:r>
            <a:r>
              <a:rPr lang="ko-KR" altLang="en-US" sz="800" dirty="0" err="1" smtClean="0"/>
              <a:t>cnt</a:t>
            </a:r>
            <a:r>
              <a:rPr lang="ko-KR" altLang="en-US" sz="800" dirty="0" smtClean="0"/>
              <a:t> = </a:t>
            </a:r>
            <a:r>
              <a:rPr lang="ko-KR" altLang="en-US" sz="800" dirty="0" err="1" smtClean="0"/>
              <a:t>q.popleft</a:t>
            </a:r>
            <a:r>
              <a:rPr lang="ko-KR" altLang="en-US" sz="800" dirty="0" smtClean="0"/>
              <a:t>()</a:t>
            </a:r>
          </a:p>
          <a:p>
            <a:r>
              <a:rPr lang="ko-KR" altLang="en-US" sz="800" dirty="0" smtClean="0"/>
              <a:t>        </a:t>
            </a:r>
            <a:r>
              <a:rPr lang="ko-KR" altLang="en-US" sz="800" dirty="0" err="1" smtClean="0"/>
              <a:t>if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now</a:t>
            </a:r>
            <a:r>
              <a:rPr lang="ko-KR" altLang="en-US" sz="800" dirty="0" smtClean="0"/>
              <a:t> == </a:t>
            </a:r>
            <a:r>
              <a:rPr lang="ko-KR" altLang="en-US" sz="800" dirty="0" err="1" smtClean="0"/>
              <a:t>end</a:t>
            </a:r>
            <a:r>
              <a:rPr lang="ko-KR" altLang="en-US" sz="800" dirty="0" smtClean="0"/>
              <a:t>:</a:t>
            </a:r>
          </a:p>
          <a:p>
            <a:r>
              <a:rPr lang="ko-KR" altLang="en-US" sz="800" dirty="0" smtClean="0"/>
              <a:t>            </a:t>
            </a:r>
            <a:r>
              <a:rPr lang="ko-KR" altLang="en-US" sz="800" dirty="0" err="1" smtClean="0"/>
              <a:t>print</a:t>
            </a:r>
            <a:r>
              <a:rPr lang="ko-KR" altLang="en-US" sz="800" dirty="0" smtClean="0"/>
              <a:t>(</a:t>
            </a:r>
            <a:r>
              <a:rPr lang="ko-KR" altLang="en-US" sz="800" dirty="0" err="1" smtClean="0"/>
              <a:t>cnt</a:t>
            </a:r>
            <a:r>
              <a:rPr lang="ko-KR" altLang="en-US" sz="800" dirty="0" smtClean="0"/>
              <a:t>)</a:t>
            </a:r>
          </a:p>
          <a:p>
            <a:r>
              <a:rPr lang="ko-KR" altLang="en-US" sz="800" dirty="0" smtClean="0"/>
              <a:t>            </a:t>
            </a:r>
            <a:r>
              <a:rPr lang="ko-KR" altLang="en-US" sz="800" dirty="0" err="1" smtClean="0"/>
              <a:t>break</a:t>
            </a:r>
            <a:endParaRPr lang="ko-KR" altLang="en-US" sz="800" dirty="0" smtClean="0"/>
          </a:p>
          <a:p>
            <a:endParaRPr lang="ko-KR" altLang="en-US" sz="800" dirty="0" smtClean="0"/>
          </a:p>
          <a:p>
            <a:r>
              <a:rPr lang="ko-KR" altLang="en-US" sz="800" dirty="0" smtClean="0"/>
              <a:t>        </a:t>
            </a:r>
            <a:r>
              <a:rPr lang="ko-KR" altLang="en-US" sz="800" dirty="0" err="1" smtClean="0"/>
              <a:t>i</a:t>
            </a:r>
            <a:r>
              <a:rPr lang="ko-KR" altLang="en-US" sz="800" dirty="0" smtClean="0"/>
              <a:t> = 1</a:t>
            </a:r>
          </a:p>
          <a:p>
            <a:r>
              <a:rPr lang="ko-KR" altLang="en-US" sz="800" dirty="0" smtClean="0"/>
              <a:t>        </a:t>
            </a:r>
            <a:r>
              <a:rPr lang="ko-KR" altLang="en-US" sz="800" dirty="0" err="1" smtClean="0"/>
              <a:t>while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True</a:t>
            </a:r>
            <a:r>
              <a:rPr lang="ko-KR" altLang="en-US" sz="800" dirty="0" smtClean="0"/>
              <a:t>:</a:t>
            </a:r>
          </a:p>
          <a:p>
            <a:r>
              <a:rPr lang="ko-KR" altLang="en-US" sz="800" dirty="0" smtClean="0"/>
              <a:t>            next1 = </a:t>
            </a:r>
            <a:r>
              <a:rPr lang="ko-KR" altLang="en-US" sz="800" dirty="0" err="1" smtClean="0"/>
              <a:t>now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+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stone_bridge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[</a:t>
            </a:r>
            <a:r>
              <a:rPr lang="ko-KR" altLang="en-US" sz="800" dirty="0" err="1" smtClean="0"/>
              <a:t>now</a:t>
            </a:r>
            <a:r>
              <a:rPr lang="ko-KR" altLang="en-US" sz="800" dirty="0" smtClean="0"/>
              <a:t>]*</a:t>
            </a:r>
            <a:r>
              <a:rPr lang="ko-KR" altLang="en-US" sz="800" dirty="0" err="1" smtClean="0"/>
              <a:t>i</a:t>
            </a:r>
            <a:endParaRPr lang="ko-KR" altLang="en-US" sz="800" dirty="0" smtClean="0"/>
          </a:p>
          <a:p>
            <a:r>
              <a:rPr lang="ko-KR" altLang="en-US" sz="800" dirty="0" smtClean="0"/>
              <a:t>                       </a:t>
            </a:r>
          </a:p>
          <a:p>
            <a:r>
              <a:rPr lang="ko-KR" altLang="en-US" sz="800" dirty="0" smtClean="0"/>
              <a:t>            </a:t>
            </a:r>
            <a:r>
              <a:rPr lang="ko-KR" altLang="en-US" sz="800" dirty="0" err="1" smtClean="0"/>
              <a:t>if</a:t>
            </a:r>
            <a:r>
              <a:rPr lang="ko-KR" altLang="en-US" sz="800" dirty="0" smtClean="0"/>
              <a:t> next1&gt;0 and next1&lt;=</a:t>
            </a:r>
            <a:r>
              <a:rPr lang="ko-KR" altLang="en-US" sz="800" dirty="0" err="1" smtClean="0"/>
              <a:t>n</a:t>
            </a:r>
            <a:r>
              <a:rPr lang="ko-KR" altLang="en-US" sz="800" dirty="0" smtClean="0"/>
              <a:t>:</a:t>
            </a:r>
          </a:p>
          <a:p>
            <a:r>
              <a:rPr lang="ko-KR" altLang="en-US" sz="800" dirty="0" smtClean="0"/>
              <a:t>                </a:t>
            </a:r>
            <a:r>
              <a:rPr lang="ko-KR" altLang="en-US" sz="800" dirty="0" err="1" smtClean="0"/>
              <a:t>if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not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checked</a:t>
            </a:r>
            <a:r>
              <a:rPr lang="ko-KR" altLang="en-US" sz="800" dirty="0" smtClean="0"/>
              <a:t>[next1]:</a:t>
            </a:r>
          </a:p>
          <a:p>
            <a:r>
              <a:rPr lang="ko-KR" altLang="en-US" sz="800" dirty="0" smtClean="0"/>
              <a:t>                    </a:t>
            </a:r>
            <a:r>
              <a:rPr lang="en-US" altLang="ko-KR" sz="800" dirty="0" smtClean="0"/>
              <a:t>checked</a:t>
            </a:r>
            <a:r>
              <a:rPr lang="ko-KR" altLang="en-US" sz="800" dirty="0" smtClean="0"/>
              <a:t>[next1] = </a:t>
            </a:r>
            <a:r>
              <a:rPr lang="ko-KR" altLang="en-US" sz="800" dirty="0" err="1" smtClean="0"/>
              <a:t>True</a:t>
            </a:r>
            <a:endParaRPr lang="ko-KR" altLang="en-US" sz="800" dirty="0" smtClean="0"/>
          </a:p>
          <a:p>
            <a:r>
              <a:rPr lang="ko-KR" altLang="en-US" sz="800" dirty="0" smtClean="0"/>
              <a:t>                    </a:t>
            </a:r>
            <a:r>
              <a:rPr lang="ko-KR" altLang="en-US" sz="800" dirty="0" err="1" smtClean="0"/>
              <a:t>q.append</a:t>
            </a:r>
            <a:r>
              <a:rPr lang="ko-KR" altLang="en-US" sz="800" dirty="0" smtClean="0"/>
              <a:t>((next1,cnt+1))</a:t>
            </a:r>
          </a:p>
          <a:p>
            <a:r>
              <a:rPr lang="ko-KR" altLang="en-US" sz="800" dirty="0" smtClean="0"/>
              <a:t>            </a:t>
            </a:r>
            <a:r>
              <a:rPr lang="ko-KR" altLang="en-US" sz="800" dirty="0" err="1" smtClean="0"/>
              <a:t>else</a:t>
            </a:r>
            <a:r>
              <a:rPr lang="ko-KR" altLang="en-US" sz="800" dirty="0" smtClean="0"/>
              <a:t>:</a:t>
            </a:r>
          </a:p>
          <a:p>
            <a:r>
              <a:rPr lang="ko-KR" altLang="en-US" sz="800" dirty="0" smtClean="0"/>
              <a:t>                </a:t>
            </a:r>
            <a:r>
              <a:rPr lang="ko-KR" altLang="en-US" sz="800" dirty="0" err="1" smtClean="0"/>
              <a:t>break</a:t>
            </a:r>
            <a:endParaRPr lang="en-US" altLang="ko-KR" sz="800" dirty="0"/>
          </a:p>
          <a:p>
            <a:r>
              <a:rPr lang="en-US" altLang="ko-KR" sz="800" dirty="0" smtClean="0"/>
              <a:t>           j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+= </a:t>
            </a:r>
            <a:r>
              <a:rPr lang="ko-KR" altLang="en-US" sz="800" dirty="0" smtClean="0"/>
              <a:t>1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 </a:t>
            </a:r>
            <a:r>
              <a:rPr lang="ko-KR" altLang="en-US" sz="800" dirty="0" smtClean="0"/>
              <a:t>        </a:t>
            </a:r>
            <a:r>
              <a:rPr lang="ko-KR" altLang="en-US" sz="800" dirty="0" err="1" smtClean="0"/>
              <a:t>while</a:t>
            </a:r>
            <a:r>
              <a:rPr lang="ko-KR" altLang="en-US" sz="800" dirty="0" smtClean="0"/>
              <a:t> </a:t>
            </a:r>
            <a:r>
              <a:rPr lang="ko-KR" altLang="en-US" sz="800" dirty="0" err="1"/>
              <a:t>True</a:t>
            </a:r>
            <a:r>
              <a:rPr lang="ko-KR" altLang="en-US" sz="800" dirty="0"/>
              <a:t>:</a:t>
            </a:r>
          </a:p>
          <a:p>
            <a:r>
              <a:rPr lang="ko-KR" altLang="en-US" sz="800" dirty="0"/>
              <a:t>            next1 = </a:t>
            </a:r>
            <a:r>
              <a:rPr lang="ko-KR" altLang="en-US" sz="800" dirty="0" err="1"/>
              <a:t>now</a:t>
            </a:r>
            <a:r>
              <a:rPr lang="ko-KR" altLang="en-US" sz="800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 err="1"/>
              <a:t>stone_bridge</a:t>
            </a:r>
            <a:r>
              <a:rPr lang="ko-KR" altLang="en-US" sz="800" dirty="0"/>
              <a:t> [</a:t>
            </a:r>
            <a:r>
              <a:rPr lang="ko-KR" altLang="en-US" sz="800" dirty="0" err="1"/>
              <a:t>now</a:t>
            </a:r>
            <a:r>
              <a:rPr lang="ko-KR" altLang="en-US" sz="800" dirty="0"/>
              <a:t>]*</a:t>
            </a:r>
            <a:r>
              <a:rPr lang="ko-KR" altLang="en-US" sz="800" dirty="0" err="1"/>
              <a:t>i</a:t>
            </a:r>
            <a:endParaRPr lang="ko-KR" altLang="en-US" sz="800" dirty="0"/>
          </a:p>
          <a:p>
            <a:r>
              <a:rPr lang="ko-KR" altLang="en-US" sz="800" dirty="0"/>
              <a:t>                       </a:t>
            </a:r>
          </a:p>
          <a:p>
            <a:r>
              <a:rPr lang="ko-KR" altLang="en-US" sz="800" dirty="0"/>
              <a:t>          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 next1&gt;0 and next1&lt;=</a:t>
            </a:r>
            <a:r>
              <a:rPr lang="ko-KR" altLang="en-US" sz="800" dirty="0" err="1"/>
              <a:t>n</a:t>
            </a:r>
            <a:r>
              <a:rPr lang="ko-KR" altLang="en-US" sz="800" dirty="0"/>
              <a:t>:</a:t>
            </a:r>
          </a:p>
          <a:p>
            <a:r>
              <a:rPr lang="ko-KR" altLang="en-US" sz="800" dirty="0"/>
              <a:t>                </a:t>
            </a:r>
            <a:r>
              <a:rPr lang="ko-KR" altLang="en-US" sz="800" dirty="0" err="1"/>
              <a:t>if</a:t>
            </a:r>
            <a:r>
              <a:rPr lang="ko-KR" altLang="en-US" sz="800" dirty="0"/>
              <a:t> </a:t>
            </a:r>
            <a:r>
              <a:rPr lang="ko-KR" altLang="en-US" sz="800" dirty="0" err="1"/>
              <a:t>not</a:t>
            </a:r>
            <a:r>
              <a:rPr lang="ko-KR" altLang="en-US" sz="800" dirty="0"/>
              <a:t> </a:t>
            </a:r>
            <a:r>
              <a:rPr lang="en-US" altLang="ko-KR" sz="800" dirty="0"/>
              <a:t>checked</a:t>
            </a:r>
            <a:r>
              <a:rPr lang="ko-KR" altLang="en-US" sz="800" dirty="0"/>
              <a:t>[next1]:</a:t>
            </a:r>
          </a:p>
          <a:p>
            <a:r>
              <a:rPr lang="ko-KR" altLang="en-US" sz="800" dirty="0"/>
              <a:t>                    </a:t>
            </a:r>
            <a:r>
              <a:rPr lang="en-US" altLang="ko-KR" sz="800" dirty="0"/>
              <a:t>checked</a:t>
            </a:r>
            <a:r>
              <a:rPr lang="ko-KR" altLang="en-US" sz="800" dirty="0"/>
              <a:t>[next1] = </a:t>
            </a:r>
            <a:r>
              <a:rPr lang="ko-KR" altLang="en-US" sz="800" dirty="0" err="1"/>
              <a:t>True</a:t>
            </a:r>
            <a:endParaRPr lang="ko-KR" altLang="en-US" sz="800" dirty="0"/>
          </a:p>
          <a:p>
            <a:r>
              <a:rPr lang="ko-KR" altLang="en-US" sz="800" dirty="0"/>
              <a:t>                    </a:t>
            </a:r>
            <a:r>
              <a:rPr lang="ko-KR" altLang="en-US" sz="800" dirty="0" err="1"/>
              <a:t>q.append</a:t>
            </a:r>
            <a:r>
              <a:rPr lang="ko-KR" altLang="en-US" sz="800" dirty="0"/>
              <a:t>((next1,cnt+1))</a:t>
            </a:r>
          </a:p>
          <a:p>
            <a:r>
              <a:rPr lang="ko-KR" altLang="en-US" sz="800" dirty="0"/>
              <a:t>            </a:t>
            </a:r>
            <a:r>
              <a:rPr lang="ko-KR" altLang="en-US" sz="800" dirty="0" err="1"/>
              <a:t>else</a:t>
            </a:r>
            <a:r>
              <a:rPr lang="ko-KR" altLang="en-US" sz="800" dirty="0"/>
              <a:t>:</a:t>
            </a:r>
          </a:p>
          <a:p>
            <a:r>
              <a:rPr lang="ko-KR" altLang="en-US" sz="800" dirty="0"/>
              <a:t>                </a:t>
            </a:r>
            <a:r>
              <a:rPr lang="ko-KR" altLang="en-US" sz="800" dirty="0" err="1"/>
              <a:t>break</a:t>
            </a:r>
            <a:endParaRPr lang="en-US" altLang="ko-KR" sz="800" dirty="0"/>
          </a:p>
          <a:p>
            <a:r>
              <a:rPr lang="en-US" altLang="ko-KR" sz="800" dirty="0"/>
              <a:t>            </a:t>
            </a:r>
            <a:r>
              <a:rPr lang="ko-KR" altLang="en-US" sz="800" dirty="0"/>
              <a:t> </a:t>
            </a:r>
            <a:r>
              <a:rPr lang="en-US" altLang="ko-KR" sz="800" dirty="0" err="1"/>
              <a:t>j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+= 1</a:t>
            </a:r>
          </a:p>
          <a:p>
            <a:endParaRPr lang="ko-KR" altLang="en-US" sz="800" dirty="0" smtClean="0"/>
          </a:p>
          <a:p>
            <a:r>
              <a:rPr lang="ko-KR" altLang="en-US" sz="800" dirty="0" smtClean="0"/>
              <a:t>           </a:t>
            </a:r>
          </a:p>
          <a:p>
            <a:r>
              <a:rPr lang="ko-KR" altLang="en-US" sz="800" dirty="0" err="1" smtClean="0"/>
              <a:t>else</a:t>
            </a:r>
            <a:r>
              <a:rPr lang="ko-KR" altLang="en-US" sz="800" dirty="0" smtClean="0"/>
              <a:t>:</a:t>
            </a:r>
          </a:p>
          <a:p>
            <a:r>
              <a:rPr lang="ko-KR" altLang="en-US" sz="800" dirty="0" smtClean="0"/>
              <a:t>        </a:t>
            </a:r>
            <a:r>
              <a:rPr lang="ko-KR" altLang="en-US" sz="800" dirty="0" err="1" smtClean="0"/>
              <a:t>print</a:t>
            </a:r>
            <a:r>
              <a:rPr lang="ko-KR" altLang="en-US" sz="800" dirty="0" smtClean="0"/>
              <a:t>(-1)</a:t>
            </a:r>
          </a:p>
          <a:p>
            <a:endParaRPr lang="ko-KR" altLang="en-US" sz="800" dirty="0" smtClean="0"/>
          </a:p>
          <a:p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3111318" y="3660330"/>
            <a:ext cx="2556562" cy="61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2,4,6,8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2898" y="5079736"/>
            <a:ext cx="239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Now =5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37464" y="5455920"/>
            <a:ext cx="128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Count = 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21849" y="5969598"/>
            <a:ext cx="20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 =1, end=5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4636" y="5000692"/>
            <a:ext cx="153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stone_bridge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847107" y="4946205"/>
          <a:ext cx="25375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1">
                  <a:extLst>
                    <a:ext uri="{9D8B030D-6E8A-4147-A177-3AD203B41FA5}">
                      <a16:colId xmlns:a16="http://schemas.microsoft.com/office/drawing/2014/main" val="108731994"/>
                    </a:ext>
                  </a:extLst>
                </a:gridCol>
                <a:gridCol w="507501">
                  <a:extLst>
                    <a:ext uri="{9D8B030D-6E8A-4147-A177-3AD203B41FA5}">
                      <a16:colId xmlns:a16="http://schemas.microsoft.com/office/drawing/2014/main" val="2177128969"/>
                    </a:ext>
                  </a:extLst>
                </a:gridCol>
                <a:gridCol w="507501">
                  <a:extLst>
                    <a:ext uri="{9D8B030D-6E8A-4147-A177-3AD203B41FA5}">
                      <a16:colId xmlns:a16="http://schemas.microsoft.com/office/drawing/2014/main" val="2388997183"/>
                    </a:ext>
                  </a:extLst>
                </a:gridCol>
                <a:gridCol w="507501">
                  <a:extLst>
                    <a:ext uri="{9D8B030D-6E8A-4147-A177-3AD203B41FA5}">
                      <a16:colId xmlns:a16="http://schemas.microsoft.com/office/drawing/2014/main" val="4144247061"/>
                    </a:ext>
                  </a:extLst>
                </a:gridCol>
                <a:gridCol w="507501">
                  <a:extLst>
                    <a:ext uri="{9D8B030D-6E8A-4147-A177-3AD203B41FA5}">
                      <a16:colId xmlns:a16="http://schemas.microsoft.com/office/drawing/2014/main" val="145946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0091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71590" y="5155335"/>
            <a:ext cx="131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Next1=6</a:t>
            </a:r>
            <a:endParaRPr lang="ko-KR" altLang="en-US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851025" y="5732648"/>
          <a:ext cx="2537505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1">
                  <a:extLst>
                    <a:ext uri="{9D8B030D-6E8A-4147-A177-3AD203B41FA5}">
                      <a16:colId xmlns:a16="http://schemas.microsoft.com/office/drawing/2014/main" val="108731994"/>
                    </a:ext>
                  </a:extLst>
                </a:gridCol>
                <a:gridCol w="507501">
                  <a:extLst>
                    <a:ext uri="{9D8B030D-6E8A-4147-A177-3AD203B41FA5}">
                      <a16:colId xmlns:a16="http://schemas.microsoft.com/office/drawing/2014/main" val="2177128969"/>
                    </a:ext>
                  </a:extLst>
                </a:gridCol>
                <a:gridCol w="507501">
                  <a:extLst>
                    <a:ext uri="{9D8B030D-6E8A-4147-A177-3AD203B41FA5}">
                      <a16:colId xmlns:a16="http://schemas.microsoft.com/office/drawing/2014/main" val="2388997183"/>
                    </a:ext>
                  </a:extLst>
                </a:gridCol>
                <a:gridCol w="507501">
                  <a:extLst>
                    <a:ext uri="{9D8B030D-6E8A-4147-A177-3AD203B41FA5}">
                      <a16:colId xmlns:a16="http://schemas.microsoft.com/office/drawing/2014/main" val="4144247061"/>
                    </a:ext>
                  </a:extLst>
                </a:gridCol>
                <a:gridCol w="507501">
                  <a:extLst>
                    <a:ext uri="{9D8B030D-6E8A-4147-A177-3AD203B41FA5}">
                      <a16:colId xmlns:a16="http://schemas.microsoft.com/office/drawing/2014/main" val="145946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Ture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00917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32898" y="4706978"/>
            <a:ext cx="7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=2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959570" y="5914309"/>
            <a:ext cx="84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visited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959570" y="3889230"/>
            <a:ext cx="654936" cy="63453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en-US" altLang="ko-KR" sz="1400" dirty="0" smtClean="0">
                <a:solidFill>
                  <a:schemeClr val="tx1"/>
                </a:solidFill>
              </a:rPr>
              <a:t>,1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416457" y="3645485"/>
            <a:ext cx="654936" cy="63453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5,1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608" y="0"/>
            <a:ext cx="6096000" cy="67172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/>
              <a:t>import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sys</a:t>
            </a:r>
            <a:endParaRPr lang="ko-KR" altLang="en-US" sz="1050" dirty="0" smtClean="0"/>
          </a:p>
          <a:p>
            <a:r>
              <a:rPr lang="ko-KR" altLang="en-US" sz="1050" dirty="0" err="1" smtClean="0"/>
              <a:t>from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collections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import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deque</a:t>
            </a:r>
            <a:endParaRPr lang="ko-KR" altLang="en-US" sz="1050" dirty="0" smtClean="0"/>
          </a:p>
          <a:p>
            <a:endParaRPr lang="ko-KR" altLang="en-US" sz="1050" dirty="0" smtClean="0"/>
          </a:p>
          <a:p>
            <a:r>
              <a:rPr lang="ko-KR" altLang="en-US" sz="1050" dirty="0" err="1" smtClean="0"/>
              <a:t>def</a:t>
            </a:r>
            <a:r>
              <a:rPr lang="ko-KR" altLang="en-US" sz="1050" dirty="0" smtClean="0"/>
              <a:t> BFS(</a:t>
            </a:r>
            <a:r>
              <a:rPr lang="ko-KR" altLang="en-US" sz="1050" dirty="0" err="1" smtClean="0"/>
              <a:t>start</a:t>
            </a:r>
            <a:r>
              <a:rPr lang="ko-KR" altLang="en-US" sz="1050" dirty="0" smtClean="0"/>
              <a:t>, </a:t>
            </a:r>
            <a:r>
              <a:rPr lang="ko-KR" altLang="en-US" sz="1050" dirty="0" err="1" smtClean="0"/>
              <a:t>end</a:t>
            </a:r>
            <a:r>
              <a:rPr lang="ko-KR" altLang="en-US" sz="1050" dirty="0" smtClean="0"/>
              <a:t>):</a:t>
            </a:r>
          </a:p>
          <a:p>
            <a:r>
              <a:rPr lang="ko-KR" altLang="en-US" sz="1050" dirty="0" smtClean="0"/>
              <a:t>    </a:t>
            </a:r>
            <a:r>
              <a:rPr lang="ko-KR" altLang="en-US" sz="1050" dirty="0" err="1" smtClean="0"/>
              <a:t>q</a:t>
            </a:r>
            <a:r>
              <a:rPr lang="ko-KR" altLang="en-US" sz="1050" dirty="0" smtClean="0"/>
              <a:t> = </a:t>
            </a:r>
            <a:r>
              <a:rPr lang="ko-KR" altLang="en-US" sz="1050" dirty="0" err="1" smtClean="0"/>
              <a:t>deque</a:t>
            </a:r>
            <a:r>
              <a:rPr lang="ko-KR" altLang="en-US" sz="1050" dirty="0" smtClean="0"/>
              <a:t>() </a:t>
            </a:r>
          </a:p>
          <a:p>
            <a:r>
              <a:rPr lang="ko-KR" altLang="en-US" sz="1050" dirty="0" smtClean="0"/>
              <a:t>    </a:t>
            </a:r>
            <a:r>
              <a:rPr lang="ko-KR" altLang="en-US" sz="1050" dirty="0" err="1" smtClean="0"/>
              <a:t>visited</a:t>
            </a:r>
            <a:r>
              <a:rPr lang="ko-KR" altLang="en-US" sz="1050" dirty="0" smtClean="0"/>
              <a:t>[</a:t>
            </a:r>
            <a:r>
              <a:rPr lang="ko-KR" altLang="en-US" sz="1050" dirty="0" err="1" smtClean="0"/>
              <a:t>start</a:t>
            </a:r>
            <a:r>
              <a:rPr lang="ko-KR" altLang="en-US" sz="1050" dirty="0" smtClean="0"/>
              <a:t>] = </a:t>
            </a:r>
            <a:r>
              <a:rPr lang="ko-KR" altLang="en-US" sz="1050" dirty="0" err="1" smtClean="0"/>
              <a:t>True</a:t>
            </a:r>
            <a:endParaRPr lang="ko-KR" altLang="en-US" sz="1050" dirty="0" smtClean="0"/>
          </a:p>
          <a:p>
            <a:r>
              <a:rPr lang="ko-KR" altLang="en-US" sz="1050" dirty="0" smtClean="0"/>
              <a:t>    </a:t>
            </a:r>
            <a:r>
              <a:rPr lang="ko-KR" altLang="en-US" sz="1050" dirty="0" err="1" smtClean="0"/>
              <a:t>q.append</a:t>
            </a:r>
            <a:r>
              <a:rPr lang="ko-KR" altLang="en-US" sz="1050" dirty="0" smtClean="0"/>
              <a:t>((start,0))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    </a:t>
            </a:r>
            <a:r>
              <a:rPr lang="ko-KR" altLang="en-US" sz="1050" dirty="0" err="1" smtClean="0"/>
              <a:t>while</a:t>
            </a:r>
            <a:r>
              <a:rPr lang="ko-KR" altLang="en-US" sz="1050" dirty="0" smtClean="0"/>
              <a:t> q:</a:t>
            </a:r>
          </a:p>
          <a:p>
            <a:r>
              <a:rPr lang="ko-KR" altLang="en-US" sz="1050" dirty="0" smtClean="0"/>
              <a:t>        </a:t>
            </a:r>
            <a:r>
              <a:rPr lang="ko-KR" altLang="en-US" sz="1050" dirty="0" err="1" smtClean="0"/>
              <a:t>now</a:t>
            </a:r>
            <a:r>
              <a:rPr lang="ko-KR" altLang="en-US" sz="1050" dirty="0" smtClean="0"/>
              <a:t>, </a:t>
            </a:r>
            <a:r>
              <a:rPr lang="ko-KR" altLang="en-US" sz="1050" dirty="0" err="1" smtClean="0"/>
              <a:t>cnt</a:t>
            </a:r>
            <a:r>
              <a:rPr lang="ko-KR" altLang="en-US" sz="1050" dirty="0" smtClean="0"/>
              <a:t> = </a:t>
            </a:r>
            <a:r>
              <a:rPr lang="ko-KR" altLang="en-US" sz="1050" dirty="0" err="1" smtClean="0"/>
              <a:t>q.popleft</a:t>
            </a:r>
            <a:r>
              <a:rPr lang="ko-KR" altLang="en-US" sz="1050" dirty="0" smtClean="0"/>
              <a:t>()</a:t>
            </a:r>
          </a:p>
          <a:p>
            <a:r>
              <a:rPr lang="ko-KR" altLang="en-US" sz="1050" dirty="0" smtClean="0"/>
              <a:t>        </a:t>
            </a:r>
            <a:r>
              <a:rPr lang="ko-KR" altLang="en-US" sz="1050" dirty="0" err="1" smtClean="0"/>
              <a:t>if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now</a:t>
            </a:r>
            <a:r>
              <a:rPr lang="ko-KR" altLang="en-US" sz="1050" dirty="0" smtClean="0"/>
              <a:t> == </a:t>
            </a:r>
            <a:r>
              <a:rPr lang="ko-KR" altLang="en-US" sz="1050" dirty="0" err="1" smtClean="0"/>
              <a:t>end</a:t>
            </a:r>
            <a:r>
              <a:rPr lang="ko-KR" altLang="en-US" sz="1050" dirty="0" smtClean="0"/>
              <a:t>:</a:t>
            </a:r>
          </a:p>
          <a:p>
            <a:r>
              <a:rPr lang="ko-KR" altLang="en-US" sz="1050" dirty="0" smtClean="0"/>
              <a:t>            </a:t>
            </a:r>
            <a:r>
              <a:rPr lang="ko-KR" altLang="en-US" sz="1050" dirty="0" err="1" smtClean="0"/>
              <a:t>print</a:t>
            </a:r>
            <a:r>
              <a:rPr lang="ko-KR" altLang="en-US" sz="1050" dirty="0" smtClean="0"/>
              <a:t>(</a:t>
            </a:r>
            <a:r>
              <a:rPr lang="ko-KR" altLang="en-US" sz="1050" dirty="0" err="1" smtClean="0"/>
              <a:t>cnt</a:t>
            </a:r>
            <a:r>
              <a:rPr lang="ko-KR" altLang="en-US" sz="1050" dirty="0" smtClean="0"/>
              <a:t>)</a:t>
            </a:r>
          </a:p>
          <a:p>
            <a:r>
              <a:rPr lang="ko-KR" altLang="en-US" sz="1050" dirty="0" smtClean="0"/>
              <a:t>            </a:t>
            </a:r>
            <a:r>
              <a:rPr lang="ko-KR" altLang="en-US" sz="1050" dirty="0" err="1" smtClean="0"/>
              <a:t>break</a:t>
            </a:r>
            <a:endParaRPr lang="ko-KR" altLang="en-US" sz="1050" dirty="0" smtClean="0"/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        </a:t>
            </a:r>
            <a:r>
              <a:rPr lang="ko-KR" altLang="en-US" sz="1050" dirty="0" err="1" smtClean="0"/>
              <a:t>i</a:t>
            </a:r>
            <a:r>
              <a:rPr lang="ko-KR" altLang="en-US" sz="1050" dirty="0" smtClean="0"/>
              <a:t> = 1</a:t>
            </a:r>
          </a:p>
          <a:p>
            <a:r>
              <a:rPr lang="ko-KR" altLang="en-US" sz="1050" dirty="0" smtClean="0"/>
              <a:t>        </a:t>
            </a:r>
            <a:r>
              <a:rPr lang="ko-KR" altLang="en-US" sz="1050" dirty="0" err="1" smtClean="0"/>
              <a:t>while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True</a:t>
            </a:r>
            <a:r>
              <a:rPr lang="ko-KR" altLang="en-US" sz="1050" dirty="0" smtClean="0"/>
              <a:t>:</a:t>
            </a:r>
          </a:p>
          <a:p>
            <a:r>
              <a:rPr lang="ko-KR" altLang="en-US" sz="1050" dirty="0" smtClean="0"/>
              <a:t>            next1 = </a:t>
            </a:r>
            <a:r>
              <a:rPr lang="ko-KR" altLang="en-US" sz="1050" dirty="0" err="1" smtClean="0"/>
              <a:t>now</a:t>
            </a:r>
            <a:r>
              <a:rPr lang="ko-KR" altLang="en-US" sz="1050" dirty="0" smtClean="0"/>
              <a:t> + </a:t>
            </a:r>
            <a:r>
              <a:rPr lang="ko-KR" altLang="en-US" sz="1050" dirty="0" err="1" smtClean="0"/>
              <a:t>stone_bridge</a:t>
            </a:r>
            <a:r>
              <a:rPr lang="ko-KR" altLang="en-US" sz="1050" dirty="0" smtClean="0"/>
              <a:t>[</a:t>
            </a:r>
            <a:r>
              <a:rPr lang="ko-KR" altLang="en-US" sz="1050" dirty="0" err="1" smtClean="0"/>
              <a:t>now</a:t>
            </a:r>
            <a:r>
              <a:rPr lang="ko-KR" altLang="en-US" sz="1050" dirty="0" smtClean="0"/>
              <a:t>]*</a:t>
            </a:r>
            <a:r>
              <a:rPr lang="ko-KR" altLang="en-US" sz="1050" dirty="0" err="1" smtClean="0"/>
              <a:t>i</a:t>
            </a:r>
            <a:endParaRPr lang="ko-KR" altLang="en-US" sz="1050" dirty="0" smtClean="0"/>
          </a:p>
          <a:p>
            <a:r>
              <a:rPr lang="ko-KR" altLang="en-US" sz="1050" dirty="0" smtClean="0"/>
              <a:t>            </a:t>
            </a:r>
            <a:r>
              <a:rPr lang="ko-KR" altLang="en-US" sz="1050" dirty="0" err="1" smtClean="0"/>
              <a:t>i</a:t>
            </a:r>
            <a:r>
              <a:rPr lang="ko-KR" altLang="en-US" sz="1050" dirty="0" smtClean="0"/>
              <a:t> += 1</a:t>
            </a:r>
          </a:p>
          <a:p>
            <a:r>
              <a:rPr lang="ko-KR" altLang="en-US" sz="1050" dirty="0" smtClean="0"/>
              <a:t>            </a:t>
            </a:r>
          </a:p>
          <a:p>
            <a:r>
              <a:rPr lang="ko-KR" altLang="en-US" sz="1050" dirty="0" smtClean="0"/>
              <a:t>            </a:t>
            </a:r>
            <a:r>
              <a:rPr lang="ko-KR" altLang="en-US" sz="1050" dirty="0" err="1" smtClean="0"/>
              <a:t>if</a:t>
            </a:r>
            <a:r>
              <a:rPr lang="ko-KR" altLang="en-US" sz="1050" dirty="0" smtClean="0"/>
              <a:t> next1&gt;0 and next1&lt;=</a:t>
            </a:r>
            <a:r>
              <a:rPr lang="ko-KR" altLang="en-US" sz="1050" dirty="0" err="1" smtClean="0"/>
              <a:t>n</a:t>
            </a:r>
            <a:r>
              <a:rPr lang="ko-KR" altLang="en-US" sz="1050" dirty="0" smtClean="0"/>
              <a:t>:</a:t>
            </a:r>
          </a:p>
          <a:p>
            <a:r>
              <a:rPr lang="ko-KR" altLang="en-US" sz="1050" dirty="0" smtClean="0"/>
              <a:t>                </a:t>
            </a:r>
            <a:r>
              <a:rPr lang="ko-KR" altLang="en-US" sz="1050" dirty="0" err="1" smtClean="0"/>
              <a:t>if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not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visited</a:t>
            </a:r>
            <a:r>
              <a:rPr lang="ko-KR" altLang="en-US" sz="1050" dirty="0" smtClean="0"/>
              <a:t>[next1]:</a:t>
            </a:r>
          </a:p>
          <a:p>
            <a:r>
              <a:rPr lang="ko-KR" altLang="en-US" sz="1050" dirty="0" smtClean="0"/>
              <a:t>                    </a:t>
            </a:r>
            <a:r>
              <a:rPr lang="ko-KR" altLang="en-US" sz="1050" dirty="0" err="1" smtClean="0"/>
              <a:t>visited</a:t>
            </a:r>
            <a:r>
              <a:rPr lang="ko-KR" altLang="en-US" sz="1050" dirty="0" smtClean="0"/>
              <a:t>[next1] = </a:t>
            </a:r>
            <a:r>
              <a:rPr lang="ko-KR" altLang="en-US" sz="1050" dirty="0" err="1" smtClean="0"/>
              <a:t>True</a:t>
            </a:r>
            <a:endParaRPr lang="ko-KR" altLang="en-US" sz="1050" dirty="0" smtClean="0"/>
          </a:p>
          <a:p>
            <a:r>
              <a:rPr lang="ko-KR" altLang="en-US" sz="1050" dirty="0" smtClean="0"/>
              <a:t>                    </a:t>
            </a:r>
            <a:r>
              <a:rPr lang="ko-KR" altLang="en-US" sz="1050" dirty="0" err="1" smtClean="0"/>
              <a:t>q.append</a:t>
            </a:r>
            <a:r>
              <a:rPr lang="ko-KR" altLang="en-US" sz="1050" dirty="0" smtClean="0"/>
              <a:t>((next1,cnt+1))</a:t>
            </a:r>
          </a:p>
          <a:p>
            <a:r>
              <a:rPr lang="ko-KR" altLang="en-US" sz="1050" dirty="0" smtClean="0"/>
              <a:t>            </a:t>
            </a:r>
            <a:r>
              <a:rPr lang="ko-KR" altLang="en-US" sz="1050" dirty="0" err="1" smtClean="0"/>
              <a:t>else</a:t>
            </a:r>
            <a:r>
              <a:rPr lang="ko-KR" altLang="en-US" sz="1050" dirty="0" smtClean="0"/>
              <a:t>:</a:t>
            </a:r>
          </a:p>
          <a:p>
            <a:r>
              <a:rPr lang="ko-KR" altLang="en-US" sz="1050" dirty="0" smtClean="0"/>
              <a:t>                </a:t>
            </a:r>
            <a:r>
              <a:rPr lang="ko-KR" altLang="en-US" sz="1050" dirty="0" err="1" smtClean="0"/>
              <a:t>break</a:t>
            </a:r>
            <a:endParaRPr lang="ko-KR" altLang="en-US" sz="1050" dirty="0" smtClean="0"/>
          </a:p>
          <a:p>
            <a:r>
              <a:rPr lang="ko-KR" altLang="en-US" sz="1050" dirty="0" smtClean="0"/>
              <a:t>        </a:t>
            </a:r>
          </a:p>
          <a:p>
            <a:r>
              <a:rPr lang="ko-KR" altLang="en-US" sz="1050" dirty="0" smtClean="0"/>
              <a:t>        </a:t>
            </a:r>
            <a:r>
              <a:rPr lang="ko-KR" altLang="en-US" sz="1050" dirty="0" err="1" smtClean="0"/>
              <a:t>j</a:t>
            </a:r>
            <a:r>
              <a:rPr lang="ko-KR" altLang="en-US" sz="1050" dirty="0" smtClean="0"/>
              <a:t> = 1</a:t>
            </a:r>
          </a:p>
          <a:p>
            <a:r>
              <a:rPr lang="ko-KR" altLang="en-US" sz="1050" dirty="0" smtClean="0"/>
              <a:t>        </a:t>
            </a:r>
            <a:r>
              <a:rPr lang="ko-KR" altLang="en-US" sz="1050" dirty="0" err="1" smtClean="0"/>
              <a:t>while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True</a:t>
            </a:r>
            <a:r>
              <a:rPr lang="ko-KR" altLang="en-US" sz="1050" dirty="0" smtClean="0"/>
              <a:t>:</a:t>
            </a:r>
          </a:p>
          <a:p>
            <a:r>
              <a:rPr lang="ko-KR" altLang="en-US" sz="1050" dirty="0" smtClean="0"/>
              <a:t>            next2 = </a:t>
            </a:r>
            <a:r>
              <a:rPr lang="ko-KR" altLang="en-US" sz="1050" dirty="0" err="1" smtClean="0"/>
              <a:t>now</a:t>
            </a:r>
            <a:r>
              <a:rPr lang="ko-KR" altLang="en-US" sz="1050" dirty="0" smtClean="0"/>
              <a:t> - </a:t>
            </a:r>
            <a:r>
              <a:rPr lang="ko-KR" altLang="en-US" sz="1050" dirty="0" err="1" smtClean="0"/>
              <a:t>stone_bridge</a:t>
            </a:r>
            <a:r>
              <a:rPr lang="ko-KR" altLang="en-US" sz="1050" dirty="0" smtClean="0"/>
              <a:t>[</a:t>
            </a:r>
            <a:r>
              <a:rPr lang="ko-KR" altLang="en-US" sz="1050" dirty="0" err="1" smtClean="0"/>
              <a:t>now</a:t>
            </a:r>
            <a:r>
              <a:rPr lang="ko-KR" altLang="en-US" sz="1050" dirty="0" smtClean="0"/>
              <a:t>]*</a:t>
            </a:r>
            <a:r>
              <a:rPr lang="ko-KR" altLang="en-US" sz="1050" dirty="0" err="1" smtClean="0"/>
              <a:t>j</a:t>
            </a:r>
            <a:endParaRPr lang="ko-KR" altLang="en-US" sz="1050" dirty="0" smtClean="0"/>
          </a:p>
          <a:p>
            <a:r>
              <a:rPr lang="ko-KR" altLang="en-US" sz="1050" dirty="0" smtClean="0"/>
              <a:t>            </a:t>
            </a:r>
            <a:r>
              <a:rPr lang="ko-KR" altLang="en-US" sz="1050" dirty="0" err="1" smtClean="0"/>
              <a:t>j</a:t>
            </a:r>
            <a:r>
              <a:rPr lang="ko-KR" altLang="en-US" sz="1050" dirty="0" smtClean="0"/>
              <a:t> += 1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            </a:t>
            </a:r>
            <a:r>
              <a:rPr lang="ko-KR" altLang="en-US" sz="1050" dirty="0" err="1" smtClean="0"/>
              <a:t>if</a:t>
            </a:r>
            <a:r>
              <a:rPr lang="ko-KR" altLang="en-US" sz="1050" dirty="0" smtClean="0"/>
              <a:t> next2&gt;0 and next2&lt;=</a:t>
            </a:r>
            <a:r>
              <a:rPr lang="ko-KR" altLang="en-US" sz="1050" dirty="0" err="1" smtClean="0"/>
              <a:t>n</a:t>
            </a:r>
            <a:r>
              <a:rPr lang="ko-KR" altLang="en-US" sz="1050" dirty="0" smtClean="0"/>
              <a:t>:</a:t>
            </a:r>
          </a:p>
          <a:p>
            <a:r>
              <a:rPr lang="ko-KR" altLang="en-US" sz="1050" dirty="0" smtClean="0"/>
              <a:t>                </a:t>
            </a:r>
            <a:r>
              <a:rPr lang="ko-KR" altLang="en-US" sz="1050" dirty="0" err="1" smtClean="0"/>
              <a:t>if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not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visited</a:t>
            </a:r>
            <a:r>
              <a:rPr lang="ko-KR" altLang="en-US" sz="1050" dirty="0" smtClean="0"/>
              <a:t>[next2]:</a:t>
            </a:r>
          </a:p>
          <a:p>
            <a:r>
              <a:rPr lang="ko-KR" altLang="en-US" sz="1050" dirty="0" smtClean="0"/>
              <a:t>                    </a:t>
            </a:r>
            <a:r>
              <a:rPr lang="ko-KR" altLang="en-US" sz="1050" dirty="0" err="1" smtClean="0"/>
              <a:t>visited</a:t>
            </a:r>
            <a:r>
              <a:rPr lang="ko-KR" altLang="en-US" sz="1050" dirty="0" smtClean="0"/>
              <a:t>[next2] = </a:t>
            </a:r>
            <a:r>
              <a:rPr lang="ko-KR" altLang="en-US" sz="1050" dirty="0" err="1" smtClean="0"/>
              <a:t>True</a:t>
            </a:r>
            <a:endParaRPr lang="ko-KR" altLang="en-US" sz="1050" dirty="0" smtClean="0"/>
          </a:p>
          <a:p>
            <a:r>
              <a:rPr lang="ko-KR" altLang="en-US" sz="1050" dirty="0" smtClean="0"/>
              <a:t>                    </a:t>
            </a:r>
            <a:r>
              <a:rPr lang="ko-KR" altLang="en-US" sz="1050" dirty="0" err="1" smtClean="0"/>
              <a:t>q.append</a:t>
            </a:r>
            <a:r>
              <a:rPr lang="ko-KR" altLang="en-US" sz="1050" dirty="0" smtClean="0"/>
              <a:t>((next2,cnt+1))</a:t>
            </a:r>
          </a:p>
          <a:p>
            <a:r>
              <a:rPr lang="ko-KR" altLang="en-US" sz="1050" dirty="0" smtClean="0"/>
              <a:t>            </a:t>
            </a:r>
            <a:r>
              <a:rPr lang="ko-KR" altLang="en-US" sz="1050" dirty="0" err="1" smtClean="0"/>
              <a:t>else</a:t>
            </a:r>
            <a:r>
              <a:rPr lang="ko-KR" altLang="en-US" sz="1050" dirty="0" smtClean="0"/>
              <a:t>:</a:t>
            </a:r>
          </a:p>
          <a:p>
            <a:r>
              <a:rPr lang="ko-KR" altLang="en-US" sz="1050" dirty="0" smtClean="0"/>
              <a:t>                </a:t>
            </a:r>
            <a:r>
              <a:rPr lang="ko-KR" altLang="en-US" sz="1050" dirty="0" err="1" smtClean="0"/>
              <a:t>break</a:t>
            </a:r>
            <a:endParaRPr lang="ko-KR" altLang="en-US" sz="1050" dirty="0" smtClean="0"/>
          </a:p>
          <a:p>
            <a:r>
              <a:rPr lang="ko-KR" altLang="en-US" sz="1050" dirty="0" smtClean="0"/>
              <a:t>    </a:t>
            </a:r>
            <a:r>
              <a:rPr lang="ko-KR" altLang="en-US" sz="1050" dirty="0" err="1" smtClean="0"/>
              <a:t>else</a:t>
            </a:r>
            <a:r>
              <a:rPr lang="ko-KR" altLang="en-US" sz="1050" dirty="0" smtClean="0"/>
              <a:t>:</a:t>
            </a:r>
          </a:p>
          <a:p>
            <a:r>
              <a:rPr lang="ko-KR" altLang="en-US" sz="1050" dirty="0" smtClean="0"/>
              <a:t>        </a:t>
            </a:r>
            <a:r>
              <a:rPr lang="ko-KR" altLang="en-US" sz="1050" dirty="0" err="1" smtClean="0"/>
              <a:t>print</a:t>
            </a:r>
            <a:r>
              <a:rPr lang="ko-KR" altLang="en-US" sz="1050" dirty="0" smtClean="0"/>
              <a:t>(-1)</a:t>
            </a:r>
          </a:p>
          <a:p>
            <a:endParaRPr lang="ko-KR" altLang="en-US" sz="1050" dirty="0" smtClean="0"/>
          </a:p>
          <a:p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6096000" y="33543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input</a:t>
            </a:r>
            <a:r>
              <a:rPr lang="ko-KR" altLang="en-US" dirty="0"/>
              <a:t> = </a:t>
            </a:r>
            <a:r>
              <a:rPr lang="ko-KR" altLang="en-US" dirty="0" err="1"/>
              <a:t>sys.stdin.readline</a:t>
            </a:r>
            <a:endParaRPr lang="ko-KR" altLang="en-US" dirty="0"/>
          </a:p>
          <a:p>
            <a:r>
              <a:rPr lang="ko-KR" altLang="en-US" dirty="0" err="1"/>
              <a:t>n</a:t>
            </a:r>
            <a:r>
              <a:rPr lang="ko-KR" altLang="en-US" dirty="0"/>
              <a:t> =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input</a:t>
            </a:r>
            <a:r>
              <a:rPr lang="ko-KR" altLang="en-US" dirty="0"/>
              <a:t>())</a:t>
            </a:r>
          </a:p>
          <a:p>
            <a:endParaRPr lang="ko-KR" altLang="en-US" dirty="0"/>
          </a:p>
          <a:p>
            <a:r>
              <a:rPr lang="ko-KR" altLang="en-US" dirty="0" err="1"/>
              <a:t>visited</a:t>
            </a:r>
            <a:r>
              <a:rPr lang="ko-KR" altLang="en-US" dirty="0"/>
              <a:t> = [</a:t>
            </a:r>
            <a:r>
              <a:rPr lang="ko-KR" altLang="en-US" dirty="0" err="1"/>
              <a:t>False</a:t>
            </a:r>
            <a:r>
              <a:rPr lang="ko-KR" altLang="en-US" dirty="0"/>
              <a:t>]*(n+1)</a:t>
            </a:r>
          </a:p>
          <a:p>
            <a:r>
              <a:rPr lang="ko-KR" altLang="en-US" dirty="0" err="1"/>
              <a:t>stone_bridge</a:t>
            </a:r>
            <a:r>
              <a:rPr lang="ko-KR" altLang="en-US" dirty="0"/>
              <a:t> = [0]</a:t>
            </a:r>
          </a:p>
          <a:p>
            <a:endParaRPr lang="ko-KR" altLang="en-US" dirty="0"/>
          </a:p>
          <a:p>
            <a:r>
              <a:rPr lang="ko-KR" altLang="en-US" dirty="0" err="1"/>
              <a:t>temp</a:t>
            </a:r>
            <a:r>
              <a:rPr lang="ko-KR" altLang="en-US" dirty="0"/>
              <a:t> = </a:t>
            </a:r>
            <a:r>
              <a:rPr lang="ko-KR" altLang="en-US" dirty="0" err="1"/>
              <a:t>list</a:t>
            </a:r>
            <a:r>
              <a:rPr lang="ko-KR" altLang="en-US" dirty="0"/>
              <a:t>(</a:t>
            </a:r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int,input</a:t>
            </a:r>
            <a:r>
              <a:rPr lang="ko-KR" altLang="en-US" dirty="0"/>
              <a:t>().</a:t>
            </a:r>
            <a:r>
              <a:rPr lang="ko-KR" altLang="en-US" dirty="0" err="1"/>
              <a:t>split</a:t>
            </a:r>
            <a:r>
              <a:rPr lang="ko-KR" altLang="en-US" dirty="0"/>
              <a:t>()))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temp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stone_bridge.append</a:t>
            </a:r>
            <a:r>
              <a:rPr lang="ko-KR" altLang="en-US" dirty="0"/>
              <a:t>(</a:t>
            </a:r>
            <a:r>
              <a:rPr lang="ko-KR" altLang="en-US" dirty="0" err="1"/>
              <a:t>t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end</a:t>
            </a:r>
            <a:r>
              <a:rPr lang="ko-KR" altLang="en-US" dirty="0"/>
              <a:t> = </a:t>
            </a:r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int,input</a:t>
            </a:r>
            <a:r>
              <a:rPr lang="ko-KR" altLang="en-US" dirty="0"/>
              <a:t>().</a:t>
            </a:r>
            <a:r>
              <a:rPr lang="ko-KR" altLang="en-US" dirty="0" err="1"/>
              <a:t>split</a:t>
            </a:r>
            <a:r>
              <a:rPr lang="ko-KR" altLang="en-US" dirty="0"/>
              <a:t>())</a:t>
            </a:r>
          </a:p>
          <a:p>
            <a:endParaRPr lang="ko-KR" altLang="en-US" dirty="0"/>
          </a:p>
          <a:p>
            <a:r>
              <a:rPr lang="ko-KR" altLang="en-US" dirty="0" smtClean="0"/>
              <a:t>BFS(</a:t>
            </a:r>
            <a:r>
              <a:rPr lang="ko-KR" altLang="en-US" dirty="0" err="1" smtClean="0"/>
              <a:t>start</a:t>
            </a:r>
            <a:r>
              <a:rPr lang="en-US" altLang="ko-KR" dirty="0" smtClean="0"/>
              <a:t>=1</a:t>
            </a:r>
            <a:r>
              <a:rPr lang="ko-KR" altLang="en-US" dirty="0" smtClean="0"/>
              <a:t>,</a:t>
            </a:r>
            <a:r>
              <a:rPr lang="ko-KR" altLang="en-US" dirty="0" err="1" smtClean="0"/>
              <a:t>end</a:t>
            </a:r>
            <a:r>
              <a:rPr lang="en-US" altLang="ko-KR" dirty="0" smtClean="0"/>
              <a:t>=5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48000" y="14438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7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484</Words>
  <Application>Microsoft Office PowerPoint</Application>
  <PresentationFormat>와이드스크린</PresentationFormat>
  <Paragraphs>170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16</cp:revision>
  <dcterms:created xsi:type="dcterms:W3CDTF">2021-11-06T06:37:47Z</dcterms:created>
  <dcterms:modified xsi:type="dcterms:W3CDTF">2021-11-06T14:25:23Z</dcterms:modified>
</cp:coreProperties>
</file>