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9067-3BA0-42EF-8003-4B139A4D9C88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2E2F-8F65-4988-BAAB-A9CAB131D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9067-3BA0-42EF-8003-4B139A4D9C88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2E2F-8F65-4988-BAAB-A9CAB131D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32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9067-3BA0-42EF-8003-4B139A4D9C88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2E2F-8F65-4988-BAAB-A9CAB131D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8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9067-3BA0-42EF-8003-4B139A4D9C88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2E2F-8F65-4988-BAAB-A9CAB131D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5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9067-3BA0-42EF-8003-4B139A4D9C88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2E2F-8F65-4988-BAAB-A9CAB131D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2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9067-3BA0-42EF-8003-4B139A4D9C88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2E2F-8F65-4988-BAAB-A9CAB131D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06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9067-3BA0-42EF-8003-4B139A4D9C88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2E2F-8F65-4988-BAAB-A9CAB131D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8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9067-3BA0-42EF-8003-4B139A4D9C88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2E2F-8F65-4988-BAAB-A9CAB131D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16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9067-3BA0-42EF-8003-4B139A4D9C88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2E2F-8F65-4988-BAAB-A9CAB131D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0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9067-3BA0-42EF-8003-4B139A4D9C88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2E2F-8F65-4988-BAAB-A9CAB131D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0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9067-3BA0-42EF-8003-4B139A4D9C88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2E2F-8F65-4988-BAAB-A9CAB131D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79067-3BA0-42EF-8003-4B139A4D9C88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82E2F-8F65-4988-BAAB-A9CAB131D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4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6828" y="207818"/>
            <a:ext cx="3815543" cy="66501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6829" y="5902036"/>
            <a:ext cx="3815540" cy="68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main():</a:t>
            </a:r>
          </a:p>
          <a:p>
            <a:pPr algn="ctr"/>
            <a:r>
              <a:rPr lang="en-US" altLang="ko-KR" dirty="0"/>
              <a:t>DFS(cur:1,answer:0)</a:t>
            </a:r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6829" y="4754880"/>
            <a:ext cx="3815540" cy="87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DFS(cur:1,answer:0)</a:t>
            </a:r>
          </a:p>
          <a:p>
            <a:pPr algn="ctr"/>
            <a:r>
              <a:rPr lang="en-US" altLang="ko-KR" sz="1600" dirty="0"/>
              <a:t>a</a:t>
            </a:r>
            <a:r>
              <a:rPr lang="en-US" altLang="ko-KR" sz="1600" dirty="0" smtClean="0"/>
              <a:t>nswer = </a:t>
            </a:r>
            <a:r>
              <a:rPr lang="en-US" altLang="ko-KR" sz="1600" dirty="0"/>
              <a:t>DFS(2,1</a:t>
            </a:r>
            <a:r>
              <a:rPr lang="en-US" altLang="ko-KR" sz="1600" dirty="0" smtClean="0"/>
              <a:t>)</a:t>
            </a:r>
          </a:p>
          <a:p>
            <a:pPr algn="ctr"/>
            <a:r>
              <a:rPr lang="en-US" altLang="ko-KR" sz="1600" dirty="0"/>
              <a:t>r</a:t>
            </a:r>
            <a:r>
              <a:rPr lang="en-US" altLang="ko-KR" sz="1600" dirty="0" smtClean="0"/>
              <a:t>eturn answer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6827" y="3341716"/>
            <a:ext cx="3815542" cy="1050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DFS(2,1):</a:t>
            </a:r>
          </a:p>
          <a:p>
            <a:pPr algn="ctr"/>
            <a:r>
              <a:rPr lang="en-US" altLang="ko-KR" sz="1600" dirty="0" smtClean="0"/>
              <a:t>answer = </a:t>
            </a:r>
            <a:r>
              <a:rPr lang="en-US" altLang="ko-KR" sz="1600" dirty="0" smtClean="0"/>
              <a:t>DFS(cur:3, answer:2)</a:t>
            </a:r>
          </a:p>
          <a:p>
            <a:pPr algn="ctr"/>
            <a:r>
              <a:rPr lang="en-US" altLang="ko-KR" sz="1600" dirty="0" smtClean="0"/>
              <a:t>return answer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606827" y="2136372"/>
            <a:ext cx="3815542" cy="931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DFS(cur:3, answer: 2):</a:t>
            </a:r>
          </a:p>
          <a:p>
            <a:pPr algn="ctr"/>
            <a:r>
              <a:rPr lang="en-US" altLang="ko-KR" sz="1600" dirty="0" smtClean="0"/>
              <a:t>return </a:t>
            </a:r>
            <a:r>
              <a:rPr lang="en-US" altLang="ko-KR" sz="1600" dirty="0" err="1" smtClean="0"/>
              <a:t>asnwer</a:t>
            </a:r>
            <a:endParaRPr lang="ko-KR" altLang="en-US" sz="1600" dirty="0" smtClean="0"/>
          </a:p>
        </p:txBody>
      </p:sp>
      <p:sp>
        <p:nvSpPr>
          <p:cNvPr id="11" name="타원 10"/>
          <p:cNvSpPr/>
          <p:nvPr/>
        </p:nvSpPr>
        <p:spPr>
          <a:xfrm>
            <a:off x="7370064" y="512064"/>
            <a:ext cx="1609344" cy="144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8955024" y="2345020"/>
            <a:ext cx="1609344" cy="144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147816" y="2345020"/>
            <a:ext cx="1609344" cy="144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15" name="직선 연결선 14"/>
          <p:cNvCxnSpPr>
            <a:stCxn id="11" idx="3"/>
            <a:endCxn id="13" idx="0"/>
          </p:cNvCxnSpPr>
          <p:nvPr/>
        </p:nvCxnSpPr>
        <p:spPr>
          <a:xfrm flipH="1">
            <a:off x="6952488" y="1745237"/>
            <a:ext cx="653259" cy="599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693883" y="1699517"/>
            <a:ext cx="703101" cy="683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3" idx="6"/>
            <a:endCxn id="12" idx="2"/>
          </p:cNvCxnSpPr>
          <p:nvPr/>
        </p:nvCxnSpPr>
        <p:spPr>
          <a:xfrm>
            <a:off x="7757160" y="3067396"/>
            <a:ext cx="1197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7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6828" y="207818"/>
            <a:ext cx="3815543" cy="66501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6829" y="5902036"/>
            <a:ext cx="3815540" cy="68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main():</a:t>
            </a:r>
          </a:p>
          <a:p>
            <a:pPr algn="ctr"/>
            <a:r>
              <a:rPr lang="en-US" altLang="ko-KR" dirty="0"/>
              <a:t>DFS(cur:1,answer:0)</a:t>
            </a:r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6829" y="4754880"/>
            <a:ext cx="3815540" cy="87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DFS(cur:1,answer:0)</a:t>
            </a:r>
          </a:p>
          <a:p>
            <a:pPr algn="ctr"/>
            <a:r>
              <a:rPr lang="en-US" altLang="ko-KR" sz="1600" dirty="0"/>
              <a:t>a</a:t>
            </a:r>
            <a:r>
              <a:rPr lang="en-US" altLang="ko-KR" sz="1600" dirty="0" smtClean="0"/>
              <a:t>nswer = </a:t>
            </a:r>
            <a:r>
              <a:rPr lang="en-US" altLang="ko-KR" sz="1600" dirty="0"/>
              <a:t>DFS(2,1</a:t>
            </a:r>
            <a:r>
              <a:rPr lang="en-US" altLang="ko-KR" sz="1600" dirty="0" smtClean="0"/>
              <a:t>)</a:t>
            </a:r>
          </a:p>
          <a:p>
            <a:pPr algn="ctr"/>
            <a:r>
              <a:rPr lang="en-US" altLang="ko-KR" sz="1600" dirty="0"/>
              <a:t>r</a:t>
            </a:r>
            <a:r>
              <a:rPr lang="en-US" altLang="ko-KR" sz="1600" dirty="0" smtClean="0"/>
              <a:t>eturn answer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6827" y="3341716"/>
            <a:ext cx="3815542" cy="1050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DFS(2,1):</a:t>
            </a:r>
          </a:p>
          <a:p>
            <a:pPr algn="ctr"/>
            <a:r>
              <a:rPr lang="en-US" altLang="ko-KR" sz="1600" dirty="0" smtClean="0"/>
              <a:t>answer = </a:t>
            </a:r>
            <a:r>
              <a:rPr lang="en-US" altLang="ko-KR" sz="1600" dirty="0" smtClean="0"/>
              <a:t>DFS(cur:3, answer:2)</a:t>
            </a:r>
          </a:p>
          <a:p>
            <a:pPr algn="ctr"/>
            <a:r>
              <a:rPr lang="en-US" altLang="ko-KR" sz="1600" dirty="0" smtClean="0"/>
              <a:t>return answer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606827" y="2136372"/>
            <a:ext cx="3815542" cy="931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DFS(cur:3, answer: 2):</a:t>
            </a:r>
          </a:p>
          <a:p>
            <a:pPr algn="ctr"/>
            <a:r>
              <a:rPr lang="en-US" altLang="ko-KR" sz="1600" dirty="0" smtClean="0"/>
              <a:t>return </a:t>
            </a:r>
            <a:r>
              <a:rPr lang="en-US" altLang="ko-KR" sz="1600" dirty="0" smtClean="0"/>
              <a:t>answer(2)</a:t>
            </a:r>
            <a:endParaRPr lang="ko-KR" altLang="en-US" sz="1600" dirty="0" smtClean="0"/>
          </a:p>
        </p:txBody>
      </p:sp>
      <p:sp>
        <p:nvSpPr>
          <p:cNvPr id="11" name="타원 10"/>
          <p:cNvSpPr/>
          <p:nvPr/>
        </p:nvSpPr>
        <p:spPr>
          <a:xfrm>
            <a:off x="7324344" y="-630936"/>
            <a:ext cx="1609344" cy="144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8909304" y="1202020"/>
            <a:ext cx="1609344" cy="144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102096" y="1202020"/>
            <a:ext cx="1609344" cy="144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15" name="직선 연결선 14"/>
          <p:cNvCxnSpPr>
            <a:stCxn id="11" idx="3"/>
          </p:cNvCxnSpPr>
          <p:nvPr/>
        </p:nvCxnSpPr>
        <p:spPr>
          <a:xfrm flipH="1">
            <a:off x="6906768" y="602237"/>
            <a:ext cx="653259" cy="599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12" idx="1"/>
          </p:cNvCxnSpPr>
          <p:nvPr/>
        </p:nvCxnSpPr>
        <p:spPr>
          <a:xfrm>
            <a:off x="8648163" y="556517"/>
            <a:ext cx="496824" cy="85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3" idx="6"/>
          </p:cNvCxnSpPr>
          <p:nvPr/>
        </p:nvCxnSpPr>
        <p:spPr>
          <a:xfrm>
            <a:off x="7711440" y="1924396"/>
            <a:ext cx="1197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6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6828" y="207818"/>
            <a:ext cx="3815543" cy="66501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6829" y="5902036"/>
            <a:ext cx="3815540" cy="68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main():</a:t>
            </a:r>
          </a:p>
          <a:p>
            <a:pPr algn="ctr"/>
            <a:r>
              <a:rPr lang="en-US" altLang="ko-KR" dirty="0"/>
              <a:t>DFS(cur:1,answer:0)</a:t>
            </a:r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6829" y="4754880"/>
            <a:ext cx="3815540" cy="87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DFS(cur:1,answer:0)</a:t>
            </a:r>
          </a:p>
          <a:p>
            <a:pPr algn="ctr"/>
            <a:r>
              <a:rPr lang="en-US" altLang="ko-KR" sz="1600" dirty="0"/>
              <a:t>a</a:t>
            </a:r>
            <a:r>
              <a:rPr lang="en-US" altLang="ko-KR" sz="1600" dirty="0" smtClean="0"/>
              <a:t>nswer = </a:t>
            </a:r>
            <a:r>
              <a:rPr lang="en-US" altLang="ko-KR" sz="1600" dirty="0"/>
              <a:t>DFS(2,1</a:t>
            </a:r>
            <a:r>
              <a:rPr lang="en-US" altLang="ko-KR" sz="1600" dirty="0" smtClean="0"/>
              <a:t>)</a:t>
            </a:r>
          </a:p>
          <a:p>
            <a:pPr algn="ctr"/>
            <a:r>
              <a:rPr lang="en-US" altLang="ko-KR" sz="1600" dirty="0"/>
              <a:t>r</a:t>
            </a:r>
            <a:r>
              <a:rPr lang="en-US" altLang="ko-KR" sz="1600" dirty="0" smtClean="0"/>
              <a:t>eturn answer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6827" y="3341716"/>
            <a:ext cx="3815542" cy="1050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DFS(2,answer:1):</a:t>
            </a:r>
          </a:p>
          <a:p>
            <a:pPr algn="ctr"/>
            <a:r>
              <a:rPr lang="en-US" altLang="ko-KR" sz="1600" dirty="0" smtClean="0"/>
              <a:t>answer = </a:t>
            </a:r>
            <a:r>
              <a:rPr lang="en-US" altLang="ko-KR" sz="1600" dirty="0" smtClean="0"/>
              <a:t>DFS(cur:3, answer:2) (2)</a:t>
            </a:r>
          </a:p>
          <a:p>
            <a:pPr algn="ctr"/>
            <a:r>
              <a:rPr lang="en-US" altLang="ko-KR" sz="1600" dirty="0" smtClean="0"/>
              <a:t>return answer(2)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7324344" y="-630936"/>
            <a:ext cx="1609344" cy="144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8909304" y="1202020"/>
            <a:ext cx="1609344" cy="144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102096" y="1202020"/>
            <a:ext cx="1609344" cy="144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15" name="직선 연결선 14"/>
          <p:cNvCxnSpPr>
            <a:stCxn id="11" idx="3"/>
          </p:cNvCxnSpPr>
          <p:nvPr/>
        </p:nvCxnSpPr>
        <p:spPr>
          <a:xfrm flipH="1">
            <a:off x="6906768" y="602237"/>
            <a:ext cx="653259" cy="599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12" idx="1"/>
          </p:cNvCxnSpPr>
          <p:nvPr/>
        </p:nvCxnSpPr>
        <p:spPr>
          <a:xfrm>
            <a:off x="8648163" y="556517"/>
            <a:ext cx="496824" cy="85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3" idx="6"/>
          </p:cNvCxnSpPr>
          <p:nvPr/>
        </p:nvCxnSpPr>
        <p:spPr>
          <a:xfrm>
            <a:off x="7711440" y="1924396"/>
            <a:ext cx="1197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79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6828" y="207818"/>
            <a:ext cx="3815543" cy="66501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6829" y="5902036"/>
            <a:ext cx="3815540" cy="68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main():</a:t>
            </a:r>
          </a:p>
          <a:p>
            <a:pPr algn="ctr"/>
            <a:r>
              <a:rPr lang="en-US" altLang="ko-KR" dirty="0"/>
              <a:t>DFS(cur:1,answer:0)</a:t>
            </a:r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6829" y="4754880"/>
            <a:ext cx="3815540" cy="87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DFS(cur:1,answer:0)</a:t>
            </a:r>
          </a:p>
          <a:p>
            <a:pPr algn="ctr"/>
            <a:r>
              <a:rPr lang="en-US" altLang="ko-KR" sz="1600" dirty="0"/>
              <a:t>a</a:t>
            </a:r>
            <a:r>
              <a:rPr lang="en-US" altLang="ko-KR" sz="1600" dirty="0" smtClean="0"/>
              <a:t>nswer = </a:t>
            </a:r>
            <a:r>
              <a:rPr lang="en-US" altLang="ko-KR" sz="1600" dirty="0"/>
              <a:t>DFS(2,1</a:t>
            </a:r>
            <a:r>
              <a:rPr lang="en-US" altLang="ko-KR" sz="1600" dirty="0" smtClean="0"/>
              <a:t>) (2)</a:t>
            </a:r>
          </a:p>
          <a:p>
            <a:pPr algn="ctr"/>
            <a:r>
              <a:rPr lang="en-US" altLang="ko-KR" sz="1600" dirty="0"/>
              <a:t>r</a:t>
            </a:r>
            <a:r>
              <a:rPr lang="en-US" altLang="ko-KR" sz="1600" dirty="0" smtClean="0"/>
              <a:t>eturn answer (2)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6827" y="3341716"/>
            <a:ext cx="3815542" cy="1050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DFS(2,answer:1):</a:t>
            </a:r>
          </a:p>
          <a:p>
            <a:pPr algn="ctr"/>
            <a:r>
              <a:rPr lang="en-US" altLang="ko-KR" sz="1600" dirty="0" smtClean="0"/>
              <a:t>answer = </a:t>
            </a:r>
            <a:r>
              <a:rPr lang="en-US" altLang="ko-KR" sz="1600" dirty="0" smtClean="0"/>
              <a:t>DFS(cur:3, answer:2) (2)</a:t>
            </a:r>
          </a:p>
          <a:p>
            <a:pPr algn="ctr"/>
            <a:r>
              <a:rPr lang="en-US" altLang="ko-KR" sz="1600" dirty="0" smtClean="0"/>
              <a:t>return answer(2)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7324344" y="-630936"/>
            <a:ext cx="1609344" cy="144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8909304" y="1202020"/>
            <a:ext cx="1609344" cy="144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102096" y="1202020"/>
            <a:ext cx="1609344" cy="144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15" name="직선 연결선 14"/>
          <p:cNvCxnSpPr>
            <a:stCxn id="11" idx="3"/>
          </p:cNvCxnSpPr>
          <p:nvPr/>
        </p:nvCxnSpPr>
        <p:spPr>
          <a:xfrm flipH="1">
            <a:off x="6906768" y="602237"/>
            <a:ext cx="653259" cy="599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12" idx="1"/>
          </p:cNvCxnSpPr>
          <p:nvPr/>
        </p:nvCxnSpPr>
        <p:spPr>
          <a:xfrm>
            <a:off x="8648163" y="556517"/>
            <a:ext cx="496824" cy="85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3" idx="6"/>
          </p:cNvCxnSpPr>
          <p:nvPr/>
        </p:nvCxnSpPr>
        <p:spPr>
          <a:xfrm>
            <a:off x="7711440" y="1924396"/>
            <a:ext cx="1197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9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6828" y="207818"/>
            <a:ext cx="3815543" cy="66501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6829" y="5902036"/>
            <a:ext cx="3815540" cy="68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main():</a:t>
            </a:r>
          </a:p>
          <a:p>
            <a:pPr algn="ctr"/>
            <a:r>
              <a:rPr lang="en-US" altLang="ko-KR" dirty="0" smtClean="0"/>
              <a:t>answer = DFS(cur:1,answer:0</a:t>
            </a:r>
            <a:r>
              <a:rPr lang="en-US" altLang="ko-KR" dirty="0"/>
              <a:t>)</a:t>
            </a:r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6829" y="4754880"/>
            <a:ext cx="3815540" cy="87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DFS(cur:1,answer:0)</a:t>
            </a:r>
          </a:p>
          <a:p>
            <a:pPr algn="ctr"/>
            <a:r>
              <a:rPr lang="en-US" altLang="ko-KR" sz="1600" dirty="0"/>
              <a:t>a</a:t>
            </a:r>
            <a:r>
              <a:rPr lang="en-US" altLang="ko-KR" sz="1600" dirty="0" smtClean="0"/>
              <a:t>nswer = </a:t>
            </a:r>
            <a:r>
              <a:rPr lang="en-US" altLang="ko-KR" sz="1600" dirty="0"/>
              <a:t>DFS(2,1</a:t>
            </a:r>
            <a:r>
              <a:rPr lang="en-US" altLang="ko-KR" sz="1600" dirty="0" smtClean="0"/>
              <a:t>) (2)</a:t>
            </a:r>
          </a:p>
          <a:p>
            <a:pPr algn="ctr"/>
            <a:r>
              <a:rPr lang="en-US" altLang="ko-KR" sz="1600" dirty="0"/>
              <a:t>r</a:t>
            </a:r>
            <a:r>
              <a:rPr lang="en-US" altLang="ko-KR" sz="1600" dirty="0" smtClean="0"/>
              <a:t>eturn answer (2)</a:t>
            </a:r>
          </a:p>
        </p:txBody>
      </p:sp>
      <p:sp>
        <p:nvSpPr>
          <p:cNvPr id="11" name="타원 10"/>
          <p:cNvSpPr/>
          <p:nvPr/>
        </p:nvSpPr>
        <p:spPr>
          <a:xfrm>
            <a:off x="7324344" y="-630936"/>
            <a:ext cx="1609344" cy="144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8909304" y="1202020"/>
            <a:ext cx="1609344" cy="144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102096" y="1202020"/>
            <a:ext cx="1609344" cy="144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15" name="직선 연결선 14"/>
          <p:cNvCxnSpPr>
            <a:stCxn id="11" idx="3"/>
          </p:cNvCxnSpPr>
          <p:nvPr/>
        </p:nvCxnSpPr>
        <p:spPr>
          <a:xfrm flipH="1">
            <a:off x="6906768" y="602237"/>
            <a:ext cx="653259" cy="599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12" idx="1"/>
          </p:cNvCxnSpPr>
          <p:nvPr/>
        </p:nvCxnSpPr>
        <p:spPr>
          <a:xfrm>
            <a:off x="8648163" y="556517"/>
            <a:ext cx="496824" cy="85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3" idx="6"/>
          </p:cNvCxnSpPr>
          <p:nvPr/>
        </p:nvCxnSpPr>
        <p:spPr>
          <a:xfrm>
            <a:off x="7711440" y="1924396"/>
            <a:ext cx="1197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18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6828" y="207818"/>
            <a:ext cx="3815543" cy="66501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6829" y="5902036"/>
            <a:ext cx="3815540" cy="68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main():</a:t>
            </a:r>
          </a:p>
          <a:p>
            <a:pPr algn="ctr"/>
            <a:r>
              <a:rPr lang="en-US" altLang="ko-KR" dirty="0"/>
              <a:t>DFS(cur:1,answer:0)</a:t>
            </a:r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6829" y="4754880"/>
            <a:ext cx="3815540" cy="87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DFS(cur:1,answer:0)</a:t>
            </a:r>
          </a:p>
          <a:p>
            <a:pPr algn="ctr"/>
            <a:r>
              <a:rPr lang="en-US" altLang="ko-KR" sz="1600" dirty="0"/>
              <a:t>a</a:t>
            </a:r>
            <a:r>
              <a:rPr lang="en-US" altLang="ko-KR" sz="1600" dirty="0" smtClean="0"/>
              <a:t>nswer = </a:t>
            </a:r>
            <a:r>
              <a:rPr lang="en-US" altLang="ko-KR" sz="1600" dirty="0"/>
              <a:t>DFS(2,1</a:t>
            </a:r>
            <a:r>
              <a:rPr lang="en-US" altLang="ko-KR" sz="1600" dirty="0" smtClean="0"/>
              <a:t>)</a:t>
            </a:r>
          </a:p>
          <a:p>
            <a:pPr algn="ctr"/>
            <a:r>
              <a:rPr lang="en-US" altLang="ko-KR" sz="1600" dirty="0"/>
              <a:t>r</a:t>
            </a:r>
            <a:r>
              <a:rPr lang="en-US" altLang="ko-KR" sz="1600" dirty="0" smtClean="0"/>
              <a:t>eturn answer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6827" y="3341716"/>
            <a:ext cx="3815542" cy="1050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DFS(2,1):</a:t>
            </a:r>
          </a:p>
          <a:p>
            <a:pPr algn="ctr"/>
            <a:r>
              <a:rPr lang="en-US" altLang="ko-KR" sz="1600" dirty="0" smtClean="0"/>
              <a:t>answer = </a:t>
            </a:r>
            <a:r>
              <a:rPr lang="en-US" altLang="ko-KR" sz="1600" dirty="0" smtClean="0"/>
              <a:t>DFS(cur:3, answer:2)</a:t>
            </a:r>
          </a:p>
          <a:p>
            <a:pPr algn="ctr"/>
            <a:r>
              <a:rPr lang="en-US" altLang="ko-KR" sz="1600" dirty="0" smtClean="0"/>
              <a:t>return answer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606827" y="2136372"/>
            <a:ext cx="3815542" cy="931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DFS(cur:3, answer: 2):</a:t>
            </a:r>
          </a:p>
          <a:p>
            <a:pPr algn="ctr"/>
            <a:r>
              <a:rPr lang="en-US" altLang="ko-KR" sz="1600" dirty="0" smtClean="0"/>
              <a:t>return </a:t>
            </a:r>
            <a:r>
              <a:rPr lang="en-US" altLang="ko-KR" sz="1600" dirty="0" smtClean="0"/>
              <a:t>answer</a:t>
            </a:r>
            <a:endParaRPr lang="ko-KR" altLang="en-US" sz="1600" dirty="0" smtClean="0"/>
          </a:p>
        </p:txBody>
      </p:sp>
      <p:sp>
        <p:nvSpPr>
          <p:cNvPr id="11" name="타원 10"/>
          <p:cNvSpPr/>
          <p:nvPr/>
        </p:nvSpPr>
        <p:spPr>
          <a:xfrm>
            <a:off x="7324344" y="-630936"/>
            <a:ext cx="1609344" cy="144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8909304" y="1202020"/>
            <a:ext cx="1609344" cy="144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102096" y="1202020"/>
            <a:ext cx="1609344" cy="144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15" name="직선 연결선 14"/>
          <p:cNvCxnSpPr>
            <a:stCxn id="11" idx="3"/>
          </p:cNvCxnSpPr>
          <p:nvPr/>
        </p:nvCxnSpPr>
        <p:spPr>
          <a:xfrm flipH="1">
            <a:off x="6906768" y="602237"/>
            <a:ext cx="653259" cy="599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12" idx="1"/>
          </p:cNvCxnSpPr>
          <p:nvPr/>
        </p:nvCxnSpPr>
        <p:spPr>
          <a:xfrm>
            <a:off x="8648163" y="556517"/>
            <a:ext cx="496824" cy="85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3" idx="6"/>
          </p:cNvCxnSpPr>
          <p:nvPr/>
        </p:nvCxnSpPr>
        <p:spPr>
          <a:xfrm>
            <a:off x="7711440" y="1924396"/>
            <a:ext cx="1197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5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6828" y="207818"/>
            <a:ext cx="3815543" cy="66501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6829" y="5902036"/>
            <a:ext cx="3815540" cy="68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main():</a:t>
            </a:r>
          </a:p>
          <a:p>
            <a:pPr algn="ctr"/>
            <a:r>
              <a:rPr lang="en-US" altLang="ko-KR" dirty="0"/>
              <a:t>DFS(cur:1,answer:0)</a:t>
            </a:r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6829" y="4754880"/>
            <a:ext cx="3815540" cy="87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DFS(cur:1,answer:0)</a:t>
            </a:r>
          </a:p>
          <a:p>
            <a:pPr algn="ctr"/>
            <a:r>
              <a:rPr lang="en-US" altLang="ko-KR" sz="1600" dirty="0"/>
              <a:t>a</a:t>
            </a:r>
            <a:r>
              <a:rPr lang="en-US" altLang="ko-KR" sz="1600" dirty="0" smtClean="0"/>
              <a:t>nswer = </a:t>
            </a:r>
            <a:r>
              <a:rPr lang="en-US" altLang="ko-KR" sz="1600" dirty="0"/>
              <a:t>DFS(2,1</a:t>
            </a:r>
            <a:r>
              <a:rPr lang="en-US" altLang="ko-KR" sz="1600" dirty="0" smtClean="0"/>
              <a:t>)</a:t>
            </a:r>
          </a:p>
          <a:p>
            <a:pPr algn="ctr"/>
            <a:r>
              <a:rPr lang="en-US" altLang="ko-KR" sz="1600" dirty="0"/>
              <a:t>r</a:t>
            </a:r>
            <a:r>
              <a:rPr lang="en-US" altLang="ko-KR" sz="1600" dirty="0" smtClean="0"/>
              <a:t>eturn answer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6827" y="3341716"/>
            <a:ext cx="3815542" cy="1050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DFS(2,1):</a:t>
            </a:r>
          </a:p>
          <a:p>
            <a:pPr algn="ctr"/>
            <a:r>
              <a:rPr lang="en-US" altLang="ko-KR" sz="1600" dirty="0" smtClean="0"/>
              <a:t>answer = </a:t>
            </a:r>
            <a:r>
              <a:rPr lang="en-US" altLang="ko-KR" sz="1600" dirty="0" smtClean="0"/>
              <a:t>DFS(cur:3, answer:2)</a:t>
            </a:r>
          </a:p>
          <a:p>
            <a:pPr algn="ctr"/>
            <a:r>
              <a:rPr lang="en-US" altLang="ko-KR" sz="1600" dirty="0" smtClean="0"/>
              <a:t>return answer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7324344" y="-630936"/>
            <a:ext cx="1609344" cy="144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8909304" y="1202020"/>
            <a:ext cx="1609344" cy="144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102096" y="1202020"/>
            <a:ext cx="1609344" cy="144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15" name="직선 연결선 14"/>
          <p:cNvCxnSpPr>
            <a:stCxn id="11" idx="3"/>
          </p:cNvCxnSpPr>
          <p:nvPr/>
        </p:nvCxnSpPr>
        <p:spPr>
          <a:xfrm flipH="1">
            <a:off x="6906768" y="602237"/>
            <a:ext cx="653259" cy="599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12" idx="1"/>
          </p:cNvCxnSpPr>
          <p:nvPr/>
        </p:nvCxnSpPr>
        <p:spPr>
          <a:xfrm>
            <a:off x="8648163" y="556517"/>
            <a:ext cx="496824" cy="85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3" idx="6"/>
          </p:cNvCxnSpPr>
          <p:nvPr/>
        </p:nvCxnSpPr>
        <p:spPr>
          <a:xfrm>
            <a:off x="7711440" y="1924396"/>
            <a:ext cx="1197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16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6828" y="207818"/>
            <a:ext cx="3815543" cy="66501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6829" y="5902036"/>
            <a:ext cx="3815540" cy="68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main():</a:t>
            </a:r>
          </a:p>
          <a:p>
            <a:pPr algn="ctr"/>
            <a:r>
              <a:rPr lang="en-US" altLang="ko-KR" dirty="0"/>
              <a:t>DFS(cur:1,answer:0)</a:t>
            </a:r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6829" y="4754880"/>
            <a:ext cx="3815540" cy="87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DFS(cur:1,answer:0)</a:t>
            </a:r>
          </a:p>
          <a:p>
            <a:pPr algn="ctr"/>
            <a:r>
              <a:rPr lang="en-US" altLang="ko-KR" sz="1600" dirty="0"/>
              <a:t>a</a:t>
            </a:r>
            <a:r>
              <a:rPr lang="en-US" altLang="ko-KR" sz="1600" dirty="0" smtClean="0"/>
              <a:t>nswer = </a:t>
            </a:r>
            <a:r>
              <a:rPr lang="en-US" altLang="ko-KR" sz="1600" dirty="0"/>
              <a:t>DFS(2,1</a:t>
            </a:r>
            <a:r>
              <a:rPr lang="en-US" altLang="ko-KR" sz="1600" dirty="0" smtClean="0"/>
              <a:t>)</a:t>
            </a:r>
          </a:p>
          <a:p>
            <a:pPr algn="ctr"/>
            <a:r>
              <a:rPr lang="en-US" altLang="ko-KR" sz="1600" dirty="0"/>
              <a:t>r</a:t>
            </a:r>
            <a:r>
              <a:rPr lang="en-US" altLang="ko-KR" sz="1600" dirty="0" smtClean="0"/>
              <a:t>eturn answer</a:t>
            </a:r>
          </a:p>
        </p:txBody>
      </p:sp>
      <p:sp>
        <p:nvSpPr>
          <p:cNvPr id="11" name="타원 10"/>
          <p:cNvSpPr/>
          <p:nvPr/>
        </p:nvSpPr>
        <p:spPr>
          <a:xfrm>
            <a:off x="7324344" y="-630936"/>
            <a:ext cx="1609344" cy="144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67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225</Words>
  <Application>Microsoft Office PowerPoint</Application>
  <PresentationFormat>와이드스크린</PresentationFormat>
  <Paragraphs>86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3</cp:revision>
  <dcterms:created xsi:type="dcterms:W3CDTF">2021-08-20T07:01:49Z</dcterms:created>
  <dcterms:modified xsi:type="dcterms:W3CDTF">2021-08-20T07:29:53Z</dcterms:modified>
</cp:coreProperties>
</file>