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9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5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2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4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9D38-CD0C-4546-B732-7EB6420AB29E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49F-3963-4639-BD92-49C7BC351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4136" y="1097280"/>
            <a:ext cx="48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N=4, money = 7, T=2, k=4,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2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5384" y="192024"/>
            <a:ext cx="1307592" cy="12252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21992" y="192024"/>
            <a:ext cx="1307592" cy="12252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514088" y="192024"/>
            <a:ext cx="1307592" cy="12252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705600" y="192024"/>
            <a:ext cx="1307592" cy="12252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0" y="1633728"/>
            <a:ext cx="1307592" cy="12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62872" y="192024"/>
            <a:ext cx="1307592" cy="12252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833104" y="1725168"/>
            <a:ext cx="1307592" cy="12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013192" y="3258312"/>
            <a:ext cx="1307592" cy="12252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050024" y="4690872"/>
            <a:ext cx="1307592" cy="122529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9560052" y="1149096"/>
            <a:ext cx="214884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8926068" y="2747772"/>
            <a:ext cx="214884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</p:cNvCxnSpPr>
          <p:nvPr/>
        </p:nvCxnSpPr>
        <p:spPr>
          <a:xfrm flipH="1">
            <a:off x="8020812" y="4304168"/>
            <a:ext cx="183872" cy="48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-112776" y="3258312"/>
            <a:ext cx="1307592" cy="12252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-117348" y="4791456"/>
            <a:ext cx="1307592" cy="122529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307592" y="4791456"/>
            <a:ext cx="1307592" cy="122529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8" idx="4"/>
            <a:endCxn id="19" idx="0"/>
          </p:cNvCxnSpPr>
          <p:nvPr/>
        </p:nvCxnSpPr>
        <p:spPr>
          <a:xfrm flipH="1">
            <a:off x="536448" y="4483608"/>
            <a:ext cx="4572" cy="3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5"/>
            <a:endCxn id="20" idx="0"/>
          </p:cNvCxnSpPr>
          <p:nvPr/>
        </p:nvCxnSpPr>
        <p:spPr>
          <a:xfrm>
            <a:off x="1003324" y="4304168"/>
            <a:ext cx="958064" cy="48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4"/>
            <a:endCxn id="18" idx="0"/>
          </p:cNvCxnSpPr>
          <p:nvPr/>
        </p:nvCxnSpPr>
        <p:spPr>
          <a:xfrm flipH="1">
            <a:off x="541020" y="2859024"/>
            <a:ext cx="112776" cy="39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8" idx="0"/>
          </p:cNvCxnSpPr>
          <p:nvPr/>
        </p:nvCxnSpPr>
        <p:spPr>
          <a:xfrm flipH="1">
            <a:off x="653796" y="1325880"/>
            <a:ext cx="160020" cy="3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355368" y="1563624"/>
            <a:ext cx="1307592" cy="12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812312" y="1563624"/>
            <a:ext cx="1307592" cy="12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2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6360" y="312200"/>
            <a:ext cx="777849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solution(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N,money,T,K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answer = 0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 smtClean="0">
                <a:effectLst/>
                <a:latin typeface="Consolas" panose="020B0609020204030204" pitchFamily="49" charset="0"/>
              </a:rPr>
              <a:t>atm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= [0]*N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 smtClean="0">
                <a:effectLst/>
                <a:latin typeface="Consolas" panose="020B0609020204030204" pitchFamily="49" charset="0"/>
              </a:rPr>
            </a:b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input_money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atm_number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if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atm_number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== N: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if sum(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) == money: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    for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in range(N-T):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        if sum(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i:i+T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]) &gt; K: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            break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    else: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        answer += 1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for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my_money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in range(money-sum(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atm_number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])):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atm_number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my_money</a:t>
            </a:r>
            <a:endParaRPr lang="en-US" altLang="ko-KR" sz="1600" b="0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input_money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(atm_number+1)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for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my_money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in range(K+1):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atm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[0] =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my_money</a:t>
            </a:r>
            <a:endParaRPr lang="en-US" altLang="ko-KR" sz="1600" b="0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input_money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 smtClean="0">
                <a:effectLst/>
                <a:latin typeface="Consolas" panose="020B0609020204030204" pitchFamily="49" charset="0"/>
              </a:rPr>
            </a:b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    return answer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1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3</cp:revision>
  <dcterms:created xsi:type="dcterms:W3CDTF">2021-09-26T04:34:30Z</dcterms:created>
  <dcterms:modified xsi:type="dcterms:W3CDTF">2021-09-26T08:21:33Z</dcterms:modified>
</cp:coreProperties>
</file>