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CD31-8B11-4F7B-AC70-82D5A86342AD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FA4B-6E02-4ED5-803C-13994A1D5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2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CD31-8B11-4F7B-AC70-82D5A86342AD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FA4B-6E02-4ED5-803C-13994A1D5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38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CD31-8B11-4F7B-AC70-82D5A86342AD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FA4B-6E02-4ED5-803C-13994A1D5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34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CD31-8B11-4F7B-AC70-82D5A86342AD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FA4B-6E02-4ED5-803C-13994A1D5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02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CD31-8B11-4F7B-AC70-82D5A86342AD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FA4B-6E02-4ED5-803C-13994A1D5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64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CD31-8B11-4F7B-AC70-82D5A86342AD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FA4B-6E02-4ED5-803C-13994A1D5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98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CD31-8B11-4F7B-AC70-82D5A86342AD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FA4B-6E02-4ED5-803C-13994A1D5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24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CD31-8B11-4F7B-AC70-82D5A86342AD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FA4B-6E02-4ED5-803C-13994A1D5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06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CD31-8B11-4F7B-AC70-82D5A86342AD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FA4B-6E02-4ED5-803C-13994A1D5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0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CD31-8B11-4F7B-AC70-82D5A86342AD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FA4B-6E02-4ED5-803C-13994A1D5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06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CD31-8B11-4F7B-AC70-82D5A86342AD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FA4B-6E02-4ED5-803C-13994A1D5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49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BCD31-8B11-4F7B-AC70-82D5A86342AD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FA4B-6E02-4ED5-803C-13994A1D5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09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022762"/>
              </p:ext>
            </p:extLst>
          </p:nvPr>
        </p:nvGraphicFramePr>
        <p:xfrm>
          <a:off x="2397760" y="3062685"/>
          <a:ext cx="25674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716">
                  <a:extLst>
                    <a:ext uri="{9D8B030D-6E8A-4147-A177-3AD203B41FA5}">
                      <a16:colId xmlns:a16="http://schemas.microsoft.com/office/drawing/2014/main" val="1834315099"/>
                    </a:ext>
                  </a:extLst>
                </a:gridCol>
                <a:gridCol w="1283716">
                  <a:extLst>
                    <a:ext uri="{9D8B030D-6E8A-4147-A177-3AD203B41FA5}">
                      <a16:colId xmlns:a16="http://schemas.microsoft.com/office/drawing/2014/main" val="4072014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1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8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69571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96312" y="2369744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a[0][0]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72992" y="2369744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a[0][1]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3104" y="3434279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a[1][0]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96312" y="4498814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a[2][0]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99456" y="3434279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a[1][1]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65880" y="4503537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a[2][1]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48536" y="115483"/>
            <a:ext cx="626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 = [ [10,20], [30,40], [50,60] ]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48536" y="835628"/>
            <a:ext cx="626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 = [ [10,20],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[30,40],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[50,60] ]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5" idx="2"/>
          </p:cNvCxnSpPr>
          <p:nvPr/>
        </p:nvCxnSpPr>
        <p:spPr>
          <a:xfrm flipH="1">
            <a:off x="2916936" y="2739076"/>
            <a:ext cx="4572" cy="32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293616" y="2739075"/>
            <a:ext cx="4572" cy="32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8" idx="3"/>
            <a:endCxn id="4" idx="1"/>
          </p:cNvCxnSpPr>
          <p:nvPr/>
        </p:nvCxnSpPr>
        <p:spPr>
          <a:xfrm>
            <a:off x="2063496" y="3618945"/>
            <a:ext cx="334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1" idx="1"/>
            <a:endCxn id="4" idx="3"/>
          </p:cNvCxnSpPr>
          <p:nvPr/>
        </p:nvCxnSpPr>
        <p:spPr>
          <a:xfrm flipH="1">
            <a:off x="4965192" y="3618945"/>
            <a:ext cx="334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9" idx="0"/>
          </p:cNvCxnSpPr>
          <p:nvPr/>
        </p:nvCxnSpPr>
        <p:spPr>
          <a:xfrm flipH="1" flipV="1">
            <a:off x="2916936" y="4175205"/>
            <a:ext cx="4572" cy="32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2" idx="0"/>
          </p:cNvCxnSpPr>
          <p:nvPr/>
        </p:nvCxnSpPr>
        <p:spPr>
          <a:xfrm flipV="1">
            <a:off x="4291076" y="4152344"/>
            <a:ext cx="2540" cy="35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809582"/>
              </p:ext>
            </p:extLst>
          </p:nvPr>
        </p:nvGraphicFramePr>
        <p:xfrm>
          <a:off x="7255764" y="1441890"/>
          <a:ext cx="25674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716">
                  <a:extLst>
                    <a:ext uri="{9D8B030D-6E8A-4147-A177-3AD203B41FA5}">
                      <a16:colId xmlns:a16="http://schemas.microsoft.com/office/drawing/2014/main" val="1834315099"/>
                    </a:ext>
                  </a:extLst>
                </a:gridCol>
                <a:gridCol w="1283716">
                  <a:extLst>
                    <a:ext uri="{9D8B030D-6E8A-4147-A177-3AD203B41FA5}">
                      <a16:colId xmlns:a16="http://schemas.microsoft.com/office/drawing/2014/main" val="4072014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1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8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695718"/>
                  </a:ext>
                </a:extLst>
              </a:tr>
            </a:tbl>
          </a:graphicData>
        </a:graphic>
      </p:graphicFrame>
      <p:cxnSp>
        <p:nvCxnSpPr>
          <p:cNvPr id="34" name="직선 화살표 연결선 33"/>
          <p:cNvCxnSpPr/>
          <p:nvPr/>
        </p:nvCxnSpPr>
        <p:spPr>
          <a:xfrm flipV="1">
            <a:off x="7269480" y="1060704"/>
            <a:ext cx="2596896" cy="1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87184" y="525225"/>
            <a:ext cx="23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가로 크기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6876288" y="1528757"/>
            <a:ext cx="9144" cy="1058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88076" y="1441890"/>
            <a:ext cx="23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</a:t>
            </a:r>
            <a:r>
              <a:rPr lang="ko-KR" altLang="en-US" dirty="0" smtClean="0"/>
              <a:t>로 크기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62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</dc:creator>
  <cp:lastModifiedBy>asus</cp:lastModifiedBy>
  <cp:revision>4</cp:revision>
  <dcterms:created xsi:type="dcterms:W3CDTF">2022-02-01T08:30:03Z</dcterms:created>
  <dcterms:modified xsi:type="dcterms:W3CDTF">2022-02-01T08:53:53Z</dcterms:modified>
</cp:coreProperties>
</file>