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7A24-D1C6-480B-883A-B8C77D2FDC1B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812-A6D8-4A06-B1AB-5E873FBC3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7A24-D1C6-480B-883A-B8C77D2FDC1B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812-A6D8-4A06-B1AB-5E873FBC3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5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7A24-D1C6-480B-883A-B8C77D2FDC1B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812-A6D8-4A06-B1AB-5E873FBC3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72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7A24-D1C6-480B-883A-B8C77D2FDC1B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812-A6D8-4A06-B1AB-5E873FBC3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9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7A24-D1C6-480B-883A-B8C77D2FDC1B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812-A6D8-4A06-B1AB-5E873FBC3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6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7A24-D1C6-480B-883A-B8C77D2FDC1B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812-A6D8-4A06-B1AB-5E873FBC3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13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7A24-D1C6-480B-883A-B8C77D2FDC1B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812-A6D8-4A06-B1AB-5E873FBC3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26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7A24-D1C6-480B-883A-B8C77D2FDC1B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812-A6D8-4A06-B1AB-5E873FBC3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4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7A24-D1C6-480B-883A-B8C77D2FDC1B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812-A6D8-4A06-B1AB-5E873FBC3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6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7A24-D1C6-480B-883A-B8C77D2FDC1B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812-A6D8-4A06-B1AB-5E873FBC3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1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7A24-D1C6-480B-883A-B8C77D2FDC1B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812-A6D8-4A06-B1AB-5E873FBC3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3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C7A24-D1C6-480B-883A-B8C77D2FDC1B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92812-A6D8-4A06-B1AB-5E873FBC3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68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74904" y="3172968"/>
            <a:ext cx="1225296" cy="1252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  <a:p>
            <a:pPr algn="ctr"/>
            <a:r>
              <a:rPr lang="en-US" altLang="ko-KR" dirty="0" smtClean="0"/>
              <a:t>(start)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398520" y="3172968"/>
            <a:ext cx="1225296" cy="1252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033408" y="4824406"/>
            <a:ext cx="1225296" cy="1252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4" idx="6"/>
            <a:endCxn id="5" idx="2"/>
          </p:cNvCxnSpPr>
          <p:nvPr/>
        </p:nvCxnSpPr>
        <p:spPr>
          <a:xfrm>
            <a:off x="1600200" y="3799332"/>
            <a:ext cx="1798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5"/>
            <a:endCxn id="6" idx="1"/>
          </p:cNvCxnSpPr>
          <p:nvPr/>
        </p:nvCxnSpPr>
        <p:spPr>
          <a:xfrm>
            <a:off x="1420760" y="4242238"/>
            <a:ext cx="792088" cy="76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2576" y="3299987"/>
            <a:ext cx="96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7092" y="4519841"/>
            <a:ext cx="96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848144" y="4823198"/>
            <a:ext cx="96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</a:p>
        </p:txBody>
      </p:sp>
      <p:cxnSp>
        <p:nvCxnSpPr>
          <p:cNvPr id="16" name="직선 화살표 연결선 15"/>
          <p:cNvCxnSpPr>
            <a:stCxn id="6" idx="7"/>
          </p:cNvCxnSpPr>
          <p:nvPr/>
        </p:nvCxnSpPr>
        <p:spPr>
          <a:xfrm flipV="1">
            <a:off x="3079264" y="4356065"/>
            <a:ext cx="639340" cy="65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12854"/>
              </p:ext>
            </p:extLst>
          </p:nvPr>
        </p:nvGraphicFramePr>
        <p:xfrm>
          <a:off x="4151375" y="229285"/>
          <a:ext cx="46634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137865548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7206657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450333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40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7245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95528" y="601633"/>
            <a:ext cx="292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start_to_end_min_distance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68914"/>
              </p:ext>
            </p:extLst>
          </p:nvPr>
        </p:nvGraphicFramePr>
        <p:xfrm>
          <a:off x="4151375" y="1241457"/>
          <a:ext cx="46634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137865548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7206657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450333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40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72456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874816"/>
              </p:ext>
            </p:extLst>
          </p:nvPr>
        </p:nvGraphicFramePr>
        <p:xfrm>
          <a:off x="4151375" y="2253630"/>
          <a:ext cx="46634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137865548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7206657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450333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40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7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8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28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4</cp:revision>
  <dcterms:created xsi:type="dcterms:W3CDTF">2021-08-29T06:25:36Z</dcterms:created>
  <dcterms:modified xsi:type="dcterms:W3CDTF">2021-08-29T08:10:55Z</dcterms:modified>
</cp:coreProperties>
</file>