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2540-54EA-426E-98D5-6E78FB441037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5072-F075-4F49-B6AB-A7008368F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90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2540-54EA-426E-98D5-6E78FB441037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5072-F075-4F49-B6AB-A7008368F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53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2540-54EA-426E-98D5-6E78FB441037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5072-F075-4F49-B6AB-A7008368F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38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2540-54EA-426E-98D5-6E78FB441037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5072-F075-4F49-B6AB-A7008368F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05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2540-54EA-426E-98D5-6E78FB441037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5072-F075-4F49-B6AB-A7008368F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91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2540-54EA-426E-98D5-6E78FB441037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5072-F075-4F49-B6AB-A7008368F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9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2540-54EA-426E-98D5-6E78FB441037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5072-F075-4F49-B6AB-A7008368F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82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2540-54EA-426E-98D5-6E78FB441037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5072-F075-4F49-B6AB-A7008368F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5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2540-54EA-426E-98D5-6E78FB441037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5072-F075-4F49-B6AB-A7008368F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20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2540-54EA-426E-98D5-6E78FB441037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5072-F075-4F49-B6AB-A7008368F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07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2540-54EA-426E-98D5-6E78FB441037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5072-F075-4F49-B6AB-A7008368F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19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92540-54EA-426E-98D5-6E78FB441037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F5072-F075-4F49-B6AB-A7008368F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85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80654" y="3661756"/>
            <a:ext cx="806335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854036" y="3250276"/>
            <a:ext cx="806335" cy="82296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627418" y="3661756"/>
            <a:ext cx="806335" cy="82296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080653" y="4878185"/>
            <a:ext cx="806335" cy="82296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627418" y="4878185"/>
            <a:ext cx="806335" cy="82296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906683" y="5289665"/>
            <a:ext cx="806335" cy="82296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endCxn id="5" idx="2"/>
          </p:cNvCxnSpPr>
          <p:nvPr/>
        </p:nvCxnSpPr>
        <p:spPr>
          <a:xfrm flipV="1">
            <a:off x="1806633" y="3661756"/>
            <a:ext cx="1047403" cy="208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6"/>
          </p:cNvCxnSpPr>
          <p:nvPr/>
        </p:nvCxnSpPr>
        <p:spPr>
          <a:xfrm>
            <a:off x="3660371" y="3661756"/>
            <a:ext cx="967047" cy="275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</p:cNvCxnSpPr>
          <p:nvPr/>
        </p:nvCxnSpPr>
        <p:spPr>
          <a:xfrm flipH="1" flipV="1">
            <a:off x="3660371" y="3800994"/>
            <a:ext cx="967047" cy="272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1886988" y="4264082"/>
            <a:ext cx="2740430" cy="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" idx="4"/>
            <a:endCxn id="7" idx="0"/>
          </p:cNvCxnSpPr>
          <p:nvPr/>
        </p:nvCxnSpPr>
        <p:spPr>
          <a:xfrm flipH="1">
            <a:off x="1483821" y="4484716"/>
            <a:ext cx="1" cy="39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4"/>
            <a:endCxn id="8" idx="0"/>
          </p:cNvCxnSpPr>
          <p:nvPr/>
        </p:nvCxnSpPr>
        <p:spPr>
          <a:xfrm>
            <a:off x="5030586" y="4484716"/>
            <a:ext cx="0" cy="393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9" idx="7"/>
          </p:cNvCxnSpPr>
          <p:nvPr/>
        </p:nvCxnSpPr>
        <p:spPr>
          <a:xfrm flipV="1">
            <a:off x="3594933" y="4406444"/>
            <a:ext cx="1137780" cy="1003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6" idx="3"/>
          </p:cNvCxnSpPr>
          <p:nvPr/>
        </p:nvCxnSpPr>
        <p:spPr>
          <a:xfrm flipV="1">
            <a:off x="1880593" y="4364196"/>
            <a:ext cx="2864910" cy="925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7" idx="5"/>
            <a:endCxn id="9" idx="2"/>
          </p:cNvCxnSpPr>
          <p:nvPr/>
        </p:nvCxnSpPr>
        <p:spPr>
          <a:xfrm>
            <a:off x="1768903" y="5580625"/>
            <a:ext cx="1137780" cy="120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9" idx="6"/>
          </p:cNvCxnSpPr>
          <p:nvPr/>
        </p:nvCxnSpPr>
        <p:spPr>
          <a:xfrm flipV="1">
            <a:off x="3713018" y="5410185"/>
            <a:ext cx="914400" cy="290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90119" y="3401985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007161" y="3358879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830675" y="3828310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080717" y="4202089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525524" y="4723648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57707" y="4491643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073389" y="5622772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43894" y="5555665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713018" y="4763553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568633" y="357448"/>
            <a:ext cx="8603672" cy="6982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456412" y="0"/>
            <a:ext cx="206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최소 </a:t>
            </a:r>
            <a:r>
              <a:rPr lang="ko-KR" altLang="en-US" dirty="0" err="1" smtClean="0"/>
              <a:t>힙</a:t>
            </a:r>
            <a:r>
              <a:rPr lang="en-US" altLang="ko-KR" dirty="0" smtClean="0"/>
              <a:t>(q)</a:t>
            </a:r>
            <a:endParaRPr lang="ko-KR" altLang="en-US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518337"/>
              </p:ext>
            </p:extLst>
          </p:nvPr>
        </p:nvGraphicFramePr>
        <p:xfrm>
          <a:off x="2568632" y="1538886"/>
          <a:ext cx="69668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8525761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670692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118997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417602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3537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3747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86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888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86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80654" y="3661756"/>
            <a:ext cx="806335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854036" y="3250276"/>
            <a:ext cx="806335" cy="82296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627418" y="3661756"/>
            <a:ext cx="806335" cy="82296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080653" y="4878185"/>
            <a:ext cx="806335" cy="82296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627418" y="4878185"/>
            <a:ext cx="806335" cy="82296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906683" y="5289665"/>
            <a:ext cx="806335" cy="82296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endCxn id="5" idx="2"/>
          </p:cNvCxnSpPr>
          <p:nvPr/>
        </p:nvCxnSpPr>
        <p:spPr>
          <a:xfrm flipV="1">
            <a:off x="1806633" y="3661756"/>
            <a:ext cx="1047403" cy="208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6"/>
          </p:cNvCxnSpPr>
          <p:nvPr/>
        </p:nvCxnSpPr>
        <p:spPr>
          <a:xfrm>
            <a:off x="3660371" y="3661756"/>
            <a:ext cx="967047" cy="275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</p:cNvCxnSpPr>
          <p:nvPr/>
        </p:nvCxnSpPr>
        <p:spPr>
          <a:xfrm flipH="1" flipV="1">
            <a:off x="3660371" y="3800994"/>
            <a:ext cx="967047" cy="272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1886988" y="4264082"/>
            <a:ext cx="2740430" cy="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" idx="4"/>
            <a:endCxn id="7" idx="0"/>
          </p:cNvCxnSpPr>
          <p:nvPr/>
        </p:nvCxnSpPr>
        <p:spPr>
          <a:xfrm flipH="1">
            <a:off x="1483821" y="4484716"/>
            <a:ext cx="1" cy="39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4"/>
            <a:endCxn id="8" idx="0"/>
          </p:cNvCxnSpPr>
          <p:nvPr/>
        </p:nvCxnSpPr>
        <p:spPr>
          <a:xfrm>
            <a:off x="5030586" y="4484716"/>
            <a:ext cx="0" cy="393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9" idx="7"/>
          </p:cNvCxnSpPr>
          <p:nvPr/>
        </p:nvCxnSpPr>
        <p:spPr>
          <a:xfrm flipV="1">
            <a:off x="3594933" y="4406444"/>
            <a:ext cx="1137780" cy="1003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6" idx="3"/>
          </p:cNvCxnSpPr>
          <p:nvPr/>
        </p:nvCxnSpPr>
        <p:spPr>
          <a:xfrm flipV="1">
            <a:off x="1880593" y="4364196"/>
            <a:ext cx="2864910" cy="925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7" idx="5"/>
            <a:endCxn id="9" idx="2"/>
          </p:cNvCxnSpPr>
          <p:nvPr/>
        </p:nvCxnSpPr>
        <p:spPr>
          <a:xfrm>
            <a:off x="1768903" y="5580625"/>
            <a:ext cx="1137780" cy="120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9" idx="6"/>
          </p:cNvCxnSpPr>
          <p:nvPr/>
        </p:nvCxnSpPr>
        <p:spPr>
          <a:xfrm flipV="1">
            <a:off x="3713018" y="5410185"/>
            <a:ext cx="914400" cy="290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90119" y="3401985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007161" y="3358879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830675" y="3828310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080717" y="4202089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525524" y="4723648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57707" y="4491643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073389" y="5622772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43894" y="5555665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713018" y="4763553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568633" y="357448"/>
            <a:ext cx="8603672" cy="6982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456412" y="0"/>
            <a:ext cx="206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최소 </a:t>
            </a:r>
            <a:r>
              <a:rPr lang="ko-KR" altLang="en-US" dirty="0" err="1" smtClean="0"/>
              <a:t>힙</a:t>
            </a:r>
            <a:r>
              <a:rPr lang="en-US" altLang="ko-KR" dirty="0" smtClean="0"/>
              <a:t>(q)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2568632" y="367546"/>
            <a:ext cx="814647" cy="67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거리</a:t>
            </a:r>
            <a:r>
              <a:rPr lang="en-US" altLang="ko-KR" sz="1050" dirty="0" smtClean="0"/>
              <a:t>:0, </a:t>
            </a:r>
            <a:r>
              <a:rPr lang="ko-KR" altLang="en-US" sz="1050" dirty="0" smtClean="0"/>
              <a:t>노드</a:t>
            </a:r>
            <a:r>
              <a:rPr lang="en-US" altLang="ko-KR" sz="1050" dirty="0" smtClean="0"/>
              <a:t>:1</a:t>
            </a:r>
            <a:endParaRPr lang="ko-KR" altLang="en-US" sz="1050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367755"/>
              </p:ext>
            </p:extLst>
          </p:nvPr>
        </p:nvGraphicFramePr>
        <p:xfrm>
          <a:off x="2568632" y="1538886"/>
          <a:ext cx="69668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8525761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670692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118997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417602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3537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3747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86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888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37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80654" y="3661756"/>
            <a:ext cx="806335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854036" y="3250276"/>
            <a:ext cx="806335" cy="82296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627418" y="3661756"/>
            <a:ext cx="806335" cy="82296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080653" y="4878185"/>
            <a:ext cx="806335" cy="82296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627418" y="4878185"/>
            <a:ext cx="806335" cy="82296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906683" y="5289665"/>
            <a:ext cx="806335" cy="82296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endCxn id="5" idx="2"/>
          </p:cNvCxnSpPr>
          <p:nvPr/>
        </p:nvCxnSpPr>
        <p:spPr>
          <a:xfrm flipV="1">
            <a:off x="1806633" y="3661756"/>
            <a:ext cx="1047403" cy="208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6"/>
          </p:cNvCxnSpPr>
          <p:nvPr/>
        </p:nvCxnSpPr>
        <p:spPr>
          <a:xfrm>
            <a:off x="3660371" y="3661756"/>
            <a:ext cx="967047" cy="275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</p:cNvCxnSpPr>
          <p:nvPr/>
        </p:nvCxnSpPr>
        <p:spPr>
          <a:xfrm flipH="1" flipV="1">
            <a:off x="3660371" y="3800994"/>
            <a:ext cx="967047" cy="272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1886988" y="4264082"/>
            <a:ext cx="2740430" cy="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" idx="4"/>
            <a:endCxn id="7" idx="0"/>
          </p:cNvCxnSpPr>
          <p:nvPr/>
        </p:nvCxnSpPr>
        <p:spPr>
          <a:xfrm flipH="1">
            <a:off x="1483821" y="4484716"/>
            <a:ext cx="1" cy="39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4"/>
            <a:endCxn id="8" idx="0"/>
          </p:cNvCxnSpPr>
          <p:nvPr/>
        </p:nvCxnSpPr>
        <p:spPr>
          <a:xfrm>
            <a:off x="5030586" y="4484716"/>
            <a:ext cx="0" cy="393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9" idx="7"/>
          </p:cNvCxnSpPr>
          <p:nvPr/>
        </p:nvCxnSpPr>
        <p:spPr>
          <a:xfrm flipV="1">
            <a:off x="3594933" y="4406444"/>
            <a:ext cx="1137780" cy="1003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6" idx="3"/>
          </p:cNvCxnSpPr>
          <p:nvPr/>
        </p:nvCxnSpPr>
        <p:spPr>
          <a:xfrm flipV="1">
            <a:off x="1880593" y="4364196"/>
            <a:ext cx="2864910" cy="925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7" idx="5"/>
            <a:endCxn id="9" idx="2"/>
          </p:cNvCxnSpPr>
          <p:nvPr/>
        </p:nvCxnSpPr>
        <p:spPr>
          <a:xfrm>
            <a:off x="1768903" y="5580625"/>
            <a:ext cx="1137780" cy="120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9" idx="6"/>
          </p:cNvCxnSpPr>
          <p:nvPr/>
        </p:nvCxnSpPr>
        <p:spPr>
          <a:xfrm flipV="1">
            <a:off x="3713018" y="5410185"/>
            <a:ext cx="914400" cy="290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90119" y="3401985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007161" y="3358879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830675" y="3828310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080717" y="4202089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525524" y="4723648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80653" y="4484716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073389" y="5622772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43894" y="5555665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713018" y="4763553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568633" y="357448"/>
            <a:ext cx="8603672" cy="6982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456412" y="0"/>
            <a:ext cx="206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최소 </a:t>
            </a:r>
            <a:r>
              <a:rPr lang="ko-KR" altLang="en-US" dirty="0" err="1" smtClean="0"/>
              <a:t>힙</a:t>
            </a:r>
            <a:r>
              <a:rPr lang="en-US" altLang="ko-KR" dirty="0" smtClean="0"/>
              <a:t>(q)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1710877" y="377645"/>
            <a:ext cx="814647" cy="67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거리</a:t>
            </a:r>
            <a:r>
              <a:rPr lang="en-US" altLang="ko-KR" sz="1050" dirty="0" smtClean="0"/>
              <a:t>:0, </a:t>
            </a:r>
            <a:r>
              <a:rPr lang="ko-KR" altLang="en-US" sz="1050" dirty="0" smtClean="0"/>
              <a:t>노드</a:t>
            </a:r>
            <a:r>
              <a:rPr lang="en-US" altLang="ko-KR" sz="1050" dirty="0" smtClean="0"/>
              <a:t>:1</a:t>
            </a:r>
            <a:endParaRPr lang="ko-KR" altLang="en-US" sz="1050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504498"/>
              </p:ext>
            </p:extLst>
          </p:nvPr>
        </p:nvGraphicFramePr>
        <p:xfrm>
          <a:off x="2568632" y="1538886"/>
          <a:ext cx="69668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8525761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670692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118997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417602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3537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3747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86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888754"/>
                  </a:ext>
                </a:extLst>
              </a:tr>
            </a:tbl>
          </a:graphicData>
        </a:graphic>
      </p:graphicFrame>
      <p:sp>
        <p:nvSpPr>
          <p:cNvPr id="32" name="타원 31"/>
          <p:cNvSpPr/>
          <p:nvPr/>
        </p:nvSpPr>
        <p:spPr>
          <a:xfrm>
            <a:off x="2592183" y="371790"/>
            <a:ext cx="814647" cy="67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거리</a:t>
            </a:r>
            <a:r>
              <a:rPr lang="en-US" altLang="ko-KR" sz="1050" dirty="0" smtClean="0"/>
              <a:t>:1, </a:t>
            </a:r>
            <a:r>
              <a:rPr lang="ko-KR" altLang="en-US" sz="1050" dirty="0" smtClean="0"/>
              <a:t>노드</a:t>
            </a:r>
            <a:r>
              <a:rPr lang="en-US" altLang="ko-KR" sz="1050" dirty="0" smtClean="0"/>
              <a:t>:4</a:t>
            </a:r>
            <a:endParaRPr lang="ko-KR" altLang="en-US" sz="1050" dirty="0"/>
          </a:p>
        </p:txBody>
      </p:sp>
      <p:sp>
        <p:nvSpPr>
          <p:cNvPr id="33" name="타원 32"/>
          <p:cNvSpPr/>
          <p:nvPr/>
        </p:nvSpPr>
        <p:spPr>
          <a:xfrm>
            <a:off x="3423351" y="375959"/>
            <a:ext cx="814647" cy="67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거리</a:t>
            </a:r>
            <a:r>
              <a:rPr lang="en-US" altLang="ko-KR" sz="1050" dirty="0" smtClean="0"/>
              <a:t>:2, </a:t>
            </a:r>
            <a:r>
              <a:rPr lang="ko-KR" altLang="en-US" sz="1050" dirty="0" smtClean="0"/>
              <a:t>노드</a:t>
            </a:r>
            <a:r>
              <a:rPr lang="en-US" altLang="ko-KR" sz="1050" dirty="0" smtClean="0"/>
              <a:t>:2</a:t>
            </a:r>
            <a:endParaRPr lang="ko-KR" altLang="en-US" sz="1050" dirty="0"/>
          </a:p>
        </p:txBody>
      </p:sp>
      <p:sp>
        <p:nvSpPr>
          <p:cNvPr id="34" name="타원 33"/>
          <p:cNvSpPr/>
          <p:nvPr/>
        </p:nvSpPr>
        <p:spPr>
          <a:xfrm>
            <a:off x="4262505" y="387744"/>
            <a:ext cx="814647" cy="67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거리</a:t>
            </a:r>
            <a:r>
              <a:rPr lang="en-US" altLang="ko-KR" sz="1050" dirty="0" smtClean="0"/>
              <a:t>:5, </a:t>
            </a:r>
            <a:r>
              <a:rPr lang="ko-KR" altLang="en-US" sz="1050" dirty="0" smtClean="0"/>
              <a:t>노드</a:t>
            </a:r>
            <a:r>
              <a:rPr lang="en-US" altLang="ko-KR" sz="1050" dirty="0" smtClean="0"/>
              <a:t>:3</a:t>
            </a:r>
            <a:endParaRPr lang="ko-KR" altLang="en-US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5104064" y="4478422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525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80654" y="3661756"/>
            <a:ext cx="806335" cy="82296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854036" y="3250276"/>
            <a:ext cx="806335" cy="82296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627418" y="3661756"/>
            <a:ext cx="806335" cy="82296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080653" y="4878185"/>
            <a:ext cx="806335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627418" y="4878185"/>
            <a:ext cx="806335" cy="82296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906683" y="5289665"/>
            <a:ext cx="806335" cy="82296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endCxn id="5" idx="2"/>
          </p:cNvCxnSpPr>
          <p:nvPr/>
        </p:nvCxnSpPr>
        <p:spPr>
          <a:xfrm flipV="1">
            <a:off x="1806633" y="3661756"/>
            <a:ext cx="1047403" cy="208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6"/>
          </p:cNvCxnSpPr>
          <p:nvPr/>
        </p:nvCxnSpPr>
        <p:spPr>
          <a:xfrm>
            <a:off x="3660371" y="3661756"/>
            <a:ext cx="967047" cy="275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</p:cNvCxnSpPr>
          <p:nvPr/>
        </p:nvCxnSpPr>
        <p:spPr>
          <a:xfrm flipH="1" flipV="1">
            <a:off x="3660371" y="3800994"/>
            <a:ext cx="967047" cy="272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1886988" y="4264082"/>
            <a:ext cx="2740430" cy="5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" idx="4"/>
            <a:endCxn id="7" idx="0"/>
          </p:cNvCxnSpPr>
          <p:nvPr/>
        </p:nvCxnSpPr>
        <p:spPr>
          <a:xfrm flipH="1">
            <a:off x="1483821" y="4484716"/>
            <a:ext cx="1" cy="393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4"/>
            <a:endCxn id="8" idx="0"/>
          </p:cNvCxnSpPr>
          <p:nvPr/>
        </p:nvCxnSpPr>
        <p:spPr>
          <a:xfrm>
            <a:off x="5030586" y="4484716"/>
            <a:ext cx="0" cy="393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9" idx="7"/>
          </p:cNvCxnSpPr>
          <p:nvPr/>
        </p:nvCxnSpPr>
        <p:spPr>
          <a:xfrm flipV="1">
            <a:off x="3594933" y="4406444"/>
            <a:ext cx="1137780" cy="1003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6" idx="3"/>
          </p:cNvCxnSpPr>
          <p:nvPr/>
        </p:nvCxnSpPr>
        <p:spPr>
          <a:xfrm flipV="1">
            <a:off x="1880593" y="4364196"/>
            <a:ext cx="2864910" cy="92547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7" idx="5"/>
            <a:endCxn id="9" idx="2"/>
          </p:cNvCxnSpPr>
          <p:nvPr/>
        </p:nvCxnSpPr>
        <p:spPr>
          <a:xfrm>
            <a:off x="1768903" y="5580625"/>
            <a:ext cx="1137780" cy="12052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9" idx="6"/>
          </p:cNvCxnSpPr>
          <p:nvPr/>
        </p:nvCxnSpPr>
        <p:spPr>
          <a:xfrm flipV="1">
            <a:off x="3713018" y="5410185"/>
            <a:ext cx="914400" cy="290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90119" y="3401985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007161" y="3358879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830675" y="3828310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080717" y="4202089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525524" y="4723648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29249" y="4484716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073389" y="5622772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43894" y="5555665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713018" y="4763553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568633" y="357448"/>
            <a:ext cx="8603672" cy="6982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456412" y="0"/>
            <a:ext cx="206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최소 </a:t>
            </a:r>
            <a:r>
              <a:rPr lang="ko-KR" altLang="en-US" dirty="0" err="1" smtClean="0"/>
              <a:t>힙</a:t>
            </a:r>
            <a:r>
              <a:rPr lang="en-US" altLang="ko-KR" dirty="0" smtClean="0"/>
              <a:t>(q)</a:t>
            </a:r>
            <a:endParaRPr lang="ko-KR" altLang="en-US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141560"/>
              </p:ext>
            </p:extLst>
          </p:nvPr>
        </p:nvGraphicFramePr>
        <p:xfrm>
          <a:off x="2568632" y="1538886"/>
          <a:ext cx="69668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8525761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670692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118997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417602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3537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3747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86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888754"/>
                  </a:ext>
                </a:extLst>
              </a:tr>
            </a:tbl>
          </a:graphicData>
        </a:graphic>
      </p:graphicFrame>
      <p:sp>
        <p:nvSpPr>
          <p:cNvPr id="32" name="타원 31"/>
          <p:cNvSpPr/>
          <p:nvPr/>
        </p:nvSpPr>
        <p:spPr>
          <a:xfrm>
            <a:off x="1710877" y="375959"/>
            <a:ext cx="814647" cy="67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거리</a:t>
            </a:r>
            <a:r>
              <a:rPr lang="en-US" altLang="ko-KR" sz="1050" dirty="0" smtClean="0"/>
              <a:t>:1, </a:t>
            </a:r>
            <a:r>
              <a:rPr lang="ko-KR" altLang="en-US" sz="1050" dirty="0" smtClean="0"/>
              <a:t>노드</a:t>
            </a:r>
            <a:r>
              <a:rPr lang="en-US" altLang="ko-KR" sz="1050" dirty="0" smtClean="0"/>
              <a:t>:4</a:t>
            </a:r>
            <a:endParaRPr lang="ko-KR" altLang="en-US" sz="1050" dirty="0"/>
          </a:p>
        </p:txBody>
      </p:sp>
      <p:sp>
        <p:nvSpPr>
          <p:cNvPr id="33" name="타원 32"/>
          <p:cNvSpPr/>
          <p:nvPr/>
        </p:nvSpPr>
        <p:spPr>
          <a:xfrm>
            <a:off x="2725127" y="359749"/>
            <a:ext cx="814647" cy="67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거리</a:t>
            </a:r>
            <a:r>
              <a:rPr lang="en-US" altLang="ko-KR" sz="1050" dirty="0" smtClean="0"/>
              <a:t>:2, </a:t>
            </a:r>
            <a:r>
              <a:rPr lang="ko-KR" altLang="en-US" sz="1050" dirty="0" smtClean="0"/>
              <a:t>노드</a:t>
            </a:r>
            <a:r>
              <a:rPr lang="en-US" altLang="ko-KR" sz="1050" dirty="0" smtClean="0"/>
              <a:t>:2</a:t>
            </a:r>
            <a:endParaRPr lang="ko-KR" altLang="en-US" sz="1050" dirty="0"/>
          </a:p>
        </p:txBody>
      </p:sp>
      <p:sp>
        <p:nvSpPr>
          <p:cNvPr id="34" name="타원 33"/>
          <p:cNvSpPr/>
          <p:nvPr/>
        </p:nvSpPr>
        <p:spPr>
          <a:xfrm>
            <a:off x="4461010" y="354276"/>
            <a:ext cx="814647" cy="67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거리</a:t>
            </a:r>
            <a:r>
              <a:rPr lang="en-US" altLang="ko-KR" sz="1050" dirty="0" smtClean="0"/>
              <a:t>:4, </a:t>
            </a:r>
            <a:r>
              <a:rPr lang="ko-KR" altLang="en-US" sz="1050" dirty="0" smtClean="0"/>
              <a:t>노드</a:t>
            </a:r>
            <a:r>
              <a:rPr lang="en-US" altLang="ko-KR" sz="1050" dirty="0" smtClean="0"/>
              <a:t>:3</a:t>
            </a:r>
            <a:endParaRPr lang="ko-KR" altLang="en-US" sz="1050" dirty="0"/>
          </a:p>
        </p:txBody>
      </p:sp>
      <p:sp>
        <p:nvSpPr>
          <p:cNvPr id="36" name="타원 35"/>
          <p:cNvSpPr/>
          <p:nvPr/>
        </p:nvSpPr>
        <p:spPr>
          <a:xfrm>
            <a:off x="5331768" y="367546"/>
            <a:ext cx="814647" cy="67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거리</a:t>
            </a:r>
            <a:r>
              <a:rPr lang="en-US" altLang="ko-KR" sz="1050" dirty="0" smtClean="0"/>
              <a:t>:5, </a:t>
            </a:r>
            <a:r>
              <a:rPr lang="ko-KR" altLang="en-US" sz="1050" dirty="0" smtClean="0"/>
              <a:t>노드</a:t>
            </a:r>
            <a:r>
              <a:rPr lang="en-US" altLang="ko-KR" sz="1050" dirty="0" smtClean="0"/>
              <a:t>:3</a:t>
            </a:r>
            <a:endParaRPr lang="ko-KR" altLang="en-US" sz="1050" dirty="0"/>
          </a:p>
        </p:txBody>
      </p:sp>
      <p:sp>
        <p:nvSpPr>
          <p:cNvPr id="37" name="타원 36"/>
          <p:cNvSpPr/>
          <p:nvPr/>
        </p:nvSpPr>
        <p:spPr>
          <a:xfrm>
            <a:off x="3593068" y="370841"/>
            <a:ext cx="814647" cy="67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거리</a:t>
            </a:r>
            <a:r>
              <a:rPr lang="en-US" altLang="ko-KR" sz="1050" dirty="0" smtClean="0"/>
              <a:t>:2, </a:t>
            </a:r>
            <a:r>
              <a:rPr lang="ko-KR" altLang="en-US" sz="1050" dirty="0" smtClean="0"/>
              <a:t>노드</a:t>
            </a:r>
            <a:r>
              <a:rPr lang="en-US" altLang="ko-KR" sz="1050" dirty="0" smtClean="0"/>
              <a:t>:5</a:t>
            </a:r>
            <a:endParaRPr lang="ko-KR" alt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5104064" y="4478422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42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80654" y="3661756"/>
            <a:ext cx="806335" cy="82296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854036" y="3250276"/>
            <a:ext cx="806335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627418" y="3661756"/>
            <a:ext cx="806335" cy="82296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080653" y="4878185"/>
            <a:ext cx="806335" cy="82296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627418" y="4878185"/>
            <a:ext cx="806335" cy="82296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906683" y="5289665"/>
            <a:ext cx="806335" cy="82296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endCxn id="5" idx="2"/>
          </p:cNvCxnSpPr>
          <p:nvPr/>
        </p:nvCxnSpPr>
        <p:spPr>
          <a:xfrm flipV="1">
            <a:off x="1806633" y="3661756"/>
            <a:ext cx="1047403" cy="208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6"/>
          </p:cNvCxnSpPr>
          <p:nvPr/>
        </p:nvCxnSpPr>
        <p:spPr>
          <a:xfrm>
            <a:off x="3660371" y="3661756"/>
            <a:ext cx="967047" cy="27535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</p:cNvCxnSpPr>
          <p:nvPr/>
        </p:nvCxnSpPr>
        <p:spPr>
          <a:xfrm flipH="1" flipV="1">
            <a:off x="3660371" y="3800994"/>
            <a:ext cx="967047" cy="272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1886988" y="4264082"/>
            <a:ext cx="2740430" cy="5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" idx="4"/>
            <a:endCxn id="7" idx="0"/>
          </p:cNvCxnSpPr>
          <p:nvPr/>
        </p:nvCxnSpPr>
        <p:spPr>
          <a:xfrm flipH="1">
            <a:off x="1483821" y="4484716"/>
            <a:ext cx="1" cy="393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4"/>
            <a:endCxn id="8" idx="0"/>
          </p:cNvCxnSpPr>
          <p:nvPr/>
        </p:nvCxnSpPr>
        <p:spPr>
          <a:xfrm>
            <a:off x="5030586" y="4484716"/>
            <a:ext cx="0" cy="393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9" idx="7"/>
          </p:cNvCxnSpPr>
          <p:nvPr/>
        </p:nvCxnSpPr>
        <p:spPr>
          <a:xfrm flipV="1">
            <a:off x="3594933" y="4406444"/>
            <a:ext cx="1137780" cy="1003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6" idx="3"/>
          </p:cNvCxnSpPr>
          <p:nvPr/>
        </p:nvCxnSpPr>
        <p:spPr>
          <a:xfrm flipV="1">
            <a:off x="1880593" y="4364196"/>
            <a:ext cx="2864910" cy="925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7" idx="5"/>
            <a:endCxn id="9" idx="2"/>
          </p:cNvCxnSpPr>
          <p:nvPr/>
        </p:nvCxnSpPr>
        <p:spPr>
          <a:xfrm>
            <a:off x="1768903" y="5580625"/>
            <a:ext cx="1137780" cy="120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9" idx="6"/>
          </p:cNvCxnSpPr>
          <p:nvPr/>
        </p:nvCxnSpPr>
        <p:spPr>
          <a:xfrm flipV="1">
            <a:off x="3713018" y="5410185"/>
            <a:ext cx="914400" cy="290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90119" y="3401985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007161" y="3358879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830675" y="3828310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080717" y="4202089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525524" y="4723648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29249" y="4484716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073389" y="5622772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43894" y="5555665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713018" y="4763553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568633" y="357448"/>
            <a:ext cx="8603672" cy="6982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456412" y="0"/>
            <a:ext cx="206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최소 </a:t>
            </a:r>
            <a:r>
              <a:rPr lang="ko-KR" altLang="en-US" dirty="0" err="1" smtClean="0"/>
              <a:t>힙</a:t>
            </a:r>
            <a:r>
              <a:rPr lang="en-US" altLang="ko-KR" dirty="0" smtClean="0"/>
              <a:t>(q)</a:t>
            </a:r>
            <a:endParaRPr lang="ko-KR" altLang="en-US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2568632" y="1538886"/>
          <a:ext cx="69668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8525761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670692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118997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417602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3537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3747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86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888754"/>
                  </a:ext>
                </a:extLst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1725930" y="337348"/>
            <a:ext cx="814647" cy="67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거리</a:t>
            </a:r>
            <a:r>
              <a:rPr lang="en-US" altLang="ko-KR" sz="1050" dirty="0" smtClean="0"/>
              <a:t>:2, </a:t>
            </a:r>
            <a:r>
              <a:rPr lang="ko-KR" altLang="en-US" sz="1050" dirty="0" smtClean="0"/>
              <a:t>노드</a:t>
            </a:r>
            <a:r>
              <a:rPr lang="en-US" altLang="ko-KR" sz="1050" dirty="0" smtClean="0"/>
              <a:t>:2</a:t>
            </a:r>
            <a:endParaRPr lang="ko-KR" altLang="en-US" sz="1050" dirty="0"/>
          </a:p>
        </p:txBody>
      </p:sp>
      <p:sp>
        <p:nvSpPr>
          <p:cNvPr id="34" name="타원 33"/>
          <p:cNvSpPr/>
          <p:nvPr/>
        </p:nvSpPr>
        <p:spPr>
          <a:xfrm>
            <a:off x="4461010" y="354276"/>
            <a:ext cx="814647" cy="67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거리</a:t>
            </a:r>
            <a:r>
              <a:rPr lang="en-US" altLang="ko-KR" sz="1050" dirty="0" smtClean="0"/>
              <a:t>:4, </a:t>
            </a:r>
            <a:r>
              <a:rPr lang="ko-KR" altLang="en-US" sz="1050" dirty="0" smtClean="0"/>
              <a:t>노드</a:t>
            </a:r>
            <a:r>
              <a:rPr lang="en-US" altLang="ko-KR" sz="1050" dirty="0" smtClean="0"/>
              <a:t>:3</a:t>
            </a:r>
            <a:endParaRPr lang="ko-KR" altLang="en-US" sz="1050" dirty="0"/>
          </a:p>
        </p:txBody>
      </p:sp>
      <p:sp>
        <p:nvSpPr>
          <p:cNvPr id="36" name="타원 35"/>
          <p:cNvSpPr/>
          <p:nvPr/>
        </p:nvSpPr>
        <p:spPr>
          <a:xfrm>
            <a:off x="5331768" y="367546"/>
            <a:ext cx="814647" cy="67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거리</a:t>
            </a:r>
            <a:r>
              <a:rPr lang="en-US" altLang="ko-KR" sz="1050" dirty="0" smtClean="0"/>
              <a:t>:5, </a:t>
            </a:r>
            <a:r>
              <a:rPr lang="ko-KR" altLang="en-US" sz="1050" dirty="0" smtClean="0"/>
              <a:t>노드</a:t>
            </a:r>
            <a:r>
              <a:rPr lang="en-US" altLang="ko-KR" sz="1050" dirty="0" smtClean="0"/>
              <a:t>:3</a:t>
            </a:r>
            <a:endParaRPr lang="ko-KR" altLang="en-US" sz="1050" dirty="0"/>
          </a:p>
        </p:txBody>
      </p:sp>
      <p:sp>
        <p:nvSpPr>
          <p:cNvPr id="37" name="타원 36"/>
          <p:cNvSpPr/>
          <p:nvPr/>
        </p:nvSpPr>
        <p:spPr>
          <a:xfrm>
            <a:off x="3593068" y="370841"/>
            <a:ext cx="814647" cy="67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거리</a:t>
            </a:r>
            <a:r>
              <a:rPr lang="en-US" altLang="ko-KR" sz="1050" dirty="0" smtClean="0"/>
              <a:t>:2, </a:t>
            </a:r>
            <a:r>
              <a:rPr lang="ko-KR" altLang="en-US" sz="1050" dirty="0" smtClean="0"/>
              <a:t>노드</a:t>
            </a:r>
            <a:r>
              <a:rPr lang="en-US" altLang="ko-KR" sz="1050" dirty="0" smtClean="0"/>
              <a:t>:5</a:t>
            </a:r>
            <a:endParaRPr lang="ko-KR" alt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5104064" y="4478422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93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80654" y="3661756"/>
            <a:ext cx="806335" cy="82296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854036" y="3250276"/>
            <a:ext cx="806335" cy="82296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627418" y="3661756"/>
            <a:ext cx="806335" cy="82296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080653" y="4878185"/>
            <a:ext cx="806335" cy="82296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627418" y="4878185"/>
            <a:ext cx="806335" cy="82296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906683" y="5289665"/>
            <a:ext cx="806335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endCxn id="5" idx="2"/>
          </p:cNvCxnSpPr>
          <p:nvPr/>
        </p:nvCxnSpPr>
        <p:spPr>
          <a:xfrm flipV="1">
            <a:off x="1806633" y="3661756"/>
            <a:ext cx="1047403" cy="208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6"/>
          </p:cNvCxnSpPr>
          <p:nvPr/>
        </p:nvCxnSpPr>
        <p:spPr>
          <a:xfrm>
            <a:off x="3660371" y="3661756"/>
            <a:ext cx="967047" cy="275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</p:cNvCxnSpPr>
          <p:nvPr/>
        </p:nvCxnSpPr>
        <p:spPr>
          <a:xfrm flipH="1" flipV="1">
            <a:off x="3660371" y="3800994"/>
            <a:ext cx="967047" cy="272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1886988" y="4264082"/>
            <a:ext cx="2740430" cy="5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" idx="4"/>
            <a:endCxn id="7" idx="0"/>
          </p:cNvCxnSpPr>
          <p:nvPr/>
        </p:nvCxnSpPr>
        <p:spPr>
          <a:xfrm flipH="1">
            <a:off x="1483821" y="4484716"/>
            <a:ext cx="1" cy="393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4"/>
            <a:endCxn id="8" idx="0"/>
          </p:cNvCxnSpPr>
          <p:nvPr/>
        </p:nvCxnSpPr>
        <p:spPr>
          <a:xfrm>
            <a:off x="5030586" y="4484716"/>
            <a:ext cx="0" cy="393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9" idx="7"/>
          </p:cNvCxnSpPr>
          <p:nvPr/>
        </p:nvCxnSpPr>
        <p:spPr>
          <a:xfrm flipV="1">
            <a:off x="3594933" y="4406444"/>
            <a:ext cx="1137780" cy="100374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6" idx="3"/>
          </p:cNvCxnSpPr>
          <p:nvPr/>
        </p:nvCxnSpPr>
        <p:spPr>
          <a:xfrm flipV="1">
            <a:off x="1880593" y="4364196"/>
            <a:ext cx="2864910" cy="925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7" idx="5"/>
            <a:endCxn id="9" idx="2"/>
          </p:cNvCxnSpPr>
          <p:nvPr/>
        </p:nvCxnSpPr>
        <p:spPr>
          <a:xfrm>
            <a:off x="1768903" y="5580625"/>
            <a:ext cx="1137780" cy="120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9" idx="6"/>
          </p:cNvCxnSpPr>
          <p:nvPr/>
        </p:nvCxnSpPr>
        <p:spPr>
          <a:xfrm flipV="1">
            <a:off x="3713018" y="5410185"/>
            <a:ext cx="914400" cy="29096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90119" y="3401985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007161" y="3358879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830675" y="3828310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080717" y="4202089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525524" y="4723648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29249" y="4484716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073389" y="5622772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43894" y="5555665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713018" y="4763553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568633" y="357448"/>
            <a:ext cx="8603672" cy="6982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456412" y="0"/>
            <a:ext cx="206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최소 </a:t>
            </a:r>
            <a:r>
              <a:rPr lang="ko-KR" altLang="en-US" dirty="0" err="1" smtClean="0"/>
              <a:t>힙</a:t>
            </a:r>
            <a:r>
              <a:rPr lang="en-US" altLang="ko-KR" dirty="0" smtClean="0"/>
              <a:t>(q)</a:t>
            </a:r>
            <a:endParaRPr lang="ko-KR" altLang="en-US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994293"/>
              </p:ext>
            </p:extLst>
          </p:nvPr>
        </p:nvGraphicFramePr>
        <p:xfrm>
          <a:off x="2568632" y="1538886"/>
          <a:ext cx="69668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8525761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670692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118997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417602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3537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3747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86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888754"/>
                  </a:ext>
                </a:extLst>
              </a:tr>
            </a:tbl>
          </a:graphicData>
        </a:graphic>
      </p:graphicFrame>
      <p:sp>
        <p:nvSpPr>
          <p:cNvPr id="34" name="타원 33"/>
          <p:cNvSpPr/>
          <p:nvPr/>
        </p:nvSpPr>
        <p:spPr>
          <a:xfrm>
            <a:off x="4461010" y="354276"/>
            <a:ext cx="814647" cy="67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거리</a:t>
            </a:r>
            <a:r>
              <a:rPr lang="en-US" altLang="ko-KR" sz="1050" dirty="0" smtClean="0"/>
              <a:t>:4, </a:t>
            </a:r>
            <a:r>
              <a:rPr lang="ko-KR" altLang="en-US" sz="1050" dirty="0" smtClean="0"/>
              <a:t>노드</a:t>
            </a:r>
            <a:r>
              <a:rPr lang="en-US" altLang="ko-KR" sz="1050" dirty="0" smtClean="0"/>
              <a:t>:3</a:t>
            </a:r>
            <a:endParaRPr lang="ko-KR" altLang="en-US" sz="1050" dirty="0"/>
          </a:p>
        </p:txBody>
      </p:sp>
      <p:sp>
        <p:nvSpPr>
          <p:cNvPr id="36" name="타원 35"/>
          <p:cNvSpPr/>
          <p:nvPr/>
        </p:nvSpPr>
        <p:spPr>
          <a:xfrm>
            <a:off x="6277930" y="367546"/>
            <a:ext cx="814647" cy="67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거리</a:t>
            </a:r>
            <a:r>
              <a:rPr lang="en-US" altLang="ko-KR" sz="1050" dirty="0" smtClean="0"/>
              <a:t>:5, </a:t>
            </a:r>
            <a:r>
              <a:rPr lang="ko-KR" altLang="en-US" sz="1050" dirty="0" smtClean="0"/>
              <a:t>노드</a:t>
            </a:r>
            <a:r>
              <a:rPr lang="en-US" altLang="ko-KR" sz="1050" dirty="0" smtClean="0"/>
              <a:t>:3</a:t>
            </a:r>
            <a:endParaRPr lang="ko-KR" altLang="en-US" sz="1050" dirty="0"/>
          </a:p>
        </p:txBody>
      </p:sp>
      <p:sp>
        <p:nvSpPr>
          <p:cNvPr id="37" name="타원 36"/>
          <p:cNvSpPr/>
          <p:nvPr/>
        </p:nvSpPr>
        <p:spPr>
          <a:xfrm>
            <a:off x="1725930" y="337348"/>
            <a:ext cx="814647" cy="67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거리</a:t>
            </a:r>
            <a:r>
              <a:rPr lang="en-US" altLang="ko-KR" sz="1050" dirty="0" smtClean="0"/>
              <a:t>:2, </a:t>
            </a:r>
            <a:r>
              <a:rPr lang="ko-KR" altLang="en-US" sz="1050" dirty="0" smtClean="0"/>
              <a:t>노드</a:t>
            </a:r>
            <a:r>
              <a:rPr lang="en-US" altLang="ko-KR" sz="1050" dirty="0" smtClean="0"/>
              <a:t>:5</a:t>
            </a:r>
            <a:endParaRPr lang="ko-KR" altLang="en-US" sz="1050" dirty="0"/>
          </a:p>
        </p:txBody>
      </p:sp>
      <p:sp>
        <p:nvSpPr>
          <p:cNvPr id="39" name="타원 38"/>
          <p:cNvSpPr/>
          <p:nvPr/>
        </p:nvSpPr>
        <p:spPr>
          <a:xfrm>
            <a:off x="3600321" y="354276"/>
            <a:ext cx="814647" cy="67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거리</a:t>
            </a:r>
            <a:r>
              <a:rPr lang="en-US" altLang="ko-KR" sz="1050" dirty="0" smtClean="0"/>
              <a:t>:3, </a:t>
            </a:r>
            <a:r>
              <a:rPr lang="ko-KR" altLang="en-US" sz="1050" dirty="0" smtClean="0"/>
              <a:t>노드</a:t>
            </a:r>
            <a:r>
              <a:rPr lang="en-US" altLang="ko-KR" sz="1050" dirty="0" smtClean="0"/>
              <a:t>:3</a:t>
            </a:r>
            <a:endParaRPr lang="ko-KR" altLang="en-US" sz="1050" dirty="0"/>
          </a:p>
        </p:txBody>
      </p:sp>
      <p:sp>
        <p:nvSpPr>
          <p:cNvPr id="52" name="타원 51"/>
          <p:cNvSpPr/>
          <p:nvPr/>
        </p:nvSpPr>
        <p:spPr>
          <a:xfrm>
            <a:off x="5369470" y="377645"/>
            <a:ext cx="814647" cy="67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거리</a:t>
            </a:r>
            <a:r>
              <a:rPr lang="en-US" altLang="ko-KR" sz="1050" dirty="0" smtClean="0"/>
              <a:t>:4, </a:t>
            </a:r>
            <a:r>
              <a:rPr lang="ko-KR" altLang="en-US" sz="1050" dirty="0" smtClean="0"/>
              <a:t>노드</a:t>
            </a:r>
            <a:r>
              <a:rPr lang="en-US" altLang="ko-KR" sz="1050" dirty="0" smtClean="0"/>
              <a:t>:6</a:t>
            </a:r>
            <a:endParaRPr lang="ko-KR" alt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5104064" y="4478422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00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80654" y="3661756"/>
            <a:ext cx="806335" cy="82296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854036" y="3250276"/>
            <a:ext cx="806335" cy="82296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627418" y="3661756"/>
            <a:ext cx="806335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080653" y="4878185"/>
            <a:ext cx="806335" cy="82296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627418" y="4878185"/>
            <a:ext cx="806335" cy="82296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906683" y="5289665"/>
            <a:ext cx="806335" cy="82296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endCxn id="5" idx="2"/>
          </p:cNvCxnSpPr>
          <p:nvPr/>
        </p:nvCxnSpPr>
        <p:spPr>
          <a:xfrm flipV="1">
            <a:off x="1806633" y="3661756"/>
            <a:ext cx="1047403" cy="208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6"/>
          </p:cNvCxnSpPr>
          <p:nvPr/>
        </p:nvCxnSpPr>
        <p:spPr>
          <a:xfrm>
            <a:off x="3660371" y="3661756"/>
            <a:ext cx="967047" cy="275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</p:cNvCxnSpPr>
          <p:nvPr/>
        </p:nvCxnSpPr>
        <p:spPr>
          <a:xfrm flipH="1" flipV="1">
            <a:off x="3660371" y="3800994"/>
            <a:ext cx="967047" cy="27224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1886988" y="4264082"/>
            <a:ext cx="2740430" cy="5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" idx="4"/>
            <a:endCxn id="7" idx="0"/>
          </p:cNvCxnSpPr>
          <p:nvPr/>
        </p:nvCxnSpPr>
        <p:spPr>
          <a:xfrm flipH="1">
            <a:off x="1483821" y="4484716"/>
            <a:ext cx="1" cy="393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4"/>
            <a:endCxn id="8" idx="0"/>
          </p:cNvCxnSpPr>
          <p:nvPr/>
        </p:nvCxnSpPr>
        <p:spPr>
          <a:xfrm>
            <a:off x="5030586" y="4484716"/>
            <a:ext cx="0" cy="39346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9" idx="7"/>
          </p:cNvCxnSpPr>
          <p:nvPr/>
        </p:nvCxnSpPr>
        <p:spPr>
          <a:xfrm flipV="1">
            <a:off x="3594933" y="4406444"/>
            <a:ext cx="1137780" cy="1003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6" idx="3"/>
          </p:cNvCxnSpPr>
          <p:nvPr/>
        </p:nvCxnSpPr>
        <p:spPr>
          <a:xfrm flipV="1">
            <a:off x="1880593" y="4364196"/>
            <a:ext cx="2864910" cy="925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7" idx="5"/>
            <a:endCxn id="9" idx="2"/>
          </p:cNvCxnSpPr>
          <p:nvPr/>
        </p:nvCxnSpPr>
        <p:spPr>
          <a:xfrm>
            <a:off x="1768903" y="5580625"/>
            <a:ext cx="1137780" cy="120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9" idx="6"/>
          </p:cNvCxnSpPr>
          <p:nvPr/>
        </p:nvCxnSpPr>
        <p:spPr>
          <a:xfrm flipV="1">
            <a:off x="3713018" y="5410185"/>
            <a:ext cx="914400" cy="290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90119" y="3401985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007161" y="3358879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830675" y="3828310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080717" y="4202089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525524" y="4723648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29249" y="4484716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073389" y="5622772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43894" y="5555665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713018" y="4763553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568633" y="357448"/>
            <a:ext cx="8603672" cy="6982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456412" y="0"/>
            <a:ext cx="206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최소 </a:t>
            </a:r>
            <a:r>
              <a:rPr lang="ko-KR" altLang="en-US" dirty="0" err="1" smtClean="0"/>
              <a:t>힙</a:t>
            </a:r>
            <a:r>
              <a:rPr lang="en-US" altLang="ko-KR" dirty="0" smtClean="0"/>
              <a:t>(q)</a:t>
            </a:r>
            <a:endParaRPr lang="ko-KR" altLang="en-US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2568632" y="1538886"/>
          <a:ext cx="69668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8525761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670692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118997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417602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3537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3747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86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888754"/>
                  </a:ext>
                </a:extLst>
              </a:tr>
            </a:tbl>
          </a:graphicData>
        </a:graphic>
      </p:graphicFrame>
      <p:sp>
        <p:nvSpPr>
          <p:cNvPr id="34" name="타원 33"/>
          <p:cNvSpPr/>
          <p:nvPr/>
        </p:nvSpPr>
        <p:spPr>
          <a:xfrm>
            <a:off x="4461010" y="354276"/>
            <a:ext cx="814647" cy="67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거리</a:t>
            </a:r>
            <a:r>
              <a:rPr lang="en-US" altLang="ko-KR" sz="1050" dirty="0" smtClean="0"/>
              <a:t>:4, </a:t>
            </a:r>
            <a:r>
              <a:rPr lang="ko-KR" altLang="en-US" sz="1050" dirty="0" smtClean="0"/>
              <a:t>노드</a:t>
            </a:r>
            <a:r>
              <a:rPr lang="en-US" altLang="ko-KR" sz="1050" dirty="0" smtClean="0"/>
              <a:t>:3</a:t>
            </a:r>
            <a:endParaRPr lang="ko-KR" altLang="en-US" sz="1050" dirty="0"/>
          </a:p>
        </p:txBody>
      </p:sp>
      <p:sp>
        <p:nvSpPr>
          <p:cNvPr id="36" name="타원 35"/>
          <p:cNvSpPr/>
          <p:nvPr/>
        </p:nvSpPr>
        <p:spPr>
          <a:xfrm>
            <a:off x="6277930" y="367546"/>
            <a:ext cx="814647" cy="67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거리</a:t>
            </a:r>
            <a:r>
              <a:rPr lang="en-US" altLang="ko-KR" sz="1050" dirty="0" smtClean="0"/>
              <a:t>:5, </a:t>
            </a:r>
            <a:r>
              <a:rPr lang="ko-KR" altLang="en-US" sz="1050" dirty="0" smtClean="0"/>
              <a:t>노드</a:t>
            </a:r>
            <a:r>
              <a:rPr lang="en-US" altLang="ko-KR" sz="1050" dirty="0" smtClean="0"/>
              <a:t>:3</a:t>
            </a:r>
            <a:endParaRPr lang="ko-KR" altLang="en-US" sz="1050" dirty="0"/>
          </a:p>
        </p:txBody>
      </p:sp>
      <p:sp>
        <p:nvSpPr>
          <p:cNvPr id="39" name="타원 38"/>
          <p:cNvSpPr/>
          <p:nvPr/>
        </p:nvSpPr>
        <p:spPr>
          <a:xfrm>
            <a:off x="1682795" y="361804"/>
            <a:ext cx="814647" cy="67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거리</a:t>
            </a:r>
            <a:r>
              <a:rPr lang="en-US" altLang="ko-KR" sz="1050" dirty="0" smtClean="0"/>
              <a:t>:3, </a:t>
            </a:r>
            <a:r>
              <a:rPr lang="ko-KR" altLang="en-US" sz="1050" dirty="0" smtClean="0"/>
              <a:t>노드</a:t>
            </a:r>
            <a:r>
              <a:rPr lang="en-US" altLang="ko-KR" sz="1050" dirty="0" smtClean="0"/>
              <a:t>:3</a:t>
            </a:r>
            <a:endParaRPr lang="ko-KR" altLang="en-US" sz="1050" dirty="0"/>
          </a:p>
        </p:txBody>
      </p:sp>
      <p:sp>
        <p:nvSpPr>
          <p:cNvPr id="52" name="타원 51"/>
          <p:cNvSpPr/>
          <p:nvPr/>
        </p:nvSpPr>
        <p:spPr>
          <a:xfrm>
            <a:off x="5369470" y="377645"/>
            <a:ext cx="814647" cy="67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거리</a:t>
            </a:r>
            <a:r>
              <a:rPr lang="en-US" altLang="ko-KR" sz="1050" dirty="0" smtClean="0"/>
              <a:t>:4, </a:t>
            </a:r>
            <a:r>
              <a:rPr lang="ko-KR" altLang="en-US" sz="1050" dirty="0" smtClean="0"/>
              <a:t>노드</a:t>
            </a:r>
            <a:r>
              <a:rPr lang="en-US" altLang="ko-KR" sz="1050" dirty="0" smtClean="0"/>
              <a:t>:6</a:t>
            </a:r>
            <a:endParaRPr lang="ko-KR" alt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5104064" y="4478422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721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80654" y="3661756"/>
            <a:ext cx="806335" cy="82296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854036" y="3250276"/>
            <a:ext cx="806335" cy="82296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627418" y="3661756"/>
            <a:ext cx="806335" cy="82296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080653" y="4878185"/>
            <a:ext cx="806335" cy="82296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627418" y="4878185"/>
            <a:ext cx="806335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906683" y="5289665"/>
            <a:ext cx="806335" cy="82296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endCxn id="5" idx="2"/>
          </p:cNvCxnSpPr>
          <p:nvPr/>
        </p:nvCxnSpPr>
        <p:spPr>
          <a:xfrm flipV="1">
            <a:off x="1806633" y="3661756"/>
            <a:ext cx="1047403" cy="208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6"/>
          </p:cNvCxnSpPr>
          <p:nvPr/>
        </p:nvCxnSpPr>
        <p:spPr>
          <a:xfrm>
            <a:off x="3660371" y="3661756"/>
            <a:ext cx="967047" cy="275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</p:cNvCxnSpPr>
          <p:nvPr/>
        </p:nvCxnSpPr>
        <p:spPr>
          <a:xfrm flipH="1" flipV="1">
            <a:off x="3660371" y="3800994"/>
            <a:ext cx="967047" cy="272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1886988" y="4264082"/>
            <a:ext cx="2740430" cy="5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" idx="4"/>
            <a:endCxn id="7" idx="0"/>
          </p:cNvCxnSpPr>
          <p:nvPr/>
        </p:nvCxnSpPr>
        <p:spPr>
          <a:xfrm flipH="1">
            <a:off x="1483821" y="4484716"/>
            <a:ext cx="1" cy="393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4"/>
            <a:endCxn id="8" idx="0"/>
          </p:cNvCxnSpPr>
          <p:nvPr/>
        </p:nvCxnSpPr>
        <p:spPr>
          <a:xfrm>
            <a:off x="5030586" y="4484716"/>
            <a:ext cx="0" cy="393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9" idx="7"/>
          </p:cNvCxnSpPr>
          <p:nvPr/>
        </p:nvCxnSpPr>
        <p:spPr>
          <a:xfrm flipV="1">
            <a:off x="3594933" y="4406444"/>
            <a:ext cx="1137780" cy="1003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6" idx="3"/>
          </p:cNvCxnSpPr>
          <p:nvPr/>
        </p:nvCxnSpPr>
        <p:spPr>
          <a:xfrm flipV="1">
            <a:off x="1880593" y="4364196"/>
            <a:ext cx="2864910" cy="925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7" idx="5"/>
            <a:endCxn id="9" idx="2"/>
          </p:cNvCxnSpPr>
          <p:nvPr/>
        </p:nvCxnSpPr>
        <p:spPr>
          <a:xfrm>
            <a:off x="1768903" y="5580625"/>
            <a:ext cx="1137780" cy="120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9" idx="6"/>
          </p:cNvCxnSpPr>
          <p:nvPr/>
        </p:nvCxnSpPr>
        <p:spPr>
          <a:xfrm flipV="1">
            <a:off x="3713018" y="5410185"/>
            <a:ext cx="914400" cy="290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90119" y="3401985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007161" y="3358879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830675" y="3828310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080717" y="4202089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525524" y="4723648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29249" y="4484716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073389" y="5622772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43894" y="5555665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713018" y="4763553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568633" y="357448"/>
            <a:ext cx="8603672" cy="6982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456412" y="0"/>
            <a:ext cx="206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최소 </a:t>
            </a:r>
            <a:r>
              <a:rPr lang="ko-KR" altLang="en-US" dirty="0" err="1" smtClean="0"/>
              <a:t>힙</a:t>
            </a:r>
            <a:r>
              <a:rPr lang="en-US" altLang="ko-KR" dirty="0" smtClean="0"/>
              <a:t>(q)</a:t>
            </a:r>
            <a:endParaRPr lang="ko-KR" altLang="en-US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2568632" y="1538886"/>
          <a:ext cx="69668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8525761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670692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118997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417602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3537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3747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86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888754"/>
                  </a:ext>
                </a:extLst>
              </a:tr>
            </a:tbl>
          </a:graphicData>
        </a:graphic>
      </p:graphicFrame>
      <p:sp>
        <p:nvSpPr>
          <p:cNvPr id="34" name="타원 33"/>
          <p:cNvSpPr/>
          <p:nvPr/>
        </p:nvSpPr>
        <p:spPr>
          <a:xfrm>
            <a:off x="1682795" y="337348"/>
            <a:ext cx="814647" cy="67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거리</a:t>
            </a:r>
            <a:r>
              <a:rPr lang="en-US" altLang="ko-KR" sz="1050" dirty="0" smtClean="0"/>
              <a:t>:4, </a:t>
            </a:r>
            <a:r>
              <a:rPr lang="ko-KR" altLang="en-US" sz="1050" dirty="0" smtClean="0"/>
              <a:t>노드</a:t>
            </a:r>
            <a:r>
              <a:rPr lang="en-US" altLang="ko-KR" sz="1050" dirty="0" smtClean="0"/>
              <a:t>:3</a:t>
            </a:r>
            <a:endParaRPr lang="ko-KR" altLang="en-US" sz="1050" dirty="0"/>
          </a:p>
        </p:txBody>
      </p:sp>
      <p:sp>
        <p:nvSpPr>
          <p:cNvPr id="36" name="타원 35"/>
          <p:cNvSpPr/>
          <p:nvPr/>
        </p:nvSpPr>
        <p:spPr>
          <a:xfrm>
            <a:off x="6277930" y="367546"/>
            <a:ext cx="814647" cy="67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거리</a:t>
            </a:r>
            <a:r>
              <a:rPr lang="en-US" altLang="ko-KR" sz="1050" dirty="0" smtClean="0"/>
              <a:t>:5, </a:t>
            </a:r>
            <a:r>
              <a:rPr lang="ko-KR" altLang="en-US" sz="1050" dirty="0" smtClean="0"/>
              <a:t>노드</a:t>
            </a:r>
            <a:r>
              <a:rPr lang="en-US" altLang="ko-KR" sz="1050" dirty="0" smtClean="0"/>
              <a:t>:3</a:t>
            </a:r>
            <a:endParaRPr lang="ko-KR" altLang="en-US" sz="1050" dirty="0"/>
          </a:p>
        </p:txBody>
      </p:sp>
      <p:sp>
        <p:nvSpPr>
          <p:cNvPr id="52" name="타원 51"/>
          <p:cNvSpPr/>
          <p:nvPr/>
        </p:nvSpPr>
        <p:spPr>
          <a:xfrm>
            <a:off x="5369470" y="377645"/>
            <a:ext cx="814647" cy="67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거리</a:t>
            </a:r>
            <a:r>
              <a:rPr lang="en-US" altLang="ko-KR" sz="1050" dirty="0" smtClean="0"/>
              <a:t>:4, </a:t>
            </a:r>
            <a:r>
              <a:rPr lang="ko-KR" altLang="en-US" sz="1050" dirty="0" smtClean="0"/>
              <a:t>노드</a:t>
            </a:r>
            <a:r>
              <a:rPr lang="en-US" altLang="ko-KR" sz="1050" dirty="0" smtClean="0"/>
              <a:t>:6</a:t>
            </a:r>
            <a:endParaRPr lang="ko-KR" alt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5104064" y="4478422"/>
            <a:ext cx="3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733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444</Words>
  <Application>Microsoft Office PowerPoint</Application>
  <PresentationFormat>와이드스크린</PresentationFormat>
  <Paragraphs>256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asus</dc:creator>
  <cp:lastModifiedBy>asus</cp:lastModifiedBy>
  <cp:revision>4</cp:revision>
  <dcterms:created xsi:type="dcterms:W3CDTF">2021-09-26T15:08:10Z</dcterms:created>
  <dcterms:modified xsi:type="dcterms:W3CDTF">2021-09-26T16:44:55Z</dcterms:modified>
</cp:coreProperties>
</file>