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8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5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0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6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8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8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9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877F-A238-4F48-8E34-C879E42AC824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BA12-316A-4E4D-8979-13474B01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4256" y="1655064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[1,2,3]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2912" y="1285732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list1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2840736" y="1470398"/>
            <a:ext cx="14935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62912" y="1859804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list2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 flipV="1">
            <a:off x="2840736" y="1947672"/>
            <a:ext cx="1493520" cy="9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87240" y="4386072"/>
            <a:ext cx="1173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[1,2,[3,4]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5896" y="4016740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  <a:endCxn id="12" idx="1"/>
          </p:cNvCxnSpPr>
          <p:nvPr/>
        </p:nvCxnSpPr>
        <p:spPr>
          <a:xfrm>
            <a:off x="3093720" y="4201406"/>
            <a:ext cx="14935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5896" y="5358908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3720" y="5446776"/>
            <a:ext cx="1493520" cy="9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87240" y="5262110"/>
            <a:ext cx="1173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[1010]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97440" y="4288012"/>
            <a:ext cx="1679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[1,2, ]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6096" y="3918680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6" idx="3"/>
            <a:endCxn id="25" idx="1"/>
          </p:cNvCxnSpPr>
          <p:nvPr/>
        </p:nvCxnSpPr>
        <p:spPr>
          <a:xfrm>
            <a:off x="8503920" y="4103346"/>
            <a:ext cx="14935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26096" y="5260848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endCxn id="30" idx="0"/>
          </p:cNvCxnSpPr>
          <p:nvPr/>
        </p:nvCxnSpPr>
        <p:spPr>
          <a:xfrm>
            <a:off x="10561320" y="4472678"/>
            <a:ext cx="22860" cy="69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97440" y="5164050"/>
            <a:ext cx="1173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[1010]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8503920" y="5348716"/>
            <a:ext cx="1493520" cy="9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5792" y="865632"/>
            <a:ext cx="1911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[1,2,</a:t>
            </a:r>
            <a:r>
              <a:rPr lang="en-US" altLang="ko-KR" dirty="0" smtClean="0"/>
              <a:t>[1010]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4448" y="496300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9" idx="3"/>
            <a:endCxn id="38" idx="1"/>
          </p:cNvCxnSpPr>
          <p:nvPr/>
        </p:nvCxnSpPr>
        <p:spPr>
          <a:xfrm>
            <a:off x="8272272" y="680966"/>
            <a:ext cx="14935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94448" y="1838468"/>
            <a:ext cx="8778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65792" y="1741670"/>
            <a:ext cx="1173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[1010]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8272272" y="1926336"/>
            <a:ext cx="1493520" cy="9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3</cp:revision>
  <dcterms:created xsi:type="dcterms:W3CDTF">2021-09-25T02:09:57Z</dcterms:created>
  <dcterms:modified xsi:type="dcterms:W3CDTF">2021-09-25T07:16:32Z</dcterms:modified>
</cp:coreProperties>
</file>