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0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1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7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4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CE11-362A-41C6-A12E-7318C528880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17CF-2D25-4864-A66D-BFAAED752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1" y="1321724"/>
            <a:ext cx="6874626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97280" y="1321724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5, 0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97280" y="540327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Subin</a:t>
            </a:r>
            <a:r>
              <a:rPr lang="en-US" altLang="ko-KR" dirty="0" smtClean="0"/>
              <a:t> = 5, brother = 17, time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281" y="2629593"/>
            <a:ext cx="6874626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618" y="2629593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5, 0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2180705" y="2629593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3171491" y="2629593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4166246" y="2629593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097281" y="3937462"/>
            <a:ext cx="6874626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3617" y="393746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1097280" y="393746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2074841" y="393746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타원 22"/>
          <p:cNvSpPr/>
          <p:nvPr/>
        </p:nvSpPr>
        <p:spPr>
          <a:xfrm>
            <a:off x="3684294" y="393746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3, 2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4648197" y="3937984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5625758" y="3937984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8, 2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097280" y="4846320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617" y="484632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8" name="타원 27"/>
          <p:cNvSpPr/>
          <p:nvPr/>
        </p:nvSpPr>
        <p:spPr>
          <a:xfrm>
            <a:off x="1097280" y="484632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3684294" y="484632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3, 2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4648197" y="484684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32" name="타원 31"/>
          <p:cNvSpPr/>
          <p:nvPr/>
        </p:nvSpPr>
        <p:spPr>
          <a:xfrm>
            <a:off x="5625758" y="484684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8, 2</a:t>
            </a:r>
            <a:endParaRPr lang="ko-KR" altLang="en-US" sz="1600" dirty="0"/>
          </a:p>
        </p:txBody>
      </p:sp>
      <p:sp>
        <p:nvSpPr>
          <p:cNvPr id="33" name="타원 32"/>
          <p:cNvSpPr/>
          <p:nvPr/>
        </p:nvSpPr>
        <p:spPr>
          <a:xfrm>
            <a:off x="6753259" y="484632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7738254" y="484632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7, 2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8723249" y="4845798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12, 2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8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97280" y="540327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Subin</a:t>
            </a:r>
            <a:r>
              <a:rPr lang="en-US" altLang="ko-KR" dirty="0" smtClean="0"/>
              <a:t> = 5, brother = 17, time = 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45702" y="1143452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0" y="114293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10,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1161120" y="1142408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3, 2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2125023" y="114293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32" name="타원 31"/>
          <p:cNvSpPr/>
          <p:nvPr/>
        </p:nvSpPr>
        <p:spPr>
          <a:xfrm>
            <a:off x="3102584" y="114293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8, 2</a:t>
            </a:r>
            <a:endParaRPr lang="ko-KR" altLang="en-US" sz="1600" dirty="0"/>
          </a:p>
        </p:txBody>
      </p:sp>
      <p:sp>
        <p:nvSpPr>
          <p:cNvPr id="33" name="타원 32"/>
          <p:cNvSpPr/>
          <p:nvPr/>
        </p:nvSpPr>
        <p:spPr>
          <a:xfrm>
            <a:off x="4230085" y="1142408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5215080" y="1142408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7, 2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6200075" y="11418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r>
              <a:rPr lang="en-US" altLang="ko-KR" sz="1600" smtClean="0"/>
              <a:t>, 2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7341234" y="11418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36" name="타원 35"/>
          <p:cNvSpPr/>
          <p:nvPr/>
        </p:nvSpPr>
        <p:spPr>
          <a:xfrm>
            <a:off x="8312571" y="11418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11, 2</a:t>
            </a:r>
            <a:endParaRPr lang="ko-KR" altLang="en-US" sz="1600" dirty="0"/>
          </a:p>
        </p:txBody>
      </p:sp>
      <p:sp>
        <p:nvSpPr>
          <p:cNvPr id="37" name="타원 36"/>
          <p:cNvSpPr/>
          <p:nvPr/>
        </p:nvSpPr>
        <p:spPr>
          <a:xfrm>
            <a:off x="9290132" y="11418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20, 2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1045702" y="2173701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125023" y="2173179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41" name="타원 40"/>
          <p:cNvSpPr/>
          <p:nvPr/>
        </p:nvSpPr>
        <p:spPr>
          <a:xfrm>
            <a:off x="3102584" y="2173179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8, 2</a:t>
            </a:r>
            <a:endParaRPr lang="ko-KR" altLang="en-US" sz="1600" dirty="0"/>
          </a:p>
        </p:txBody>
      </p:sp>
      <p:sp>
        <p:nvSpPr>
          <p:cNvPr id="42" name="타원 41"/>
          <p:cNvSpPr/>
          <p:nvPr/>
        </p:nvSpPr>
        <p:spPr>
          <a:xfrm>
            <a:off x="4230085" y="217265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5215080" y="217265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7, 2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6200075" y="2172135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r>
              <a:rPr lang="en-US" altLang="ko-KR" sz="1600" smtClean="0"/>
              <a:t>, 2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7341234" y="2172135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46" name="타원 45"/>
          <p:cNvSpPr/>
          <p:nvPr/>
        </p:nvSpPr>
        <p:spPr>
          <a:xfrm>
            <a:off x="8312571" y="2172135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11, 2</a:t>
            </a:r>
            <a:endParaRPr lang="ko-KR" altLang="en-US" sz="1600" dirty="0"/>
          </a:p>
        </p:txBody>
      </p:sp>
      <p:sp>
        <p:nvSpPr>
          <p:cNvPr id="47" name="타원 46"/>
          <p:cNvSpPr/>
          <p:nvPr/>
        </p:nvSpPr>
        <p:spPr>
          <a:xfrm>
            <a:off x="9290132" y="2172135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20, 2</a:t>
            </a:r>
            <a:endParaRPr lang="ko-KR" altLang="en-US" sz="1600" dirty="0"/>
          </a:p>
        </p:txBody>
      </p:sp>
      <p:sp>
        <p:nvSpPr>
          <p:cNvPr id="48" name="타원 47"/>
          <p:cNvSpPr/>
          <p:nvPr/>
        </p:nvSpPr>
        <p:spPr>
          <a:xfrm>
            <a:off x="-8565" y="2172135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3, 2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1045701" y="2970157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38387" y="297015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2002290" y="297015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4, 3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2973507" y="297015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1038388" y="4145847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5701" y="4144281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8, 2</a:t>
            </a:r>
            <a:endParaRPr lang="ko-KR" altLang="en-US" sz="1600" dirty="0"/>
          </a:p>
        </p:txBody>
      </p:sp>
      <p:sp>
        <p:nvSpPr>
          <p:cNvPr id="56" name="타원 55"/>
          <p:cNvSpPr/>
          <p:nvPr/>
        </p:nvSpPr>
        <p:spPr>
          <a:xfrm>
            <a:off x="2173202" y="4143759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57" name="타원 56"/>
          <p:cNvSpPr/>
          <p:nvPr/>
        </p:nvSpPr>
        <p:spPr>
          <a:xfrm>
            <a:off x="3158197" y="4143759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7, 2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4143192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r>
              <a:rPr lang="en-US" altLang="ko-KR" sz="1600" smtClean="0"/>
              <a:t>, 2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5284351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60" name="타원 59"/>
          <p:cNvSpPr/>
          <p:nvPr/>
        </p:nvSpPr>
        <p:spPr>
          <a:xfrm>
            <a:off x="6255688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11, 2</a:t>
            </a:r>
            <a:endParaRPr lang="ko-KR" altLang="en-US" sz="1600" dirty="0"/>
          </a:p>
        </p:txBody>
      </p:sp>
      <p:sp>
        <p:nvSpPr>
          <p:cNvPr id="61" name="타원 60"/>
          <p:cNvSpPr/>
          <p:nvPr/>
        </p:nvSpPr>
        <p:spPr>
          <a:xfrm>
            <a:off x="7233249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20, 2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38387" y="4942303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08896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65" name="타원 64"/>
          <p:cNvSpPr/>
          <p:nvPr/>
        </p:nvSpPr>
        <p:spPr>
          <a:xfrm>
            <a:off x="9472799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4, 3</a:t>
            </a:r>
            <a:endParaRPr lang="ko-KR" altLang="en-US" sz="1600" dirty="0"/>
          </a:p>
        </p:txBody>
      </p:sp>
      <p:sp>
        <p:nvSpPr>
          <p:cNvPr id="66" name="타원 65"/>
          <p:cNvSpPr/>
          <p:nvPr/>
        </p:nvSpPr>
        <p:spPr>
          <a:xfrm>
            <a:off x="10444016" y="41432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67" name="타원 66"/>
          <p:cNvSpPr/>
          <p:nvPr/>
        </p:nvSpPr>
        <p:spPr>
          <a:xfrm>
            <a:off x="-13741" y="4144281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68" name="타원 67"/>
          <p:cNvSpPr/>
          <p:nvPr/>
        </p:nvSpPr>
        <p:spPr>
          <a:xfrm>
            <a:off x="1061656" y="49407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4, 3</a:t>
            </a:r>
            <a:endParaRPr lang="ko-KR" altLang="en-US" sz="1600" dirty="0"/>
          </a:p>
        </p:txBody>
      </p:sp>
      <p:sp>
        <p:nvSpPr>
          <p:cNvPr id="70" name="타원 69"/>
          <p:cNvSpPr/>
          <p:nvPr/>
        </p:nvSpPr>
        <p:spPr>
          <a:xfrm>
            <a:off x="2046651" y="49407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71" name="타원 70"/>
          <p:cNvSpPr/>
          <p:nvPr/>
        </p:nvSpPr>
        <p:spPr>
          <a:xfrm>
            <a:off x="3052738" y="4940737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10, 3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43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6083" y="225696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8195" y="222042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8, 2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2290897" y="223608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3275892" y="223608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7, 2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4260887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r>
              <a:rPr lang="en-US" altLang="ko-KR" sz="1600" smtClean="0"/>
              <a:t>, 2</a:t>
            </a:r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5402046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r>
              <a:rPr lang="en-US" altLang="ko-KR" sz="1600" dirty="0" smtClean="0"/>
              <a:t>, 2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6373383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11, 2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7350944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20, 2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156082" y="1022152"/>
            <a:ext cx="10681277" cy="79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626591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9590494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4, 3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10561711" y="2230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1179351" y="10205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4, 3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2164346" y="1020586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3149341" y="1020064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10, 3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4391866" y="1019281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</a:t>
            </a:r>
            <a:r>
              <a:rPr lang="en-US" altLang="ko-KR" sz="1600" dirty="0" smtClean="0"/>
              <a:t>, 3</a:t>
            </a:r>
            <a:endParaRPr lang="ko-KR" altLang="en-US" sz="1600" dirty="0"/>
          </a:p>
        </p:txBody>
      </p:sp>
      <p:sp>
        <p:nvSpPr>
          <p:cNvPr id="21" name="타원 20"/>
          <p:cNvSpPr/>
          <p:nvPr/>
        </p:nvSpPr>
        <p:spPr>
          <a:xfrm>
            <a:off x="5395414" y="1025284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9, 3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6372581" y="1018890"/>
            <a:ext cx="96390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16, 3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3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235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2021-09-23T05:16:24Z</dcterms:created>
  <dcterms:modified xsi:type="dcterms:W3CDTF">2021-09-23T07:27:32Z</dcterms:modified>
</cp:coreProperties>
</file>