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7" r:id="rId4"/>
    <p:sldId id="278" r:id="rId5"/>
    <p:sldId id="275" r:id="rId6"/>
    <p:sldId id="2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5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3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6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6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AEC5-71A0-4EA0-A85D-162BFF70103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8C60-C3A9-4323-9488-7C4847C26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43651"/>
              </p:ext>
            </p:extLst>
          </p:nvPr>
        </p:nvGraphicFramePr>
        <p:xfrm>
          <a:off x="1482291" y="3965608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28286" y="250257"/>
            <a:ext cx="8479857" cy="115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82291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286" y="250257"/>
            <a:ext cx="154005" cy="1155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6082" y="250257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2976612" y="3515627"/>
            <a:ext cx="567890" cy="33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6082" y="2926080"/>
            <a:ext cx="8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1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82291" y="3965608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28286" y="250257"/>
            <a:ext cx="8479857" cy="115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82291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286" y="250257"/>
            <a:ext cx="154005" cy="1155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6082" y="250257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4170144" y="3515627"/>
            <a:ext cx="567890" cy="33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19614" y="2926080"/>
            <a:ext cx="8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69873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0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15721"/>
              </p:ext>
            </p:extLst>
          </p:nvPr>
        </p:nvGraphicFramePr>
        <p:xfrm>
          <a:off x="1472666" y="3965608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8661" y="250257"/>
            <a:ext cx="8479857" cy="115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8661" y="250257"/>
            <a:ext cx="154005" cy="1155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6451337" y="3515627"/>
            <a:ext cx="567890" cy="33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00807" y="2926080"/>
            <a:ext cx="8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3360"/>
              </p:ext>
            </p:extLst>
          </p:nvPr>
        </p:nvGraphicFramePr>
        <p:xfrm>
          <a:off x="1472665" y="5372404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82291" y="3965608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28286" y="250257"/>
            <a:ext cx="8479857" cy="115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82291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286" y="250257"/>
            <a:ext cx="154005" cy="1155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6082" y="250257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69873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291490" y="3486751"/>
            <a:ext cx="567890" cy="33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40960" y="2897204"/>
            <a:ext cx="8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1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82291" y="3965608"/>
          <a:ext cx="5966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319">
                  <a:extLst>
                    <a:ext uri="{9D8B030D-6E8A-4147-A177-3AD203B41FA5}">
                      <a16:colId xmlns:a16="http://schemas.microsoft.com/office/drawing/2014/main" val="420622180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084817230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1139084841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2007575937"/>
                    </a:ext>
                  </a:extLst>
                </a:gridCol>
                <a:gridCol w="1193319">
                  <a:extLst>
                    <a:ext uri="{9D8B030D-6E8A-4147-A177-3AD203B41FA5}">
                      <a16:colId xmlns:a16="http://schemas.microsoft.com/office/drawing/2014/main" val="3822841891"/>
                    </a:ext>
                  </a:extLst>
                </a:gridCol>
              </a:tblGrid>
              <a:tr h="349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0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28286" y="250257"/>
            <a:ext cx="8479857" cy="1155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82291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28286" y="250257"/>
            <a:ext cx="154005" cy="1155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26082" y="250257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69873" y="279132"/>
            <a:ext cx="1289786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291490" y="3486751"/>
            <a:ext cx="567890" cy="33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40960" y="2897204"/>
            <a:ext cx="83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77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25</cp:revision>
  <dcterms:created xsi:type="dcterms:W3CDTF">2021-08-17T01:18:25Z</dcterms:created>
  <dcterms:modified xsi:type="dcterms:W3CDTF">2021-08-17T11:48:11Z</dcterms:modified>
</cp:coreProperties>
</file>