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A9A4-F7CB-4E43-9F70-F2A44053F2C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8552-C4D9-4249-B299-AB0F7BF14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4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A9A4-F7CB-4E43-9F70-F2A44053F2C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8552-C4D9-4249-B299-AB0F7BF14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21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A9A4-F7CB-4E43-9F70-F2A44053F2C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8552-C4D9-4249-B299-AB0F7BF14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3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A9A4-F7CB-4E43-9F70-F2A44053F2C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8552-C4D9-4249-B299-AB0F7BF14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7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A9A4-F7CB-4E43-9F70-F2A44053F2C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8552-C4D9-4249-B299-AB0F7BF14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3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A9A4-F7CB-4E43-9F70-F2A44053F2C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8552-C4D9-4249-B299-AB0F7BF14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07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A9A4-F7CB-4E43-9F70-F2A44053F2C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8552-C4D9-4249-B299-AB0F7BF14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0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A9A4-F7CB-4E43-9F70-F2A44053F2C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8552-C4D9-4249-B299-AB0F7BF14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2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A9A4-F7CB-4E43-9F70-F2A44053F2C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8552-C4D9-4249-B299-AB0F7BF14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51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A9A4-F7CB-4E43-9F70-F2A44053F2C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8552-C4D9-4249-B299-AB0F7BF14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A9A4-F7CB-4E43-9F70-F2A44053F2C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98552-C4D9-4249-B299-AB0F7BF14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5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8A9A4-F7CB-4E43-9F70-F2A44053F2CF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98552-C4D9-4249-B299-AB0F7BF141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75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6008" y="3796148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72393" y="3796148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718560" y="4840497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421082" y="5691448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8131" y="5910350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6"/>
            <a:endCxn id="5" idx="2"/>
          </p:cNvCxnSpPr>
          <p:nvPr/>
        </p:nvCxnSpPr>
        <p:spPr>
          <a:xfrm>
            <a:off x="1205346" y="4269973"/>
            <a:ext cx="96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8102" y="3895900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6" idx="1"/>
          </p:cNvCxnSpPr>
          <p:nvPr/>
        </p:nvCxnSpPr>
        <p:spPr>
          <a:xfrm>
            <a:off x="3076921" y="4535980"/>
            <a:ext cx="779202" cy="44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3985" y="4366674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5" idx="4"/>
          </p:cNvCxnSpPr>
          <p:nvPr/>
        </p:nvCxnSpPr>
        <p:spPr>
          <a:xfrm>
            <a:off x="2642062" y="4743798"/>
            <a:ext cx="109451" cy="9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16654" y="4966031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6" idx="3"/>
          </p:cNvCxnSpPr>
          <p:nvPr/>
        </p:nvCxnSpPr>
        <p:spPr>
          <a:xfrm flipH="1">
            <a:off x="3289647" y="5649367"/>
            <a:ext cx="566476" cy="26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0331" y="5385239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6" idx="5"/>
            <a:endCxn id="9" idx="1"/>
          </p:cNvCxnSpPr>
          <p:nvPr/>
        </p:nvCxnSpPr>
        <p:spPr>
          <a:xfrm>
            <a:off x="4520335" y="5649367"/>
            <a:ext cx="405359" cy="39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84625" y="5524249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9" idx="2"/>
          </p:cNvCxnSpPr>
          <p:nvPr/>
        </p:nvCxnSpPr>
        <p:spPr>
          <a:xfrm>
            <a:off x="3306677" y="6384175"/>
            <a:ext cx="1481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56123" y="5980607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43695" y="282633"/>
            <a:ext cx="8603672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31474" y="-74815"/>
            <a:ext cx="2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2543695" y="292731"/>
            <a:ext cx="756458" cy="67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0,1</a:t>
            </a:r>
            <a:endParaRPr lang="ko-KR" altLang="en-US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409341"/>
              </p:ext>
            </p:extLst>
          </p:nvPr>
        </p:nvGraphicFramePr>
        <p:xfrm>
          <a:off x="2543695" y="1504691"/>
          <a:ext cx="6608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415487616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42378047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94028043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65281093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18900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82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6008" y="3796148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72393" y="3796148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718560" y="4840497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421082" y="5691448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8131" y="5910350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6"/>
            <a:endCxn id="5" idx="2"/>
          </p:cNvCxnSpPr>
          <p:nvPr/>
        </p:nvCxnSpPr>
        <p:spPr>
          <a:xfrm>
            <a:off x="1205346" y="4269973"/>
            <a:ext cx="96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8102" y="3895900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6" idx="1"/>
          </p:cNvCxnSpPr>
          <p:nvPr/>
        </p:nvCxnSpPr>
        <p:spPr>
          <a:xfrm>
            <a:off x="3076921" y="4535980"/>
            <a:ext cx="779202" cy="44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3985" y="4366674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5" idx="4"/>
          </p:cNvCxnSpPr>
          <p:nvPr/>
        </p:nvCxnSpPr>
        <p:spPr>
          <a:xfrm>
            <a:off x="2642062" y="4743798"/>
            <a:ext cx="109451" cy="9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16654" y="4966031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6" idx="3"/>
          </p:cNvCxnSpPr>
          <p:nvPr/>
        </p:nvCxnSpPr>
        <p:spPr>
          <a:xfrm flipH="1">
            <a:off x="3289647" y="5649367"/>
            <a:ext cx="566476" cy="26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0331" y="5385239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6" idx="5"/>
            <a:endCxn id="9" idx="1"/>
          </p:cNvCxnSpPr>
          <p:nvPr/>
        </p:nvCxnSpPr>
        <p:spPr>
          <a:xfrm>
            <a:off x="4520335" y="5649367"/>
            <a:ext cx="405359" cy="39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84625" y="5524249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9" idx="2"/>
          </p:cNvCxnSpPr>
          <p:nvPr/>
        </p:nvCxnSpPr>
        <p:spPr>
          <a:xfrm>
            <a:off x="3306677" y="6384175"/>
            <a:ext cx="1481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56123" y="5980607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43695" y="282633"/>
            <a:ext cx="8603672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31474" y="-74815"/>
            <a:ext cx="2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770785" y="336598"/>
            <a:ext cx="756458" cy="67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0,1</a:t>
            </a:r>
            <a:endParaRPr lang="ko-KR" altLang="en-US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543695" y="1504691"/>
          <a:ext cx="6608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415487616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42378047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94028043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65281093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18900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4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6008" y="3796148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72393" y="3796148"/>
            <a:ext cx="939338" cy="9476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718560" y="4840497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421082" y="5691448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8131" y="5910350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6"/>
            <a:endCxn id="5" idx="2"/>
          </p:cNvCxnSpPr>
          <p:nvPr/>
        </p:nvCxnSpPr>
        <p:spPr>
          <a:xfrm>
            <a:off x="1205346" y="4269973"/>
            <a:ext cx="96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8102" y="3895900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6" idx="1"/>
          </p:cNvCxnSpPr>
          <p:nvPr/>
        </p:nvCxnSpPr>
        <p:spPr>
          <a:xfrm>
            <a:off x="3076921" y="4535980"/>
            <a:ext cx="779202" cy="44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3985" y="4366674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5" idx="4"/>
          </p:cNvCxnSpPr>
          <p:nvPr/>
        </p:nvCxnSpPr>
        <p:spPr>
          <a:xfrm>
            <a:off x="2642062" y="4743798"/>
            <a:ext cx="109451" cy="9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16654" y="4966031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6" idx="3"/>
          </p:cNvCxnSpPr>
          <p:nvPr/>
        </p:nvCxnSpPr>
        <p:spPr>
          <a:xfrm flipH="1">
            <a:off x="3289647" y="5649367"/>
            <a:ext cx="566476" cy="26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0331" y="5385239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6" idx="5"/>
            <a:endCxn id="9" idx="1"/>
          </p:cNvCxnSpPr>
          <p:nvPr/>
        </p:nvCxnSpPr>
        <p:spPr>
          <a:xfrm>
            <a:off x="4520335" y="5649367"/>
            <a:ext cx="405359" cy="39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84625" y="5524249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9" idx="2"/>
          </p:cNvCxnSpPr>
          <p:nvPr/>
        </p:nvCxnSpPr>
        <p:spPr>
          <a:xfrm>
            <a:off x="3306677" y="6384175"/>
            <a:ext cx="1481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56123" y="5980607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43695" y="282633"/>
            <a:ext cx="8603672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31474" y="-74815"/>
            <a:ext cx="2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1711441" y="282633"/>
            <a:ext cx="756458" cy="67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0,1</a:t>
            </a:r>
            <a:endParaRPr lang="ko-KR" altLang="en-US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77651"/>
              </p:ext>
            </p:extLst>
          </p:nvPr>
        </p:nvGraphicFramePr>
        <p:xfrm>
          <a:off x="2543695" y="1504691"/>
          <a:ext cx="6608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415487616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42378047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94028043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65281093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18900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437"/>
                  </a:ext>
                </a:extLst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3451745" y="302830"/>
            <a:ext cx="756458" cy="67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2,2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4335349" y="293078"/>
            <a:ext cx="756458" cy="67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3,3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62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6008" y="3796148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72393" y="3796148"/>
            <a:ext cx="939338" cy="9476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718560" y="4840497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421082" y="5691448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8131" y="5910350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6"/>
            <a:endCxn id="5" idx="2"/>
          </p:cNvCxnSpPr>
          <p:nvPr/>
        </p:nvCxnSpPr>
        <p:spPr>
          <a:xfrm>
            <a:off x="1205346" y="4269973"/>
            <a:ext cx="96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8102" y="3895900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6" idx="1"/>
          </p:cNvCxnSpPr>
          <p:nvPr/>
        </p:nvCxnSpPr>
        <p:spPr>
          <a:xfrm>
            <a:off x="3076921" y="4535980"/>
            <a:ext cx="779202" cy="44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3985" y="4366674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5" idx="4"/>
          </p:cNvCxnSpPr>
          <p:nvPr/>
        </p:nvCxnSpPr>
        <p:spPr>
          <a:xfrm>
            <a:off x="2642062" y="4743798"/>
            <a:ext cx="109451" cy="9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16654" y="4966031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6" idx="3"/>
          </p:cNvCxnSpPr>
          <p:nvPr/>
        </p:nvCxnSpPr>
        <p:spPr>
          <a:xfrm flipH="1">
            <a:off x="3289647" y="5649367"/>
            <a:ext cx="566476" cy="26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0331" y="5385239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6" idx="5"/>
            <a:endCxn id="9" idx="1"/>
          </p:cNvCxnSpPr>
          <p:nvPr/>
        </p:nvCxnSpPr>
        <p:spPr>
          <a:xfrm>
            <a:off x="4520335" y="5649367"/>
            <a:ext cx="405359" cy="39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84625" y="5524249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9" idx="2"/>
          </p:cNvCxnSpPr>
          <p:nvPr/>
        </p:nvCxnSpPr>
        <p:spPr>
          <a:xfrm>
            <a:off x="3306677" y="6384175"/>
            <a:ext cx="1481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56123" y="5980607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43695" y="282633"/>
            <a:ext cx="8603672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31474" y="-74815"/>
            <a:ext cx="2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89268"/>
              </p:ext>
            </p:extLst>
          </p:nvPr>
        </p:nvGraphicFramePr>
        <p:xfrm>
          <a:off x="2543695" y="1504691"/>
          <a:ext cx="6608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415487616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42378047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94028043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65281093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18900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437"/>
                  </a:ext>
                </a:extLst>
              </a:tr>
            </a:tbl>
          </a:graphicData>
        </a:graphic>
      </p:graphicFrame>
      <p:sp>
        <p:nvSpPr>
          <p:cNvPr id="46" name="타원 45"/>
          <p:cNvSpPr/>
          <p:nvPr/>
        </p:nvSpPr>
        <p:spPr>
          <a:xfrm>
            <a:off x="1731127" y="282633"/>
            <a:ext cx="756458" cy="67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2,2</a:t>
            </a:r>
            <a:endParaRPr lang="ko-KR" altLang="en-US" dirty="0"/>
          </a:p>
        </p:txBody>
      </p:sp>
      <p:sp>
        <p:nvSpPr>
          <p:cNvPr id="47" name="타원 46"/>
          <p:cNvSpPr/>
          <p:nvPr/>
        </p:nvSpPr>
        <p:spPr>
          <a:xfrm>
            <a:off x="2679731" y="290526"/>
            <a:ext cx="756458" cy="67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3,3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591069" y="280307"/>
            <a:ext cx="756458" cy="67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,3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4483563" y="290526"/>
            <a:ext cx="756458" cy="67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7,4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2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6008" y="3796148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72393" y="3796148"/>
            <a:ext cx="939338" cy="9476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718560" y="4840497"/>
            <a:ext cx="939338" cy="9476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421082" y="5691448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8131" y="5910350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6"/>
            <a:endCxn id="5" idx="2"/>
          </p:cNvCxnSpPr>
          <p:nvPr/>
        </p:nvCxnSpPr>
        <p:spPr>
          <a:xfrm>
            <a:off x="1205346" y="4269973"/>
            <a:ext cx="96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8102" y="3895900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6" idx="1"/>
          </p:cNvCxnSpPr>
          <p:nvPr/>
        </p:nvCxnSpPr>
        <p:spPr>
          <a:xfrm>
            <a:off x="3076921" y="4535980"/>
            <a:ext cx="779202" cy="44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3985" y="4366674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5" idx="4"/>
          </p:cNvCxnSpPr>
          <p:nvPr/>
        </p:nvCxnSpPr>
        <p:spPr>
          <a:xfrm>
            <a:off x="2642062" y="4743798"/>
            <a:ext cx="109451" cy="9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16654" y="4966031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6" idx="3"/>
          </p:cNvCxnSpPr>
          <p:nvPr/>
        </p:nvCxnSpPr>
        <p:spPr>
          <a:xfrm flipH="1">
            <a:off x="3289647" y="5649367"/>
            <a:ext cx="566476" cy="26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0331" y="5385239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6" idx="5"/>
            <a:endCxn id="9" idx="1"/>
          </p:cNvCxnSpPr>
          <p:nvPr/>
        </p:nvCxnSpPr>
        <p:spPr>
          <a:xfrm>
            <a:off x="4520335" y="5649367"/>
            <a:ext cx="405359" cy="39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84625" y="5524249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9" idx="2"/>
          </p:cNvCxnSpPr>
          <p:nvPr/>
        </p:nvCxnSpPr>
        <p:spPr>
          <a:xfrm>
            <a:off x="3306677" y="6384175"/>
            <a:ext cx="1481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56123" y="5980607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43695" y="282633"/>
            <a:ext cx="8603672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31474" y="-74815"/>
            <a:ext cx="2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543695" y="1504691"/>
          <a:ext cx="6608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415487616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42378047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94028043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65281093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18900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437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1651201" y="280307"/>
            <a:ext cx="756458" cy="67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3,3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591069" y="280307"/>
            <a:ext cx="756458" cy="67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,3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4483563" y="290526"/>
            <a:ext cx="756458" cy="67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7,4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46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6008" y="3796148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2172393" y="3796148"/>
            <a:ext cx="939338" cy="9476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3718560" y="4840497"/>
            <a:ext cx="939338" cy="9476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421082" y="5691448"/>
            <a:ext cx="939338" cy="9476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788131" y="5910350"/>
            <a:ext cx="939338" cy="947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6"/>
            <a:endCxn id="5" idx="2"/>
          </p:cNvCxnSpPr>
          <p:nvPr/>
        </p:nvCxnSpPr>
        <p:spPr>
          <a:xfrm>
            <a:off x="1205346" y="4269973"/>
            <a:ext cx="967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8102" y="3895900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endCxn id="6" idx="1"/>
          </p:cNvCxnSpPr>
          <p:nvPr/>
        </p:nvCxnSpPr>
        <p:spPr>
          <a:xfrm>
            <a:off x="3076921" y="4535980"/>
            <a:ext cx="779202" cy="44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73985" y="4366674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5" idx="4"/>
          </p:cNvCxnSpPr>
          <p:nvPr/>
        </p:nvCxnSpPr>
        <p:spPr>
          <a:xfrm>
            <a:off x="2642062" y="4743798"/>
            <a:ext cx="109451" cy="9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16654" y="4966031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6" idx="3"/>
          </p:cNvCxnSpPr>
          <p:nvPr/>
        </p:nvCxnSpPr>
        <p:spPr>
          <a:xfrm flipH="1">
            <a:off x="3289647" y="5649367"/>
            <a:ext cx="566476" cy="26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40331" y="5385239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32" name="직선 화살표 연결선 31"/>
          <p:cNvCxnSpPr>
            <a:stCxn id="6" idx="5"/>
            <a:endCxn id="9" idx="1"/>
          </p:cNvCxnSpPr>
          <p:nvPr/>
        </p:nvCxnSpPr>
        <p:spPr>
          <a:xfrm>
            <a:off x="4520335" y="5649367"/>
            <a:ext cx="405359" cy="39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84625" y="5524249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endCxn id="9" idx="2"/>
          </p:cNvCxnSpPr>
          <p:nvPr/>
        </p:nvCxnSpPr>
        <p:spPr>
          <a:xfrm>
            <a:off x="3306677" y="6384175"/>
            <a:ext cx="1481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856123" y="5980607"/>
            <a:ext cx="48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543695" y="282633"/>
            <a:ext cx="8603672" cy="698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431474" y="-74815"/>
            <a:ext cx="206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최소 </a:t>
            </a:r>
            <a:r>
              <a:rPr lang="ko-KR" altLang="en-US" dirty="0" err="1" smtClean="0"/>
              <a:t>힙</a:t>
            </a:r>
            <a:r>
              <a:rPr lang="en-US" altLang="ko-KR" dirty="0" smtClean="0"/>
              <a:t>(q)</a:t>
            </a:r>
            <a:endParaRPr lang="ko-KR" altLang="en-US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543695" y="1504691"/>
          <a:ext cx="6608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724">
                  <a:extLst>
                    <a:ext uri="{9D8B030D-6E8A-4147-A177-3AD203B41FA5}">
                      <a16:colId xmlns:a16="http://schemas.microsoft.com/office/drawing/2014/main" val="415487616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2423780473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940280432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1652810930"/>
                    </a:ext>
                  </a:extLst>
                </a:gridCol>
                <a:gridCol w="1321724">
                  <a:extLst>
                    <a:ext uri="{9D8B030D-6E8A-4147-A177-3AD203B41FA5}">
                      <a16:colId xmlns:a16="http://schemas.microsoft.com/office/drawing/2014/main" val="318900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7437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1664624" y="282633"/>
            <a:ext cx="756458" cy="67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en-US" altLang="ko-KR" dirty="0" smtClean="0"/>
              <a:t>,3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2733502" y="290526"/>
            <a:ext cx="756458" cy="6780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7,4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8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140</Words>
  <Application>Microsoft Office PowerPoint</Application>
  <PresentationFormat>와이드스크린</PresentationFormat>
  <Paragraphs>116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6</cp:revision>
  <dcterms:created xsi:type="dcterms:W3CDTF">2021-09-26T12:43:53Z</dcterms:created>
  <dcterms:modified xsi:type="dcterms:W3CDTF">2021-09-26T16:45:20Z</dcterms:modified>
</cp:coreProperties>
</file>