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8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65960" y="1024128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5104" y="2505456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C000"/>
                </a:solidFill>
              </a:rPr>
              <a:t>0x00CFFC78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" y="7622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0x00CFFC78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509" y="22512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0x00CFFC6C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5576" y="1118354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, *p, **pp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9988" y="831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0844" y="2273391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* type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1860" y="261618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, *pp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61388" y="3812262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0x00CFFC6C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0148" y="3964924"/>
            <a:ext cx="4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222" y="35507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123694" y="3550765"/>
            <a:ext cx="14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** type</a:t>
            </a:r>
            <a:endParaRPr lang="ko-KR" altLang="en-US" dirty="0"/>
          </a:p>
        </p:txBody>
      </p:sp>
      <p:cxnSp>
        <p:nvCxnSpPr>
          <p:cNvPr id="144" name="꺾인 연결선 143"/>
          <p:cNvCxnSpPr/>
          <p:nvPr/>
        </p:nvCxnSpPr>
        <p:spPr>
          <a:xfrm rot="10800000">
            <a:off x="1963674" y="1064883"/>
            <a:ext cx="9144" cy="1481328"/>
          </a:xfrm>
          <a:prstGeom prst="bentConnector3">
            <a:avLst>
              <a:gd name="adj1" fmla="val 169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꺾인 연결선 146"/>
          <p:cNvCxnSpPr/>
          <p:nvPr/>
        </p:nvCxnSpPr>
        <p:spPr>
          <a:xfrm rot="10800000">
            <a:off x="1968245" y="2616184"/>
            <a:ext cx="9144" cy="1481328"/>
          </a:xfrm>
          <a:prstGeom prst="bentConnector3">
            <a:avLst>
              <a:gd name="adj1" fmla="val 169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1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3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5196" y="188273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InitList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70150" y="254703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0x00BEF744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65196" y="3183541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0x00BEF738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phead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73681" y="320165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>
          <a:xfrm flipH="1">
            <a:off x="2054565" y="3004233"/>
            <a:ext cx="656249" cy="183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043135" y="3622343"/>
            <a:ext cx="693504" cy="186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13" idx="3"/>
            <a:endCxn id="33" idx="1"/>
          </p:cNvCxnSpPr>
          <p:nvPr/>
        </p:nvCxnSpPr>
        <p:spPr>
          <a:xfrm flipV="1">
            <a:off x="3461386" y="944729"/>
            <a:ext cx="4186808" cy="41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43240" y="1196189"/>
            <a:ext cx="1203580" cy="3822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7653148" y="808788"/>
            <a:ext cx="208786" cy="4233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70480" y="76006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68003" y="49534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*tail</a:t>
            </a:r>
          </a:p>
        </p:txBody>
      </p:sp>
    </p:spTree>
    <p:extLst>
      <p:ext uri="{BB962C8B-B14F-4D97-AF65-F5344CB8AC3E}">
        <p14:creationId xmlns:p14="http://schemas.microsoft.com/office/powerpoint/2010/main" val="14244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70150" y="238538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77581" y="306864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13" idx="3"/>
            <a:endCxn id="33" idx="1"/>
          </p:cNvCxnSpPr>
          <p:nvPr/>
        </p:nvCxnSpPr>
        <p:spPr>
          <a:xfrm flipV="1">
            <a:off x="3461386" y="944729"/>
            <a:ext cx="4186808" cy="41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>
            <a:stCxn id="42" idx="3"/>
            <a:endCxn id="38" idx="1"/>
          </p:cNvCxnSpPr>
          <p:nvPr/>
        </p:nvCxnSpPr>
        <p:spPr>
          <a:xfrm>
            <a:off x="3451478" y="3893119"/>
            <a:ext cx="4201670" cy="18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970150" y="366451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22" name="직선 화살표 연결선 21"/>
          <p:cNvCxnSpPr>
            <a:stCxn id="25" idx="3"/>
            <a:endCxn id="45" idx="1"/>
          </p:cNvCxnSpPr>
          <p:nvPr/>
        </p:nvCxnSpPr>
        <p:spPr>
          <a:xfrm>
            <a:off x="3458909" y="3297243"/>
            <a:ext cx="4189285" cy="1973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33" idx="1"/>
          </p:cNvCxnSpPr>
          <p:nvPr/>
        </p:nvCxnSpPr>
        <p:spPr>
          <a:xfrm flipV="1">
            <a:off x="3451478" y="944729"/>
            <a:ext cx="4196716" cy="1669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>
            <a:off x="3456432" y="5683496"/>
            <a:ext cx="4191762" cy="388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45717" y="4323356"/>
            <a:ext cx="1229870" cy="7815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622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1114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8601106" y="351979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1970150" y="366451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57" idx="3"/>
            <a:endCxn id="50" idx="1"/>
          </p:cNvCxnSpPr>
          <p:nvPr/>
        </p:nvCxnSpPr>
        <p:spPr>
          <a:xfrm>
            <a:off x="3451478" y="3893119"/>
            <a:ext cx="4214123" cy="14125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70150" y="238538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977581" y="306864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2" idx="3"/>
          </p:cNvCxnSpPr>
          <p:nvPr/>
        </p:nvCxnSpPr>
        <p:spPr>
          <a:xfrm>
            <a:off x="3458909" y="3297243"/>
            <a:ext cx="4240188" cy="25603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1" idx="3"/>
          </p:cNvCxnSpPr>
          <p:nvPr/>
        </p:nvCxnSpPr>
        <p:spPr>
          <a:xfrm>
            <a:off x="3451478" y="2613982"/>
            <a:ext cx="4215645" cy="1212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53148" y="3893119"/>
            <a:ext cx="237552" cy="1211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1" y="1894053"/>
            <a:ext cx="172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AddHeadList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nhead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5" idx="3"/>
          </p:cNvCxnSpPr>
          <p:nvPr/>
        </p:nvCxnSpPr>
        <p:spPr>
          <a:xfrm>
            <a:off x="3456432" y="5683496"/>
            <a:ext cx="4186808" cy="14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5459"/>
              </p:ext>
            </p:extLst>
          </p:nvPr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20455"/>
              </p:ext>
            </p:extLst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5377"/>
              </p:ext>
            </p:extLst>
          </p:nvPr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7645717" y="4323356"/>
            <a:ext cx="1229870" cy="78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1622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811114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8601106" y="351979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9091"/>
              </p:ext>
            </p:extLst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7653148" y="3893119"/>
            <a:ext cx="237552" cy="1211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3" idx="3"/>
          </p:cNvCxnSpPr>
          <p:nvPr/>
        </p:nvCxnSpPr>
        <p:spPr>
          <a:xfrm flipV="1">
            <a:off x="3461386" y="742384"/>
            <a:ext cx="4186808" cy="430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53797"/>
              </p:ext>
            </p:extLst>
          </p:nvPr>
        </p:nvGraphicFramePr>
        <p:xfrm>
          <a:off x="7632207" y="230831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59527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09019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0165" y="19991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86" idx="3"/>
          </p:cNvCxnSpPr>
          <p:nvPr/>
        </p:nvCxnSpPr>
        <p:spPr>
          <a:xfrm flipV="1">
            <a:off x="3445399" y="2322032"/>
            <a:ext cx="4207749" cy="15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97885" y="209232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0x00CFFC64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967437" y="306090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0x00CFFC60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973979" y="3667665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0x00CFFC64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85" idx="3"/>
          </p:cNvCxnSpPr>
          <p:nvPr/>
        </p:nvCxnSpPr>
        <p:spPr>
          <a:xfrm flipV="1">
            <a:off x="3448765" y="718693"/>
            <a:ext cx="4250332" cy="257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969025" y="250086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0x00CFFC68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87" idx="3"/>
          </p:cNvCxnSpPr>
          <p:nvPr/>
        </p:nvCxnSpPr>
        <p:spPr>
          <a:xfrm>
            <a:off x="3450353" y="2729460"/>
            <a:ext cx="4248744" cy="11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7640527" y="1196189"/>
            <a:ext cx="1206294" cy="113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7657194" y="2343356"/>
            <a:ext cx="233506" cy="14827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665601" y="742384"/>
            <a:ext cx="198079" cy="156564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7627697" y="2805259"/>
            <a:ext cx="1199928" cy="10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5" idx="3"/>
          </p:cNvCxnSpPr>
          <p:nvPr/>
        </p:nvCxnSpPr>
        <p:spPr>
          <a:xfrm>
            <a:off x="3456432" y="5683496"/>
            <a:ext cx="4186808" cy="14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7645717" y="4323356"/>
            <a:ext cx="1229870" cy="78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1622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811114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8601106" y="351979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7653148" y="3893119"/>
            <a:ext cx="237552" cy="1211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3" idx="3"/>
          </p:cNvCxnSpPr>
          <p:nvPr/>
        </p:nvCxnSpPr>
        <p:spPr>
          <a:xfrm flipV="1">
            <a:off x="3461386" y="742384"/>
            <a:ext cx="4186808" cy="430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7632207" y="230831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59527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09019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0165" y="19991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6197885" y="209232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0x00CFFC64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640527" y="1196189"/>
            <a:ext cx="1206294" cy="113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7657194" y="2343356"/>
            <a:ext cx="233506" cy="14827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665601" y="742384"/>
            <a:ext cx="198079" cy="156564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7627697" y="2805259"/>
            <a:ext cx="1199928" cy="10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5" idx="3"/>
          </p:cNvCxnSpPr>
          <p:nvPr/>
        </p:nvCxnSpPr>
        <p:spPr>
          <a:xfrm>
            <a:off x="3456432" y="5683496"/>
            <a:ext cx="4186808" cy="14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7686641" y="2364691"/>
            <a:ext cx="204059" cy="274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3" idx="3"/>
          </p:cNvCxnSpPr>
          <p:nvPr/>
        </p:nvCxnSpPr>
        <p:spPr>
          <a:xfrm flipV="1">
            <a:off x="3461386" y="742384"/>
            <a:ext cx="4186808" cy="430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7632207" y="230831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59527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09019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0165" y="19991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6197885" y="209232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0x00CFFC64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640527" y="1196189"/>
            <a:ext cx="1206294" cy="1133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665601" y="742384"/>
            <a:ext cx="198079" cy="1565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7664181" y="2805259"/>
            <a:ext cx="1163444" cy="2270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RemoveList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78573" y="236469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pp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967110" y="2370644"/>
            <a:ext cx="1471420" cy="4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0x00CFFC64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1975104" y="3030468"/>
            <a:ext cx="1471420" cy="4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990966" y="3581316"/>
            <a:ext cx="1471420" cy="4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0x00CFFC73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449103" y="303287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10927" y="358371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88" idx="3"/>
          </p:cNvCxnSpPr>
          <p:nvPr/>
        </p:nvCxnSpPr>
        <p:spPr>
          <a:xfrm>
            <a:off x="3462386" y="3798711"/>
            <a:ext cx="4130102" cy="125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3512138" y="2329537"/>
            <a:ext cx="4100083" cy="25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109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5" idx="3"/>
          </p:cNvCxnSpPr>
          <p:nvPr/>
        </p:nvCxnSpPr>
        <p:spPr>
          <a:xfrm>
            <a:off x="3456432" y="5683496"/>
            <a:ext cx="4186808" cy="14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7686641" y="2364691"/>
            <a:ext cx="204059" cy="274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3" idx="3"/>
          </p:cNvCxnSpPr>
          <p:nvPr/>
        </p:nvCxnSpPr>
        <p:spPr>
          <a:xfrm flipV="1">
            <a:off x="3461386" y="742384"/>
            <a:ext cx="4186808" cy="430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7632207" y="230831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59527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090199" y="19974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0165" y="19991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6197885" y="209232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0x00CFFC64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640527" y="1196189"/>
            <a:ext cx="1206294" cy="1133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665601" y="742384"/>
            <a:ext cx="198079" cy="1565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7664181" y="2805259"/>
            <a:ext cx="1163444" cy="2270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648195" y="719666"/>
          <a:ext cx="1481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12" idx="1"/>
          </p:cNvCxnSpPr>
          <p:nvPr/>
        </p:nvCxnSpPr>
        <p:spPr>
          <a:xfrm flipV="1">
            <a:off x="3451478" y="905086"/>
            <a:ext cx="4196717" cy="66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12" idx="1"/>
          </p:cNvCxnSpPr>
          <p:nvPr/>
        </p:nvCxnSpPr>
        <p:spPr>
          <a:xfrm flipV="1">
            <a:off x="3451478" y="905086"/>
            <a:ext cx="4196717" cy="135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90684" y="719594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*head, *tail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33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643240" y="209765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5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70150" y="3646098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65196" y="3333488"/>
            <a:ext cx="10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0149" y="387558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00910" y="39047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965195" y="4512097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23770" y="455603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975103" y="5207327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3770" y="525126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65195" y="5904309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00910" y="590255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6" idx="3"/>
            <a:endCxn id="12" idx="1"/>
          </p:cNvCxnSpPr>
          <p:nvPr/>
        </p:nvCxnSpPr>
        <p:spPr>
          <a:xfrm flipV="1">
            <a:off x="3451477" y="971126"/>
            <a:ext cx="4196718" cy="313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1" idx="3"/>
            <a:endCxn id="50" idx="1"/>
          </p:cNvCxnSpPr>
          <p:nvPr/>
        </p:nvCxnSpPr>
        <p:spPr>
          <a:xfrm flipV="1">
            <a:off x="3446523" y="4035183"/>
            <a:ext cx="4201671" cy="705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3" idx="3"/>
            <a:endCxn id="50" idx="1"/>
          </p:cNvCxnSpPr>
          <p:nvPr/>
        </p:nvCxnSpPr>
        <p:spPr>
          <a:xfrm flipV="1">
            <a:off x="3446523" y="4035183"/>
            <a:ext cx="4201671" cy="1400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18092" y="388482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6" idx="1"/>
          </p:cNvCxnSpPr>
          <p:nvPr/>
        </p:nvCxnSpPr>
        <p:spPr>
          <a:xfrm>
            <a:off x="3451478" y="1567410"/>
            <a:ext cx="4203194" cy="3946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56" idx="1"/>
          </p:cNvCxnSpPr>
          <p:nvPr/>
        </p:nvCxnSpPr>
        <p:spPr>
          <a:xfrm>
            <a:off x="3451478" y="2262640"/>
            <a:ext cx="4203194" cy="325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532913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4672" y="2746147"/>
            <a:ext cx="1197467" cy="2516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54672" y="5262338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649718" y="5004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8144638" y="5004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34604" y="50064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273347" y="504530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7654672" y="2145858"/>
            <a:ext cx="243458" cy="311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251" y="1382744"/>
            <a:ext cx="144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tail, *</a:t>
            </a:r>
            <a:r>
              <a:rPr lang="en-US" altLang="ko-KR" dirty="0" err="1" smtClean="0"/>
              <a:t>ptail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0" idx="1"/>
          </p:cNvCxnSpPr>
          <p:nvPr/>
        </p:nvCxnSpPr>
        <p:spPr>
          <a:xfrm>
            <a:off x="3451478" y="1567410"/>
            <a:ext cx="4196716" cy="24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*tail, **</a:t>
            </a:r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70150" y="3646098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65196" y="3333488"/>
            <a:ext cx="10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0149" y="387558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00910" y="39047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965195" y="4512096"/>
            <a:ext cx="1481328" cy="52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0x00CFFC6C,</a:t>
            </a:r>
          </a:p>
          <a:p>
            <a:r>
              <a:rPr lang="en-US" altLang="ko-KR" dirty="0" smtClean="0"/>
              <a:t>&amp;tail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23770" y="455603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975103" y="5207327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3770" y="525126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65195" y="5904309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00910" y="590255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6" idx="3"/>
            <a:endCxn id="12" idx="1"/>
          </p:cNvCxnSpPr>
          <p:nvPr/>
        </p:nvCxnSpPr>
        <p:spPr>
          <a:xfrm flipV="1">
            <a:off x="3451477" y="971126"/>
            <a:ext cx="4196718" cy="313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1" idx="0"/>
            <a:endCxn id="15" idx="2"/>
          </p:cNvCxnSpPr>
          <p:nvPr/>
        </p:nvCxnSpPr>
        <p:spPr>
          <a:xfrm flipV="1">
            <a:off x="2705859" y="1796010"/>
            <a:ext cx="4955" cy="271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3" idx="3"/>
            <a:endCxn id="50" idx="1"/>
          </p:cNvCxnSpPr>
          <p:nvPr/>
        </p:nvCxnSpPr>
        <p:spPr>
          <a:xfrm flipV="1">
            <a:off x="3446523" y="4035183"/>
            <a:ext cx="4201671" cy="1400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18092" y="388482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7931" y="109542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0061" y="1382744"/>
            <a:ext cx="8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0" idx="1"/>
          </p:cNvCxnSpPr>
          <p:nvPr/>
        </p:nvCxnSpPr>
        <p:spPr>
          <a:xfrm>
            <a:off x="3451478" y="1567410"/>
            <a:ext cx="4196716" cy="24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47931" y="109542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4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681</Words>
  <Application>Microsoft Office PowerPoint</Application>
  <PresentationFormat>와이드스크린</PresentationFormat>
  <Paragraphs>615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2021-08-17T11:47:28Z</dcterms:created>
  <dcterms:modified xsi:type="dcterms:W3CDTF">2021-08-17T14:52:26Z</dcterms:modified>
</cp:coreProperties>
</file>