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5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8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8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6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1F24-375B-4274-94CB-97AD0685EFD4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180B-B56F-4DB1-BE13-9AC06257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10273"/>
              </p:ext>
            </p:extLst>
          </p:nvPr>
        </p:nvGraphicFramePr>
        <p:xfrm>
          <a:off x="3810923" y="736291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3012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7149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11500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5484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235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‘1’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‘5’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542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29866"/>
              </p:ext>
            </p:extLst>
          </p:nvPr>
        </p:nvGraphicFramePr>
        <p:xfrm>
          <a:off x="3810923" y="2335106"/>
          <a:ext cx="6773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30123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7149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11500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5484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235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54204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4438996" y="1107131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38996" y="1945947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721928" y="1076649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721928" y="1915465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004860" y="1062796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004860" y="1909925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8562110" y="1082192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562110" y="1921008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9786854" y="1076650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786854" y="1915466"/>
            <a:ext cx="0" cy="38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46483" y="1575415"/>
            <a:ext cx="1185025" cy="2917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buffer</a:t>
            </a:r>
            <a:r>
              <a:rPr lang="en-US" altLang="ko-KR" sz="1400" dirty="0" smtClean="0"/>
              <a:t>[0])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232401" y="1587882"/>
            <a:ext cx="1185025" cy="2917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(buffer[0])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618319" y="1601815"/>
            <a:ext cx="1185025" cy="2917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(buffer[0])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084130" y="1576030"/>
            <a:ext cx="1185025" cy="2917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(buffer[0])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9470512" y="1575415"/>
            <a:ext cx="1185025" cy="2917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(buffer[0])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002688" y="693464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183798" y="229388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5585" y="1501676"/>
            <a:ext cx="3239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 = list(map(</a:t>
            </a:r>
            <a:r>
              <a:rPr lang="en-US" altLang="ko-KR" sz="1200" dirty="0" err="1"/>
              <a:t>int,sys.stdin.readline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rstrip</a:t>
            </a:r>
            <a:r>
              <a:rPr lang="en-US" altLang="ko-KR" sz="1200" dirty="0"/>
              <a:t>()))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3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</cp:revision>
  <dcterms:created xsi:type="dcterms:W3CDTF">2021-08-21T15:50:16Z</dcterms:created>
  <dcterms:modified xsi:type="dcterms:W3CDTF">2021-08-21T15:53:12Z</dcterms:modified>
</cp:coreProperties>
</file>