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6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9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2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9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4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4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1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8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4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8176-7100-495B-AB25-C678D54B2277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B093-4433-41A8-A1F5-6958C744D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>
            <a:off x="2773851" y="326343"/>
            <a:ext cx="7340932" cy="6446844"/>
          </a:xfrm>
          <a:custGeom>
            <a:avLst/>
            <a:gdLst>
              <a:gd name="connsiteX0" fmla="*/ 672734 w 7340932"/>
              <a:gd name="connsiteY0" fmla="*/ 394626 h 6446844"/>
              <a:gd name="connsiteX1" fmla="*/ 6686672 w 7340932"/>
              <a:gd name="connsiteY1" fmla="*/ 614434 h 6446844"/>
              <a:gd name="connsiteX2" fmla="*/ 6800972 w 7340932"/>
              <a:gd name="connsiteY2" fmla="*/ 5845857 h 6446844"/>
              <a:gd name="connsiteX3" fmla="*/ 3310426 w 7340932"/>
              <a:gd name="connsiteY3" fmla="*/ 6056872 h 6446844"/>
              <a:gd name="connsiteX4" fmla="*/ 3407141 w 7340932"/>
              <a:gd name="connsiteY4" fmla="*/ 3366426 h 6446844"/>
              <a:gd name="connsiteX5" fmla="*/ 452926 w 7340932"/>
              <a:gd name="connsiteY5" fmla="*/ 3234542 h 6446844"/>
              <a:gd name="connsiteX6" fmla="*/ 672734 w 7340932"/>
              <a:gd name="connsiteY6" fmla="*/ 394626 h 644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0932" h="6446844">
                <a:moveTo>
                  <a:pt x="672734" y="394626"/>
                </a:moveTo>
                <a:cubicBezTo>
                  <a:pt x="1711691" y="-42059"/>
                  <a:pt x="5665299" y="-294104"/>
                  <a:pt x="6686672" y="614434"/>
                </a:cubicBezTo>
                <a:cubicBezTo>
                  <a:pt x="7708045" y="1522972"/>
                  <a:pt x="7363680" y="4938784"/>
                  <a:pt x="6800972" y="5845857"/>
                </a:cubicBezTo>
                <a:cubicBezTo>
                  <a:pt x="6238264" y="6752930"/>
                  <a:pt x="3876064" y="6470110"/>
                  <a:pt x="3310426" y="6056872"/>
                </a:cubicBezTo>
                <a:cubicBezTo>
                  <a:pt x="2744788" y="5643634"/>
                  <a:pt x="3883391" y="3836814"/>
                  <a:pt x="3407141" y="3366426"/>
                </a:cubicBezTo>
                <a:cubicBezTo>
                  <a:pt x="2930891" y="2896038"/>
                  <a:pt x="911591" y="3737169"/>
                  <a:pt x="452926" y="3234542"/>
                </a:cubicBezTo>
                <a:cubicBezTo>
                  <a:pt x="-5739" y="2731915"/>
                  <a:pt x="-366223" y="831311"/>
                  <a:pt x="672734" y="39462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90546" y="1169377"/>
            <a:ext cx="5609492" cy="2066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912576" y="1244111"/>
            <a:ext cx="1960685" cy="191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</a:t>
            </a:r>
            <a:r>
              <a:rPr lang="en-US" altLang="ko-KR" dirty="0" smtClean="0"/>
              <a:t>ntracked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46984" y="1244111"/>
            <a:ext cx="1960685" cy="191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unmodified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365630" y="3458308"/>
            <a:ext cx="2734408" cy="2066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46984" y="3533042"/>
            <a:ext cx="1960685" cy="191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modified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5" idx="5"/>
          </p:cNvCxnSpPr>
          <p:nvPr/>
        </p:nvCxnSpPr>
        <p:spPr>
          <a:xfrm>
            <a:off x="5586125" y="2880136"/>
            <a:ext cx="1175160" cy="1093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6"/>
            <a:endCxn id="8" idx="2"/>
          </p:cNvCxnSpPr>
          <p:nvPr/>
        </p:nvCxnSpPr>
        <p:spPr>
          <a:xfrm>
            <a:off x="5873261" y="2202473"/>
            <a:ext cx="7737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932233" y="4267380"/>
            <a:ext cx="1960685" cy="1916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tracked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73261" y="529052"/>
            <a:ext cx="21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Stage area</a:t>
            </a:r>
            <a:endParaRPr lang="ko-KR" altLang="en-US" sz="2400" dirty="0"/>
          </a:p>
        </p:txBody>
      </p:sp>
      <p:cxnSp>
        <p:nvCxnSpPr>
          <p:cNvPr id="19" name="직선 화살표 연결선 18"/>
          <p:cNvCxnSpPr>
            <a:stCxn id="17" idx="0"/>
          </p:cNvCxnSpPr>
          <p:nvPr/>
        </p:nvCxnSpPr>
        <p:spPr>
          <a:xfrm flipV="1">
            <a:off x="3912576" y="3051573"/>
            <a:ext cx="589086" cy="1215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0701" y="4267380"/>
            <a:ext cx="2904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Working directory</a:t>
            </a:r>
            <a:endParaRPr lang="ko-KR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9574055" y="1891583"/>
            <a:ext cx="1925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Stage </a:t>
            </a:r>
            <a:r>
              <a:rPr lang="ko-KR" altLang="en-US" dirty="0" smtClean="0"/>
              <a:t>상태</a:t>
            </a:r>
            <a:endParaRPr lang="en-US" altLang="ko-KR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9574055" y="4195486"/>
            <a:ext cx="1925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Unstage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</a:t>
            </a:r>
            <a:endParaRPr lang="en-US" altLang="ko-KR" dirty="0" smtClean="0"/>
          </a:p>
        </p:txBody>
      </p:sp>
      <p:cxnSp>
        <p:nvCxnSpPr>
          <p:cNvPr id="34" name="직선 화살표 연결선 33"/>
          <p:cNvCxnSpPr>
            <a:stCxn id="30" idx="1"/>
          </p:cNvCxnSpPr>
          <p:nvPr/>
        </p:nvCxnSpPr>
        <p:spPr>
          <a:xfrm flipH="1">
            <a:off x="9100038" y="2076249"/>
            <a:ext cx="4740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9100038" y="4380152"/>
            <a:ext cx="4740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2</cp:revision>
  <dcterms:created xsi:type="dcterms:W3CDTF">2021-06-27T08:43:54Z</dcterms:created>
  <dcterms:modified xsi:type="dcterms:W3CDTF">2021-06-27T09:07:27Z</dcterms:modified>
</cp:coreProperties>
</file>