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0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7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9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6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3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4D67-C1D3-4E8E-B64B-5E08436225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CC0A-35FA-4BDE-9F2D-10D1B236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4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2544" y="136482"/>
            <a:ext cx="45689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fact(n):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if n == 0: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Return 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n&gt;0: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factorial = N*fact(N-1)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Return factorial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else: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False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(input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While(n&gt;=0)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print(fact(N))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56248" y="0"/>
            <a:ext cx="226771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6248" y="5687568"/>
            <a:ext cx="2267712" cy="1170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smtClean="0"/>
              <a:t>N = 3</a:t>
            </a:r>
          </a:p>
          <a:p>
            <a:pPr algn="ctr"/>
            <a:r>
              <a:rPr lang="en-US" altLang="ko-KR" dirty="0" smtClean="0"/>
              <a:t>Print())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7991856" y="5074920"/>
            <a:ext cx="164592" cy="1554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4</cp:revision>
  <dcterms:created xsi:type="dcterms:W3CDTF">2021-11-03T09:44:45Z</dcterms:created>
  <dcterms:modified xsi:type="dcterms:W3CDTF">2021-11-03T15:57:26Z</dcterms:modified>
</cp:coreProperties>
</file>