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65E-F90C-41A9-B89B-3BE4DAD0CB0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DCF6-84E9-4D71-9561-9EF94B30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65E-F90C-41A9-B89B-3BE4DAD0CB0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DCF6-84E9-4D71-9561-9EF94B30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32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65E-F90C-41A9-B89B-3BE4DAD0CB0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DCF6-84E9-4D71-9561-9EF94B30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7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65E-F90C-41A9-B89B-3BE4DAD0CB0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DCF6-84E9-4D71-9561-9EF94B30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65E-F90C-41A9-B89B-3BE4DAD0CB0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DCF6-84E9-4D71-9561-9EF94B30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6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65E-F90C-41A9-B89B-3BE4DAD0CB0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DCF6-84E9-4D71-9561-9EF94B30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65E-F90C-41A9-B89B-3BE4DAD0CB0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DCF6-84E9-4D71-9561-9EF94B30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2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65E-F90C-41A9-B89B-3BE4DAD0CB0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DCF6-84E9-4D71-9561-9EF94B30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5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65E-F90C-41A9-B89B-3BE4DAD0CB0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DCF6-84E9-4D71-9561-9EF94B30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7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65E-F90C-41A9-B89B-3BE4DAD0CB0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DCF6-84E9-4D71-9561-9EF94B30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3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65E-F90C-41A9-B89B-3BE4DAD0CB0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DCF6-84E9-4D71-9561-9EF94B30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9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765E-F90C-41A9-B89B-3BE4DAD0CB04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9DCF6-84E9-4D71-9561-9EF94B30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7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7" y="2209282"/>
            <a:ext cx="3787747" cy="13170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864" y="2209282"/>
            <a:ext cx="2666915" cy="13707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714" y="3649612"/>
            <a:ext cx="4086744" cy="14912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179" y="2199556"/>
            <a:ext cx="2427317" cy="133654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373966" y="2468881"/>
            <a:ext cx="847898" cy="24107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955281" y="2468881"/>
            <a:ext cx="847898" cy="24107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4340715" y="3024472"/>
            <a:ext cx="847898" cy="24107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955281" y="3016367"/>
            <a:ext cx="847898" cy="24107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9944" y="3640335"/>
            <a:ext cx="2192820" cy="16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3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1</cp:revision>
  <dcterms:created xsi:type="dcterms:W3CDTF">2021-10-17T16:37:17Z</dcterms:created>
  <dcterms:modified xsi:type="dcterms:W3CDTF">2021-10-17T16:37:56Z</dcterms:modified>
</cp:coreProperties>
</file>