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7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5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1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4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8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8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5CA3-DED5-4EC3-9CA8-3332CBFB1D6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927D-7B9A-4018-81BF-553534EA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6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697504"/>
            <a:ext cx="4733318" cy="36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</cp:revision>
  <dcterms:created xsi:type="dcterms:W3CDTF">2021-11-10T06:52:22Z</dcterms:created>
  <dcterms:modified xsi:type="dcterms:W3CDTF">2021-11-10T07:00:55Z</dcterms:modified>
</cp:coreProperties>
</file>