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4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7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1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7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0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8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885A-8BBD-4F4D-8409-33DD15C0E7A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17F3-BC68-4FD3-90C4-C6B6C0B32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65960" y="1024128"/>
            <a:ext cx="1490472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5104" y="2505456"/>
            <a:ext cx="1490472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C000"/>
                </a:solidFill>
              </a:rPr>
              <a:t>0x00CFFC78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222" y="7622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0x00CFFC78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509" y="22512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0x00CFFC6C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5576" y="1118354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, *p, **pp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89988" y="831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type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80844" y="2273391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* type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1860" y="261618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, *pp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61388" y="3812262"/>
            <a:ext cx="1490472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0x00CFFC6C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0148" y="3964924"/>
            <a:ext cx="4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3222" y="35507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123694" y="3550765"/>
            <a:ext cx="14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** type</a:t>
            </a:r>
            <a:endParaRPr lang="ko-KR" altLang="en-US" dirty="0"/>
          </a:p>
        </p:txBody>
      </p:sp>
      <p:cxnSp>
        <p:nvCxnSpPr>
          <p:cNvPr id="144" name="꺾인 연결선 143"/>
          <p:cNvCxnSpPr/>
          <p:nvPr/>
        </p:nvCxnSpPr>
        <p:spPr>
          <a:xfrm rot="10800000">
            <a:off x="1963674" y="1064883"/>
            <a:ext cx="9144" cy="1481328"/>
          </a:xfrm>
          <a:prstGeom prst="bentConnector3">
            <a:avLst>
              <a:gd name="adj1" fmla="val 1697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꺾인 연결선 146"/>
          <p:cNvCxnSpPr/>
          <p:nvPr/>
        </p:nvCxnSpPr>
        <p:spPr>
          <a:xfrm rot="10800000">
            <a:off x="1968245" y="2616184"/>
            <a:ext cx="9144" cy="1481328"/>
          </a:xfrm>
          <a:prstGeom prst="bentConnector3">
            <a:avLst>
              <a:gd name="adj1" fmla="val 1697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1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3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65196" y="188273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InitList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70150" y="2547033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0x00BEF744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965196" y="3183541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0x00BEF738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phead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73681" y="320165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4" idx="2"/>
          </p:cNvCxnSpPr>
          <p:nvPr/>
        </p:nvCxnSpPr>
        <p:spPr>
          <a:xfrm flipH="1">
            <a:off x="2054565" y="3004233"/>
            <a:ext cx="656249" cy="1836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043135" y="3622343"/>
            <a:ext cx="693504" cy="1861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648194" y="5019050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476313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13" idx="3"/>
            <a:endCxn id="33" idx="1"/>
          </p:cNvCxnSpPr>
          <p:nvPr/>
        </p:nvCxnSpPr>
        <p:spPr>
          <a:xfrm flipV="1">
            <a:off x="3461386" y="944729"/>
            <a:ext cx="4186808" cy="4102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 flipV="1">
            <a:off x="3456432" y="5270510"/>
            <a:ext cx="4191762" cy="41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43240" y="1196189"/>
            <a:ext cx="1203580" cy="3822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7653148" y="808788"/>
            <a:ext cx="208786" cy="4233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5500" y="484039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170480" y="76006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168003" y="495343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*tail</a:t>
            </a:r>
          </a:p>
        </p:txBody>
      </p:sp>
    </p:spTree>
    <p:extLst>
      <p:ext uri="{BB962C8B-B14F-4D97-AF65-F5344CB8AC3E}">
        <p14:creationId xmlns:p14="http://schemas.microsoft.com/office/powerpoint/2010/main" val="14244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85012" y="1894053"/>
            <a:ext cx="1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AddTailList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70150" y="238538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977581" y="3068643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8808" y="371910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648194" y="5019050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476313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13" idx="3"/>
            <a:endCxn id="33" idx="1"/>
          </p:cNvCxnSpPr>
          <p:nvPr/>
        </p:nvCxnSpPr>
        <p:spPr>
          <a:xfrm flipV="1">
            <a:off x="3461386" y="944729"/>
            <a:ext cx="4186808" cy="4102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 flipV="1">
            <a:off x="3456432" y="5270510"/>
            <a:ext cx="4191762" cy="41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72077" y="1196189"/>
            <a:ext cx="1174743" cy="263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5500" y="484039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>
            <a:stCxn id="42" idx="3"/>
            <a:endCxn id="38" idx="1"/>
          </p:cNvCxnSpPr>
          <p:nvPr/>
        </p:nvCxnSpPr>
        <p:spPr>
          <a:xfrm>
            <a:off x="3451478" y="3893119"/>
            <a:ext cx="4201670" cy="18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224245" y="36203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970150" y="3664519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74086" y="308662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cxnSp>
        <p:nvCxnSpPr>
          <p:cNvPr id="22" name="직선 화살표 연결선 21"/>
          <p:cNvCxnSpPr>
            <a:stCxn id="25" idx="3"/>
            <a:endCxn id="45" idx="1"/>
          </p:cNvCxnSpPr>
          <p:nvPr/>
        </p:nvCxnSpPr>
        <p:spPr>
          <a:xfrm>
            <a:off x="3458909" y="3297243"/>
            <a:ext cx="4189285" cy="1973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3"/>
            <a:endCxn id="33" idx="1"/>
          </p:cNvCxnSpPr>
          <p:nvPr/>
        </p:nvCxnSpPr>
        <p:spPr>
          <a:xfrm flipV="1">
            <a:off x="3451478" y="944729"/>
            <a:ext cx="4196716" cy="1669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653148" y="789933"/>
            <a:ext cx="237552" cy="303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72077" y="4323356"/>
            <a:ext cx="1203509" cy="71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7678821" y="3922423"/>
            <a:ext cx="211879" cy="111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85012" y="1894053"/>
            <a:ext cx="1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AddTailList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8808" y="371910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648194" y="5019050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476313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 flipV="1">
            <a:off x="3456432" y="5270510"/>
            <a:ext cx="4191762" cy="41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72077" y="1196189"/>
            <a:ext cx="1174743" cy="263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5500" y="484039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224245" y="36203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74086" y="308662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653148" y="789933"/>
            <a:ext cx="237552" cy="303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72077" y="4323356"/>
            <a:ext cx="1203509" cy="71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7678821" y="3922423"/>
            <a:ext cx="211879" cy="111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648194" y="5019050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476144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476313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 flipV="1">
            <a:off x="3456432" y="5270510"/>
            <a:ext cx="4191762" cy="41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72077" y="1196189"/>
            <a:ext cx="1174743" cy="263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5500" y="484039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224245" y="36203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653148" y="789933"/>
            <a:ext cx="237552" cy="303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72077" y="4323356"/>
            <a:ext cx="1203509" cy="71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7678821" y="3922423"/>
            <a:ext cx="211879" cy="111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708802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0150" y="427310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0058" y="4818388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0650" y="484039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5104" y="5454896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2953" y="54955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5012" y="6150126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2953" y="617716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0150" y="2246706"/>
            <a:ext cx="1481328" cy="1863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85012" y="1894053"/>
            <a:ext cx="1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AddTailList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05865" y="255278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8808" y="371910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50794" y="4631315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0x00BEF744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62224" y="527051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0x00BEF738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48194" y="69326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4324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38160" y="435664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8126" y="437349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648194" y="582035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64324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38160" y="5562746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8126" y="5564431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>
            <a:stCxn id="15" idx="3"/>
            <a:endCxn id="45" idx="1"/>
          </p:cNvCxnSpPr>
          <p:nvPr/>
        </p:nvCxnSpPr>
        <p:spPr>
          <a:xfrm>
            <a:off x="3456432" y="5683496"/>
            <a:ext cx="4191762" cy="388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672077" y="1196189"/>
            <a:ext cx="1174743" cy="263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00362" y="49120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83239" y="566072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653148" y="3828971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271018" y="487666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74086" y="3086623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653148" y="789933"/>
            <a:ext cx="237552" cy="303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45717" y="4323356"/>
            <a:ext cx="1229870" cy="7815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16220" y="351810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111140" y="351810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8601106" y="351979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7665601" y="5054189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0x00CFFC68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63093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125855" y="481369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615821" y="481538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1970150" y="3664519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0x00CFFC61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6269924" y="369262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57" idx="3"/>
            <a:endCxn id="50" idx="1"/>
          </p:cNvCxnSpPr>
          <p:nvPr/>
        </p:nvCxnSpPr>
        <p:spPr>
          <a:xfrm>
            <a:off x="3451478" y="3893119"/>
            <a:ext cx="4214123" cy="14125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970150" y="238538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0x00CFFC68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977581" y="3068643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2" idx="3"/>
          </p:cNvCxnSpPr>
          <p:nvPr/>
        </p:nvCxnSpPr>
        <p:spPr>
          <a:xfrm>
            <a:off x="3458909" y="3297243"/>
            <a:ext cx="4240188" cy="25603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1" idx="3"/>
          </p:cNvCxnSpPr>
          <p:nvPr/>
        </p:nvCxnSpPr>
        <p:spPr>
          <a:xfrm>
            <a:off x="3451478" y="2613982"/>
            <a:ext cx="4215645" cy="1212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667122" y="5543964"/>
            <a:ext cx="1208464" cy="2867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53148" y="3893119"/>
            <a:ext cx="237552" cy="12117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7699097" y="5075305"/>
            <a:ext cx="191603" cy="75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4469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109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4469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648195" y="719666"/>
          <a:ext cx="1481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0x00BEF744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0x00BEF744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12" idx="1"/>
          </p:cNvCxnSpPr>
          <p:nvPr/>
        </p:nvCxnSpPr>
        <p:spPr>
          <a:xfrm flipV="1">
            <a:off x="3451478" y="905086"/>
            <a:ext cx="4196717" cy="66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12" idx="1"/>
          </p:cNvCxnSpPr>
          <p:nvPr/>
        </p:nvCxnSpPr>
        <p:spPr>
          <a:xfrm flipV="1">
            <a:off x="3451478" y="905086"/>
            <a:ext cx="4196717" cy="135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90684" y="719594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*head, *tail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33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3185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4469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21" idx="1"/>
          </p:cNvCxnSpPr>
          <p:nvPr/>
        </p:nvCxnSpPr>
        <p:spPr>
          <a:xfrm>
            <a:off x="3451478" y="1567410"/>
            <a:ext cx="4191762" cy="78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643240" y="209765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5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21" idx="1"/>
          </p:cNvCxnSpPr>
          <p:nvPr/>
        </p:nvCxnSpPr>
        <p:spPr>
          <a:xfrm>
            <a:off x="3451478" y="1567410"/>
            <a:ext cx="4191762" cy="78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70150" y="3646098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65196" y="3333488"/>
            <a:ext cx="10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AddList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70149" y="3875589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0x00BEF744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00910" y="390473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965195" y="4512097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23770" y="455603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975103" y="5207327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23770" y="525126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965195" y="5904309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00910" y="590255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6" idx="3"/>
            <a:endCxn id="12" idx="1"/>
          </p:cNvCxnSpPr>
          <p:nvPr/>
        </p:nvCxnSpPr>
        <p:spPr>
          <a:xfrm flipV="1">
            <a:off x="3451477" y="971126"/>
            <a:ext cx="4196718" cy="313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1" idx="3"/>
            <a:endCxn id="50" idx="1"/>
          </p:cNvCxnSpPr>
          <p:nvPr/>
        </p:nvCxnSpPr>
        <p:spPr>
          <a:xfrm flipV="1">
            <a:off x="3446523" y="4035183"/>
            <a:ext cx="4201671" cy="705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3" idx="3"/>
            <a:endCxn id="50" idx="1"/>
          </p:cNvCxnSpPr>
          <p:nvPr/>
        </p:nvCxnSpPr>
        <p:spPr>
          <a:xfrm flipV="1">
            <a:off x="3446523" y="4035183"/>
            <a:ext cx="4201671" cy="1400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3149" y="2746147"/>
            <a:ext cx="1198989" cy="102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18092" y="3884822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21" idx="1"/>
          </p:cNvCxnSpPr>
          <p:nvPr/>
        </p:nvCxnSpPr>
        <p:spPr>
          <a:xfrm>
            <a:off x="3451478" y="1567410"/>
            <a:ext cx="4191762" cy="78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3149" y="2746147"/>
            <a:ext cx="1198989" cy="102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725" y="138274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0x00CFFC78</a:t>
            </a:r>
            <a:endParaRPr lang="ko-KR" alt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56" idx="1"/>
          </p:cNvCxnSpPr>
          <p:nvPr/>
        </p:nvCxnSpPr>
        <p:spPr>
          <a:xfrm>
            <a:off x="3451478" y="1567410"/>
            <a:ext cx="4203194" cy="3946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56" idx="1"/>
          </p:cNvCxnSpPr>
          <p:nvPr/>
        </p:nvCxnSpPr>
        <p:spPr>
          <a:xfrm>
            <a:off x="3451478" y="2262640"/>
            <a:ext cx="4203194" cy="325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0x00CFFC78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5329132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4672" y="2746147"/>
            <a:ext cx="1197467" cy="2516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7654672" y="5262338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649718" y="5004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8144638" y="5004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8634604" y="50064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6273347" y="504530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0x00CFFC78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7654672" y="2145858"/>
            <a:ext cx="243458" cy="3116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251" y="1382744"/>
            <a:ext cx="144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tail, *</a:t>
            </a:r>
            <a:r>
              <a:rPr lang="en-US" altLang="ko-KR" dirty="0" err="1" smtClean="0"/>
              <a:t>ptail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50" idx="1"/>
          </p:cNvCxnSpPr>
          <p:nvPr/>
        </p:nvCxnSpPr>
        <p:spPr>
          <a:xfrm>
            <a:off x="3451478" y="1567410"/>
            <a:ext cx="4196716" cy="246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*tail, **</a:t>
            </a:r>
            <a:r>
              <a:rPr lang="en-US" altLang="ko-KR" dirty="0" err="1" smtClean="0"/>
              <a:t>ptail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70150" y="3646098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65196" y="3333488"/>
            <a:ext cx="10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AddList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70149" y="3875589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0x00BEF744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00910" y="3904735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965195" y="4512096"/>
            <a:ext cx="1481328" cy="52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0x00CFFC6C,</a:t>
            </a:r>
          </a:p>
          <a:p>
            <a:r>
              <a:rPr lang="en-US" altLang="ko-KR" dirty="0" smtClean="0"/>
              <a:t>&amp;tail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23770" y="455603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ptail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975103" y="5207327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23770" y="5251261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965195" y="5904309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00910" y="5902557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6" idx="3"/>
            <a:endCxn id="12" idx="1"/>
          </p:cNvCxnSpPr>
          <p:nvPr/>
        </p:nvCxnSpPr>
        <p:spPr>
          <a:xfrm flipV="1">
            <a:off x="3451477" y="971126"/>
            <a:ext cx="4196718" cy="313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1" idx="0"/>
            <a:endCxn id="15" idx="2"/>
          </p:cNvCxnSpPr>
          <p:nvPr/>
        </p:nvCxnSpPr>
        <p:spPr>
          <a:xfrm flipV="1">
            <a:off x="2705859" y="1796010"/>
            <a:ext cx="4955" cy="271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3" idx="3"/>
            <a:endCxn id="50" idx="1"/>
          </p:cNvCxnSpPr>
          <p:nvPr/>
        </p:nvCxnSpPr>
        <p:spPr>
          <a:xfrm flipV="1">
            <a:off x="3446523" y="4035183"/>
            <a:ext cx="4201671" cy="1400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3149" y="2746147"/>
            <a:ext cx="1198989" cy="102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18092" y="3884822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7931" y="109542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3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75104" y="265176"/>
            <a:ext cx="1481328" cy="6592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48194" y="265176"/>
            <a:ext cx="1481328" cy="6318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5104" y="434340"/>
            <a:ext cx="1481328" cy="2914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5104" y="153662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0058" y="-125730"/>
            <a:ext cx="1471420" cy="2793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8194" y="-125730"/>
            <a:ext cx="1481328" cy="27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48195" y="719666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75104" y="702302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5865" y="73144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70150" y="1338810"/>
            <a:ext cx="1481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0061" y="1382744"/>
            <a:ext cx="8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tail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80058" y="2034040"/>
            <a:ext cx="14714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8725" y="2077974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3456432" y="905086"/>
            <a:ext cx="4191763" cy="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50" idx="1"/>
          </p:cNvCxnSpPr>
          <p:nvPr/>
        </p:nvCxnSpPr>
        <p:spPr>
          <a:xfrm>
            <a:off x="3451478" y="1567410"/>
            <a:ext cx="4196716" cy="246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3"/>
            <a:endCxn id="21" idx="1"/>
          </p:cNvCxnSpPr>
          <p:nvPr/>
        </p:nvCxnSpPr>
        <p:spPr>
          <a:xfrm>
            <a:off x="3451478" y="2262640"/>
            <a:ext cx="4191762" cy="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00597" y="4931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0x00BEF744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6933" y="790170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*head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643240" y="2097653"/>
          <a:ext cx="14813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0x00CFFC60</a:t>
                      </a:r>
                      <a:endParaRPr lang="ko-KR" altLang="en-US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22658" y="18193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0x00BEF738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638286" y="1232632"/>
            <a:ext cx="1208536" cy="87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4324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138160" y="475115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28126" y="476800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28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3206" y="184004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3172" y="184173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7648194" y="731448"/>
            <a:ext cx="249936" cy="136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6933" y="2188657"/>
            <a:ext cx="24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*n, *tail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648194" y="3783723"/>
          <a:ext cx="148132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">
                  <a:extLst>
                    <a:ext uri="{9D8B030D-6E8A-4147-A177-3AD203B41FA5}">
                      <a16:colId xmlns:a16="http://schemas.microsoft.com/office/drawing/2014/main" val="3621482757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68798784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02533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0x00BEF738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751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64324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prev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38160" y="3526118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628126" y="3527803"/>
            <a:ext cx="49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next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273347" y="35894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0x00CFFC60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653149" y="2746147"/>
            <a:ext cx="1198989" cy="102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643239" y="2145858"/>
            <a:ext cx="224013" cy="1637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47931" y="109542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0x00CFFC6C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4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와이드스크린</PresentationFormat>
  <Paragraphs>429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1</cp:revision>
  <dcterms:created xsi:type="dcterms:W3CDTF">2021-08-17T11:47:28Z</dcterms:created>
  <dcterms:modified xsi:type="dcterms:W3CDTF">2021-08-17T11:48:05Z</dcterms:modified>
</cp:coreProperties>
</file>