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AC58A-108C-4BFD-8576-C30CE0F8F1EB}" type="datetimeFigureOut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7637F-4F8E-41AC-924F-BCC7741E09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874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AC58A-108C-4BFD-8576-C30CE0F8F1EB}" type="datetimeFigureOut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7637F-4F8E-41AC-924F-BCC7741E09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3162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AC58A-108C-4BFD-8576-C30CE0F8F1EB}" type="datetimeFigureOut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7637F-4F8E-41AC-924F-BCC7741E09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8832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AC58A-108C-4BFD-8576-C30CE0F8F1EB}" type="datetimeFigureOut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7637F-4F8E-41AC-924F-BCC7741E09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6199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AC58A-108C-4BFD-8576-C30CE0F8F1EB}" type="datetimeFigureOut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7637F-4F8E-41AC-924F-BCC7741E09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082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AC58A-108C-4BFD-8576-C30CE0F8F1EB}" type="datetimeFigureOut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7637F-4F8E-41AC-924F-BCC7741E09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4197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AC58A-108C-4BFD-8576-C30CE0F8F1EB}" type="datetimeFigureOut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7637F-4F8E-41AC-924F-BCC7741E09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082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AC58A-108C-4BFD-8576-C30CE0F8F1EB}" type="datetimeFigureOut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7637F-4F8E-41AC-924F-BCC7741E09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6531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AC58A-108C-4BFD-8576-C30CE0F8F1EB}" type="datetimeFigureOut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7637F-4F8E-41AC-924F-BCC7741E09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5908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AC58A-108C-4BFD-8576-C30CE0F8F1EB}" type="datetimeFigureOut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7637F-4F8E-41AC-924F-BCC7741E09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283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AC58A-108C-4BFD-8576-C30CE0F8F1EB}" type="datetimeFigureOut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7637F-4F8E-41AC-924F-BCC7741E09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840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5AC58A-108C-4BFD-8576-C30CE0F8F1EB}" type="datetimeFigureOut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A7637F-4F8E-41AC-924F-BCC7741E09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678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131425" y="0"/>
            <a:ext cx="3266902" cy="15340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 err="1">
                <a:solidFill>
                  <a:srgbClr val="24292F"/>
                </a:solidFill>
                <a:latin typeface="Arial Unicode MS"/>
                <a:ea typeface="ui-monospace"/>
              </a:rPr>
              <a:t>Arr</a:t>
            </a:r>
            <a:r>
              <a:rPr lang="en-US" altLang="ko-KR" sz="1200" dirty="0">
                <a:solidFill>
                  <a:srgbClr val="24292F"/>
                </a:solidFill>
                <a:latin typeface="Arial Unicode MS"/>
                <a:ea typeface="ui-monospace"/>
              </a:rPr>
              <a:t> =[</a:t>
            </a:r>
            <a:r>
              <a:rPr lang="ko-KR" altLang="ko-KR" sz="1200" dirty="0">
                <a:solidFill>
                  <a:srgbClr val="24292F"/>
                </a:solidFill>
                <a:latin typeface="Arial Unicode MS"/>
                <a:ea typeface="ui-monospace"/>
              </a:rPr>
              <a:t>90</a:t>
            </a:r>
            <a:r>
              <a:rPr lang="en-US" altLang="ko-KR" sz="1200" dirty="0">
                <a:solidFill>
                  <a:srgbClr val="24292F"/>
                </a:solidFill>
                <a:latin typeface="Arial Unicode MS"/>
                <a:ea typeface="ui-monospace"/>
              </a:rPr>
              <a:t>,</a:t>
            </a:r>
            <a:r>
              <a:rPr lang="ko-KR" altLang="ko-KR" sz="1200" dirty="0">
                <a:solidFill>
                  <a:srgbClr val="24292F"/>
                </a:solidFill>
                <a:latin typeface="Arial Unicode MS"/>
                <a:ea typeface="ui-monospace"/>
              </a:rPr>
              <a:t>70,30, </a:t>
            </a:r>
            <a:r>
              <a:rPr lang="ko-KR" altLang="ko-KR" sz="1200" dirty="0">
                <a:solidFill>
                  <a:srgbClr val="FF0000"/>
                </a:solidFill>
                <a:latin typeface="Arial Unicode MS"/>
                <a:ea typeface="ui-monospace"/>
              </a:rPr>
              <a:t>40</a:t>
            </a:r>
            <a:r>
              <a:rPr lang="en-US" altLang="ko-KR" sz="1200" dirty="0">
                <a:solidFill>
                  <a:srgbClr val="24292F"/>
                </a:solidFill>
                <a:latin typeface="Arial Unicode MS"/>
                <a:ea typeface="ui-monospace"/>
              </a:rPr>
              <a:t>, </a:t>
            </a:r>
            <a:r>
              <a:rPr lang="ko-KR" altLang="ko-KR" sz="1200" dirty="0">
                <a:solidFill>
                  <a:srgbClr val="24292F"/>
                </a:solidFill>
                <a:latin typeface="Arial Unicode MS"/>
                <a:ea typeface="ui-monospace"/>
              </a:rPr>
              <a:t>50,80,10,60</a:t>
            </a:r>
            <a:r>
              <a:rPr lang="en-US" altLang="ko-KR" sz="1200" dirty="0" smtClean="0">
                <a:solidFill>
                  <a:srgbClr val="24292F"/>
                </a:solidFill>
                <a:latin typeface="Arial Unicode MS"/>
                <a:ea typeface="ui-monospace"/>
              </a:rPr>
              <a:t>]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1200" dirty="0" smtClean="0">
              <a:solidFill>
                <a:srgbClr val="24292F"/>
              </a:solidFill>
              <a:latin typeface="Arial Unicode MS"/>
              <a:ea typeface="ui-monospace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 err="1" smtClean="0">
                <a:solidFill>
                  <a:srgbClr val="24292F"/>
                </a:solidFill>
                <a:latin typeface="Arial Unicode MS"/>
                <a:ea typeface="ui-monospace"/>
              </a:rPr>
              <a:t>Lesser_arr</a:t>
            </a:r>
            <a:r>
              <a:rPr lang="en-US" altLang="ko-KR" sz="1200" dirty="0" smtClean="0">
                <a:solidFill>
                  <a:srgbClr val="24292F"/>
                </a:solidFill>
                <a:latin typeface="Arial Unicode MS"/>
                <a:ea typeface="ui-monospace"/>
              </a:rPr>
              <a:t> = [30,10]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 err="1" smtClean="0">
                <a:solidFill>
                  <a:srgbClr val="24292F"/>
                </a:solidFill>
                <a:latin typeface="Arial Unicode MS"/>
                <a:ea typeface="ui-monospace"/>
              </a:rPr>
              <a:t>Equal_arr</a:t>
            </a:r>
            <a:r>
              <a:rPr lang="en-US" altLang="ko-KR" sz="1200" dirty="0" smtClean="0">
                <a:solidFill>
                  <a:srgbClr val="24292F"/>
                </a:solidFill>
                <a:latin typeface="Arial Unicode MS"/>
                <a:ea typeface="ui-monospace"/>
              </a:rPr>
              <a:t> = [40]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 err="1" smtClean="0">
                <a:solidFill>
                  <a:srgbClr val="24292F"/>
                </a:solidFill>
                <a:latin typeface="Arial Unicode MS"/>
                <a:ea typeface="ui-monospace"/>
              </a:rPr>
              <a:t>Greater_arr</a:t>
            </a:r>
            <a:r>
              <a:rPr lang="en-US" altLang="ko-KR" sz="1200" dirty="0" smtClean="0">
                <a:solidFill>
                  <a:srgbClr val="24292F"/>
                </a:solidFill>
                <a:latin typeface="Arial Unicode MS"/>
                <a:ea typeface="ui-monospace"/>
              </a:rPr>
              <a:t> = [90,70,50,80,60]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 err="1" smtClean="0">
                <a:solidFill>
                  <a:srgbClr val="FF0000"/>
                </a:solidFill>
                <a:latin typeface="Arial Unicode MS"/>
                <a:ea typeface="ui-monospace"/>
              </a:rPr>
              <a:t>Result_arr</a:t>
            </a:r>
            <a:r>
              <a:rPr lang="en-US" altLang="ko-KR" sz="1200" dirty="0" smtClean="0">
                <a:solidFill>
                  <a:srgbClr val="FF0000"/>
                </a:solidFill>
                <a:latin typeface="Arial Unicode MS"/>
                <a:ea typeface="ui-monospace"/>
              </a:rPr>
              <a:t> = [10,30,40,50,60,70,90]</a:t>
            </a:r>
            <a:endParaRPr lang="en-US" altLang="ko-KR" sz="1200" dirty="0" smtClean="0">
              <a:solidFill>
                <a:srgbClr val="24292F"/>
              </a:solidFill>
              <a:latin typeface="Arial Unicode MS"/>
              <a:ea typeface="ui-monospace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1200" dirty="0">
              <a:solidFill>
                <a:srgbClr val="24292F"/>
              </a:solidFill>
              <a:latin typeface="Arial Unicode MS"/>
              <a:ea typeface="ui-monospace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384624" y="1803757"/>
            <a:ext cx="2019993" cy="1463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 err="1" smtClean="0">
                <a:solidFill>
                  <a:srgbClr val="24292F"/>
                </a:solidFill>
                <a:latin typeface="Arial Unicode MS"/>
                <a:ea typeface="ui-monospace"/>
              </a:rPr>
              <a:t>Arr</a:t>
            </a:r>
            <a:r>
              <a:rPr lang="en-US" altLang="ko-KR" sz="1200" dirty="0" smtClean="0">
                <a:solidFill>
                  <a:srgbClr val="24292F"/>
                </a:solidFill>
                <a:latin typeface="Arial Unicode MS"/>
                <a:ea typeface="ui-monospace"/>
              </a:rPr>
              <a:t> =  </a:t>
            </a:r>
            <a:r>
              <a:rPr lang="en-US" altLang="ko-KR" sz="1200" dirty="0" smtClean="0">
                <a:solidFill>
                  <a:srgbClr val="24292F"/>
                </a:solidFill>
                <a:latin typeface="Arial Unicode MS"/>
                <a:ea typeface="ui-monospace"/>
              </a:rPr>
              <a:t>[30,</a:t>
            </a:r>
            <a:r>
              <a:rPr lang="en-US" altLang="ko-KR" sz="1200" dirty="0" smtClean="0">
                <a:solidFill>
                  <a:srgbClr val="FF0000"/>
                </a:solidFill>
                <a:latin typeface="Arial Unicode MS"/>
                <a:ea typeface="ui-monospace"/>
              </a:rPr>
              <a:t>10</a:t>
            </a:r>
            <a:r>
              <a:rPr lang="en-US" altLang="ko-KR" sz="1200" dirty="0" smtClean="0">
                <a:solidFill>
                  <a:srgbClr val="24292F"/>
                </a:solidFill>
                <a:latin typeface="Arial Unicode MS"/>
                <a:ea typeface="ui-monospace"/>
              </a:rPr>
              <a:t>]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1200" dirty="0" smtClean="0">
              <a:solidFill>
                <a:srgbClr val="24292F"/>
              </a:solidFill>
              <a:latin typeface="Arial Unicode MS"/>
              <a:ea typeface="ui-monospace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 err="1" smtClean="0">
                <a:solidFill>
                  <a:srgbClr val="24292F"/>
                </a:solidFill>
                <a:latin typeface="Arial Unicode MS"/>
                <a:ea typeface="ui-monospace"/>
              </a:rPr>
              <a:t>Lesser_arr</a:t>
            </a:r>
            <a:r>
              <a:rPr lang="en-US" altLang="ko-KR" sz="1200" dirty="0" smtClean="0">
                <a:solidFill>
                  <a:srgbClr val="24292F"/>
                </a:solidFill>
                <a:latin typeface="Arial Unicode MS"/>
                <a:ea typeface="ui-monospace"/>
              </a:rPr>
              <a:t> = []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 err="1" smtClean="0">
                <a:solidFill>
                  <a:srgbClr val="24292F"/>
                </a:solidFill>
                <a:latin typeface="Arial Unicode MS"/>
                <a:ea typeface="ui-monospace"/>
              </a:rPr>
              <a:t>Equal_arr</a:t>
            </a:r>
            <a:r>
              <a:rPr lang="en-US" altLang="ko-KR" sz="1200" dirty="0" smtClean="0">
                <a:solidFill>
                  <a:srgbClr val="24292F"/>
                </a:solidFill>
                <a:latin typeface="Arial Unicode MS"/>
                <a:ea typeface="ui-monospace"/>
              </a:rPr>
              <a:t> = [</a:t>
            </a:r>
            <a:r>
              <a:rPr lang="en-US" altLang="ko-KR" sz="1200" dirty="0" smtClean="0">
                <a:solidFill>
                  <a:srgbClr val="24292F"/>
                </a:solidFill>
                <a:latin typeface="Arial Unicode MS"/>
                <a:ea typeface="ui-monospace"/>
              </a:rPr>
              <a:t>10</a:t>
            </a:r>
            <a:r>
              <a:rPr lang="en-US" altLang="ko-KR" sz="1200" dirty="0" smtClean="0">
                <a:solidFill>
                  <a:srgbClr val="24292F"/>
                </a:solidFill>
                <a:latin typeface="Arial Unicode MS"/>
                <a:ea typeface="ui-monospace"/>
              </a:rPr>
              <a:t>]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 err="1" smtClean="0">
                <a:solidFill>
                  <a:srgbClr val="24292F"/>
                </a:solidFill>
                <a:latin typeface="Arial Unicode MS"/>
                <a:ea typeface="ui-monospace"/>
              </a:rPr>
              <a:t>Greater_arr</a:t>
            </a:r>
            <a:r>
              <a:rPr lang="en-US" altLang="ko-KR" sz="1200" dirty="0" smtClean="0">
                <a:solidFill>
                  <a:srgbClr val="24292F"/>
                </a:solidFill>
                <a:latin typeface="Arial Unicode MS"/>
                <a:ea typeface="ui-monospace"/>
              </a:rPr>
              <a:t> = [</a:t>
            </a:r>
            <a:r>
              <a:rPr lang="en-US" altLang="ko-KR" sz="1200" dirty="0" smtClean="0">
                <a:solidFill>
                  <a:srgbClr val="24292F"/>
                </a:solidFill>
                <a:latin typeface="Arial Unicode MS"/>
                <a:ea typeface="ui-monospace"/>
              </a:rPr>
              <a:t>30</a:t>
            </a:r>
            <a:r>
              <a:rPr lang="en-US" altLang="ko-KR" sz="1200" dirty="0" smtClean="0">
                <a:solidFill>
                  <a:srgbClr val="24292F"/>
                </a:solidFill>
                <a:latin typeface="Arial Unicode MS"/>
                <a:ea typeface="ui-monospace"/>
              </a:rPr>
              <a:t>]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 err="1" smtClean="0">
                <a:solidFill>
                  <a:srgbClr val="FF0000"/>
                </a:solidFill>
                <a:latin typeface="Arial Unicode MS"/>
                <a:ea typeface="ui-monospace"/>
              </a:rPr>
              <a:t>Result_arr</a:t>
            </a:r>
            <a:r>
              <a:rPr lang="en-US" altLang="ko-KR" sz="1200" dirty="0" smtClean="0">
                <a:solidFill>
                  <a:srgbClr val="FF0000"/>
                </a:solidFill>
                <a:latin typeface="Arial Unicode MS"/>
                <a:ea typeface="ui-monospace"/>
              </a:rPr>
              <a:t> = [10,30]</a:t>
            </a:r>
            <a:endParaRPr lang="en-US" altLang="ko-KR" sz="1200" dirty="0">
              <a:solidFill>
                <a:srgbClr val="FF0000"/>
              </a:solidFill>
              <a:latin typeface="Arial Unicode MS"/>
              <a:ea typeface="ui-monospace"/>
            </a:endParaRPr>
          </a:p>
        </p:txBody>
      </p:sp>
      <p:cxnSp>
        <p:nvCxnSpPr>
          <p:cNvPr id="11" name="직선 화살표 연결선 10"/>
          <p:cNvCxnSpPr>
            <a:stCxn id="6" idx="1"/>
            <a:endCxn id="7" idx="0"/>
          </p:cNvCxnSpPr>
          <p:nvPr/>
        </p:nvCxnSpPr>
        <p:spPr>
          <a:xfrm flipH="1">
            <a:off x="2394621" y="767025"/>
            <a:ext cx="1736804" cy="1036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1235630" y="897464"/>
            <a:ext cx="192552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 err="1">
                <a:solidFill>
                  <a:srgbClr val="24292F"/>
                </a:solidFill>
                <a:latin typeface="Arial Unicode MS"/>
                <a:ea typeface="ui-monospace"/>
              </a:rPr>
              <a:t>Lesser_arr</a:t>
            </a:r>
            <a:r>
              <a:rPr lang="en-US" altLang="ko-KR" sz="1400" dirty="0">
                <a:solidFill>
                  <a:srgbClr val="24292F"/>
                </a:solidFill>
                <a:latin typeface="Arial Unicode MS"/>
                <a:ea typeface="ui-monospace"/>
              </a:rPr>
              <a:t> = [30,10]</a:t>
            </a:r>
          </a:p>
        </p:txBody>
      </p:sp>
      <p:cxnSp>
        <p:nvCxnSpPr>
          <p:cNvPr id="19" name="직선 화살표 연결선 18"/>
          <p:cNvCxnSpPr>
            <a:stCxn id="7" idx="1"/>
            <a:endCxn id="24" idx="0"/>
          </p:cNvCxnSpPr>
          <p:nvPr/>
        </p:nvCxnSpPr>
        <p:spPr>
          <a:xfrm flipH="1">
            <a:off x="690996" y="2535277"/>
            <a:ext cx="693628" cy="1784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27016" y="4319848"/>
            <a:ext cx="1327959" cy="368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 err="1" smtClean="0">
                <a:solidFill>
                  <a:srgbClr val="24292F"/>
                </a:solidFill>
                <a:latin typeface="Arial Unicode MS"/>
                <a:ea typeface="ui-monospace"/>
              </a:rPr>
              <a:t>Arr</a:t>
            </a:r>
            <a:r>
              <a:rPr lang="en-US" altLang="ko-KR" sz="1200" dirty="0" smtClean="0">
                <a:solidFill>
                  <a:srgbClr val="24292F"/>
                </a:solidFill>
                <a:latin typeface="Arial Unicode MS"/>
                <a:ea typeface="ui-monospace"/>
              </a:rPr>
              <a:t> =  </a:t>
            </a:r>
            <a:r>
              <a:rPr lang="en-US" altLang="ko-KR" sz="1200" dirty="0" smtClean="0">
                <a:solidFill>
                  <a:srgbClr val="24292F"/>
                </a:solidFill>
                <a:latin typeface="Arial Unicode MS"/>
                <a:ea typeface="ui-monospace"/>
              </a:rPr>
              <a:t>[]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1200" dirty="0" smtClean="0">
              <a:solidFill>
                <a:srgbClr val="24292F"/>
              </a:solidFill>
              <a:latin typeface="Arial Unicode MS"/>
              <a:ea typeface="ui-monospace"/>
            </a:endParaRPr>
          </a:p>
        </p:txBody>
      </p:sp>
      <p:cxnSp>
        <p:nvCxnSpPr>
          <p:cNvPr id="28" name="직선 화살표 연결선 27"/>
          <p:cNvCxnSpPr>
            <a:stCxn id="24" idx="0"/>
            <a:endCxn id="7" idx="2"/>
          </p:cNvCxnSpPr>
          <p:nvPr/>
        </p:nvCxnSpPr>
        <p:spPr>
          <a:xfrm flipV="1">
            <a:off x="690996" y="3266797"/>
            <a:ext cx="1703625" cy="1053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1567868" y="3961003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solidFill>
                  <a:srgbClr val="FF0000"/>
                </a:solidFill>
                <a:latin typeface="Arial Unicode MS"/>
                <a:ea typeface="ui-monospace"/>
              </a:rPr>
              <a:t>[]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3358218" y="4269377"/>
            <a:ext cx="1167246" cy="337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 err="1" smtClean="0">
                <a:solidFill>
                  <a:srgbClr val="24292F"/>
                </a:solidFill>
                <a:latin typeface="Arial Unicode MS"/>
                <a:ea typeface="ui-monospace"/>
              </a:rPr>
              <a:t>Arr</a:t>
            </a:r>
            <a:r>
              <a:rPr lang="en-US" altLang="ko-KR" sz="1200" dirty="0" smtClean="0">
                <a:solidFill>
                  <a:srgbClr val="24292F"/>
                </a:solidFill>
                <a:latin typeface="Arial Unicode MS"/>
                <a:ea typeface="ui-monospace"/>
              </a:rPr>
              <a:t> =  </a:t>
            </a:r>
            <a:r>
              <a:rPr lang="en-US" altLang="ko-KR" sz="1200" dirty="0" smtClean="0">
                <a:solidFill>
                  <a:srgbClr val="24292F"/>
                </a:solidFill>
                <a:latin typeface="Arial Unicode MS"/>
                <a:ea typeface="ui-monospace"/>
              </a:rPr>
              <a:t>[30]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1200" dirty="0" smtClean="0">
              <a:solidFill>
                <a:srgbClr val="24292F"/>
              </a:solidFill>
              <a:latin typeface="Arial Unicode MS"/>
              <a:ea typeface="ui-monospace"/>
            </a:endParaRPr>
          </a:p>
        </p:txBody>
      </p:sp>
      <p:cxnSp>
        <p:nvCxnSpPr>
          <p:cNvPr id="33" name="직선 화살표 연결선 32"/>
          <p:cNvCxnSpPr>
            <a:stCxn id="7" idx="3"/>
            <a:endCxn id="32" idx="0"/>
          </p:cNvCxnSpPr>
          <p:nvPr/>
        </p:nvCxnSpPr>
        <p:spPr>
          <a:xfrm>
            <a:off x="3404617" y="2535277"/>
            <a:ext cx="537224" cy="1734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-67024" y="2898267"/>
            <a:ext cx="127150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 err="1">
                <a:solidFill>
                  <a:srgbClr val="24292F"/>
                </a:solidFill>
                <a:latin typeface="Arial Unicode MS"/>
                <a:ea typeface="ui-monospace"/>
              </a:rPr>
              <a:t>Lesser_arr</a:t>
            </a:r>
            <a:r>
              <a:rPr lang="en-US" altLang="ko-KR" sz="1200" dirty="0">
                <a:solidFill>
                  <a:srgbClr val="24292F"/>
                </a:solidFill>
                <a:latin typeface="Arial Unicode MS"/>
                <a:ea typeface="ui-monospace"/>
              </a:rPr>
              <a:t> = []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3771091" y="3351378"/>
            <a:ext cx="15087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 err="1">
                <a:solidFill>
                  <a:srgbClr val="24292F"/>
                </a:solidFill>
                <a:latin typeface="Arial Unicode MS"/>
                <a:ea typeface="ui-monospace"/>
              </a:rPr>
              <a:t>Greater_arr</a:t>
            </a:r>
            <a:r>
              <a:rPr lang="en-US" altLang="ko-KR" sz="1200" dirty="0">
                <a:solidFill>
                  <a:srgbClr val="24292F"/>
                </a:solidFill>
                <a:latin typeface="Arial Unicode MS"/>
                <a:ea typeface="ui-monospace"/>
              </a:rPr>
              <a:t> = [30]</a:t>
            </a:r>
            <a:endParaRPr lang="en-US" altLang="ko-KR" sz="1200" dirty="0">
              <a:solidFill>
                <a:srgbClr val="24292F"/>
              </a:solidFill>
              <a:latin typeface="Arial Unicode MS"/>
              <a:ea typeface="ui-monospace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788831" y="3992650"/>
            <a:ext cx="5693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solidFill>
                  <a:srgbClr val="FF0000"/>
                </a:solidFill>
                <a:latin typeface="Arial Unicode MS"/>
                <a:ea typeface="ui-monospace"/>
              </a:rPr>
              <a:t>[30]</a:t>
            </a:r>
          </a:p>
        </p:txBody>
      </p:sp>
      <p:cxnSp>
        <p:nvCxnSpPr>
          <p:cNvPr id="40" name="직선 화살표 연결선 39"/>
          <p:cNvCxnSpPr>
            <a:stCxn id="32" idx="0"/>
            <a:endCxn id="7" idx="2"/>
          </p:cNvCxnSpPr>
          <p:nvPr/>
        </p:nvCxnSpPr>
        <p:spPr>
          <a:xfrm flipH="1" flipV="1">
            <a:off x="2394621" y="3266797"/>
            <a:ext cx="1547220" cy="1002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stCxn id="7" idx="0"/>
            <a:endCxn id="6" idx="2"/>
          </p:cNvCxnSpPr>
          <p:nvPr/>
        </p:nvCxnSpPr>
        <p:spPr>
          <a:xfrm flipV="1">
            <a:off x="2394621" y="1534049"/>
            <a:ext cx="3370255" cy="269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3492056" y="1713717"/>
            <a:ext cx="16482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 err="1">
                <a:solidFill>
                  <a:srgbClr val="FF0000"/>
                </a:solidFill>
                <a:latin typeface="Arial Unicode MS"/>
                <a:ea typeface="ui-monospace"/>
              </a:rPr>
              <a:t>Result_arr</a:t>
            </a:r>
            <a:r>
              <a:rPr lang="en-US" altLang="ko-KR" sz="1200" dirty="0">
                <a:solidFill>
                  <a:srgbClr val="FF0000"/>
                </a:solidFill>
                <a:latin typeface="Arial Unicode MS"/>
                <a:ea typeface="ui-monospace"/>
              </a:rPr>
              <a:t> = [10,30]</a:t>
            </a:r>
            <a:endParaRPr lang="en-US" altLang="ko-KR" sz="1200" dirty="0">
              <a:solidFill>
                <a:srgbClr val="FF0000"/>
              </a:solidFill>
              <a:latin typeface="Arial Unicode MS"/>
              <a:ea typeface="ui-monospace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7502337" y="1819482"/>
            <a:ext cx="2251280" cy="1463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 err="1" smtClean="0">
                <a:solidFill>
                  <a:srgbClr val="24292F"/>
                </a:solidFill>
                <a:latin typeface="Arial Unicode MS"/>
                <a:ea typeface="ui-monospace"/>
              </a:rPr>
              <a:t>Arr</a:t>
            </a:r>
            <a:r>
              <a:rPr lang="en-US" altLang="ko-KR" sz="1200" dirty="0" smtClean="0">
                <a:solidFill>
                  <a:srgbClr val="24292F"/>
                </a:solidFill>
                <a:latin typeface="Arial Unicode MS"/>
                <a:ea typeface="ui-monospace"/>
              </a:rPr>
              <a:t> =  </a:t>
            </a:r>
            <a:r>
              <a:rPr lang="en-US" altLang="ko-KR" sz="1200" dirty="0" smtClean="0">
                <a:solidFill>
                  <a:srgbClr val="24292F"/>
                </a:solidFill>
                <a:latin typeface="Arial Unicode MS"/>
                <a:ea typeface="ui-monospace"/>
              </a:rPr>
              <a:t>[90,70,</a:t>
            </a:r>
            <a:r>
              <a:rPr lang="en-US" altLang="ko-KR" sz="1200" dirty="0" smtClean="0">
                <a:solidFill>
                  <a:srgbClr val="FF0000"/>
                </a:solidFill>
                <a:latin typeface="Arial Unicode MS"/>
                <a:ea typeface="ui-monospace"/>
              </a:rPr>
              <a:t>50</a:t>
            </a:r>
            <a:r>
              <a:rPr lang="en-US" altLang="ko-KR" sz="1200" dirty="0" smtClean="0">
                <a:solidFill>
                  <a:srgbClr val="24292F"/>
                </a:solidFill>
                <a:latin typeface="Arial Unicode MS"/>
                <a:ea typeface="ui-monospace"/>
              </a:rPr>
              <a:t>,80,60]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1200" dirty="0" smtClean="0">
              <a:solidFill>
                <a:srgbClr val="24292F"/>
              </a:solidFill>
              <a:latin typeface="Arial Unicode MS"/>
              <a:ea typeface="ui-monospace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 err="1" smtClean="0">
                <a:solidFill>
                  <a:srgbClr val="24292F"/>
                </a:solidFill>
                <a:latin typeface="Arial Unicode MS"/>
                <a:ea typeface="ui-monospace"/>
              </a:rPr>
              <a:t>Lesser_arr</a:t>
            </a:r>
            <a:r>
              <a:rPr lang="en-US" altLang="ko-KR" sz="1200" dirty="0" smtClean="0">
                <a:solidFill>
                  <a:srgbClr val="24292F"/>
                </a:solidFill>
                <a:latin typeface="Arial Unicode MS"/>
                <a:ea typeface="ui-monospace"/>
              </a:rPr>
              <a:t> = []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 err="1" smtClean="0">
                <a:solidFill>
                  <a:srgbClr val="24292F"/>
                </a:solidFill>
                <a:latin typeface="Arial Unicode MS"/>
                <a:ea typeface="ui-monospace"/>
              </a:rPr>
              <a:t>Equal_arr</a:t>
            </a:r>
            <a:r>
              <a:rPr lang="en-US" altLang="ko-KR" sz="1200" dirty="0" smtClean="0">
                <a:solidFill>
                  <a:srgbClr val="24292F"/>
                </a:solidFill>
                <a:latin typeface="Arial Unicode MS"/>
                <a:ea typeface="ui-monospace"/>
              </a:rPr>
              <a:t> = [5</a:t>
            </a:r>
            <a:r>
              <a:rPr lang="en-US" altLang="ko-KR" sz="1200" dirty="0" smtClean="0">
                <a:solidFill>
                  <a:srgbClr val="24292F"/>
                </a:solidFill>
                <a:latin typeface="Arial Unicode MS"/>
                <a:ea typeface="ui-monospace"/>
              </a:rPr>
              <a:t>0</a:t>
            </a:r>
            <a:r>
              <a:rPr lang="en-US" altLang="ko-KR" sz="1200" dirty="0" smtClean="0">
                <a:solidFill>
                  <a:srgbClr val="24292F"/>
                </a:solidFill>
                <a:latin typeface="Arial Unicode MS"/>
                <a:ea typeface="ui-monospace"/>
              </a:rPr>
              <a:t>]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 err="1" smtClean="0">
                <a:solidFill>
                  <a:srgbClr val="24292F"/>
                </a:solidFill>
                <a:latin typeface="Arial Unicode MS"/>
                <a:ea typeface="ui-monospace"/>
              </a:rPr>
              <a:t>Greater_arr</a:t>
            </a:r>
            <a:r>
              <a:rPr lang="en-US" altLang="ko-KR" sz="1200" dirty="0" smtClean="0">
                <a:solidFill>
                  <a:srgbClr val="24292F"/>
                </a:solidFill>
                <a:latin typeface="Arial Unicode MS"/>
                <a:ea typeface="ui-monospace"/>
              </a:rPr>
              <a:t> = [90,7</a:t>
            </a:r>
            <a:r>
              <a:rPr lang="en-US" altLang="ko-KR" sz="1200" dirty="0" smtClean="0">
                <a:solidFill>
                  <a:srgbClr val="24292F"/>
                </a:solidFill>
                <a:latin typeface="Arial Unicode MS"/>
                <a:ea typeface="ui-monospace"/>
              </a:rPr>
              <a:t>0,80,60</a:t>
            </a:r>
            <a:r>
              <a:rPr lang="en-US" altLang="ko-KR" sz="1200" dirty="0" smtClean="0">
                <a:solidFill>
                  <a:srgbClr val="24292F"/>
                </a:solidFill>
                <a:latin typeface="Arial Unicode MS"/>
                <a:ea typeface="ui-monospace"/>
              </a:rPr>
              <a:t>]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 err="1" smtClean="0">
                <a:solidFill>
                  <a:srgbClr val="FF0000"/>
                </a:solidFill>
                <a:latin typeface="Arial Unicode MS"/>
                <a:ea typeface="ui-monospace"/>
              </a:rPr>
              <a:t>Result_arr</a:t>
            </a:r>
            <a:r>
              <a:rPr lang="en-US" altLang="ko-KR" sz="1200" dirty="0" smtClean="0">
                <a:solidFill>
                  <a:srgbClr val="FF0000"/>
                </a:solidFill>
                <a:latin typeface="Arial Unicode MS"/>
                <a:ea typeface="ui-monospace"/>
              </a:rPr>
              <a:t> = [50,</a:t>
            </a:r>
            <a:r>
              <a:rPr lang="en-US" altLang="ko-KR" sz="1200" dirty="0" smtClean="0">
                <a:solidFill>
                  <a:srgbClr val="FF0000"/>
                </a:solidFill>
                <a:latin typeface="Arial Unicode MS"/>
                <a:ea typeface="ui-monospace"/>
              </a:rPr>
              <a:t>60,70,90</a:t>
            </a:r>
            <a:r>
              <a:rPr lang="en-US" altLang="ko-KR" sz="1200" dirty="0" smtClean="0">
                <a:solidFill>
                  <a:srgbClr val="FF0000"/>
                </a:solidFill>
                <a:latin typeface="Arial Unicode MS"/>
                <a:ea typeface="ui-monospace"/>
              </a:rPr>
              <a:t>]</a:t>
            </a:r>
            <a:endParaRPr lang="en-US" altLang="ko-KR" sz="1200" dirty="0">
              <a:solidFill>
                <a:srgbClr val="FF0000"/>
              </a:solidFill>
              <a:latin typeface="Arial Unicode MS"/>
              <a:ea typeface="ui-monospace"/>
            </a:endParaRPr>
          </a:p>
        </p:txBody>
      </p:sp>
      <p:cxnSp>
        <p:nvCxnSpPr>
          <p:cNvPr id="66" name="직선 화살표 연결선 65"/>
          <p:cNvCxnSpPr>
            <a:stCxn id="6" idx="3"/>
            <a:endCxn id="64" idx="0"/>
          </p:cNvCxnSpPr>
          <p:nvPr/>
        </p:nvCxnSpPr>
        <p:spPr>
          <a:xfrm>
            <a:off x="7398327" y="767025"/>
            <a:ext cx="1229650" cy="1052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/>
          <p:cNvSpPr/>
          <p:nvPr/>
        </p:nvSpPr>
        <p:spPr>
          <a:xfrm>
            <a:off x="7878889" y="954930"/>
            <a:ext cx="24192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 err="1">
                <a:solidFill>
                  <a:srgbClr val="24292F"/>
                </a:solidFill>
                <a:latin typeface="Arial Unicode MS"/>
                <a:ea typeface="ui-monospace"/>
              </a:rPr>
              <a:t>Greater_arr</a:t>
            </a:r>
            <a:r>
              <a:rPr lang="en-US" altLang="ko-KR" sz="1200" dirty="0">
                <a:solidFill>
                  <a:srgbClr val="24292F"/>
                </a:solidFill>
                <a:latin typeface="Arial Unicode MS"/>
                <a:ea typeface="ui-monospace"/>
              </a:rPr>
              <a:t> = [90,70,50,80,60]</a:t>
            </a:r>
          </a:p>
        </p:txBody>
      </p:sp>
      <p:sp>
        <p:nvSpPr>
          <p:cNvPr id="69" name="직사각형 68"/>
          <p:cNvSpPr/>
          <p:nvPr/>
        </p:nvSpPr>
        <p:spPr>
          <a:xfrm>
            <a:off x="6095441" y="3574927"/>
            <a:ext cx="1327959" cy="459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 err="1" smtClean="0">
                <a:solidFill>
                  <a:srgbClr val="24292F"/>
                </a:solidFill>
                <a:latin typeface="Arial Unicode MS"/>
                <a:ea typeface="ui-monospace"/>
              </a:rPr>
              <a:t>Arr</a:t>
            </a:r>
            <a:r>
              <a:rPr lang="en-US" altLang="ko-KR" sz="1200" dirty="0" smtClean="0">
                <a:solidFill>
                  <a:srgbClr val="24292F"/>
                </a:solidFill>
                <a:latin typeface="Arial Unicode MS"/>
                <a:ea typeface="ui-monospace"/>
              </a:rPr>
              <a:t> =  </a:t>
            </a:r>
            <a:r>
              <a:rPr lang="en-US" altLang="ko-KR" sz="1200" dirty="0" smtClean="0">
                <a:solidFill>
                  <a:srgbClr val="24292F"/>
                </a:solidFill>
                <a:latin typeface="Arial Unicode MS"/>
                <a:ea typeface="ui-monospace"/>
              </a:rPr>
              <a:t>[]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1200" dirty="0" smtClean="0">
              <a:solidFill>
                <a:srgbClr val="24292F"/>
              </a:solidFill>
              <a:latin typeface="Arial Unicode MS"/>
              <a:ea typeface="ui-monospace"/>
            </a:endParaRPr>
          </a:p>
        </p:txBody>
      </p:sp>
      <p:cxnSp>
        <p:nvCxnSpPr>
          <p:cNvPr id="71" name="직선 화살표 연결선 70"/>
          <p:cNvCxnSpPr>
            <a:stCxn id="64" idx="1"/>
            <a:endCxn id="69" idx="0"/>
          </p:cNvCxnSpPr>
          <p:nvPr/>
        </p:nvCxnSpPr>
        <p:spPr>
          <a:xfrm flipH="1">
            <a:off x="6759421" y="2551002"/>
            <a:ext cx="742916" cy="1023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/>
          <p:cNvSpPr/>
          <p:nvPr/>
        </p:nvSpPr>
        <p:spPr>
          <a:xfrm>
            <a:off x="5737072" y="2471314"/>
            <a:ext cx="127150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 err="1">
                <a:solidFill>
                  <a:srgbClr val="24292F"/>
                </a:solidFill>
                <a:latin typeface="Arial Unicode MS"/>
                <a:ea typeface="ui-monospace"/>
              </a:rPr>
              <a:t>Lesser_arr</a:t>
            </a:r>
            <a:r>
              <a:rPr lang="en-US" altLang="ko-KR" sz="1200" dirty="0">
                <a:solidFill>
                  <a:srgbClr val="24292F"/>
                </a:solidFill>
                <a:latin typeface="Arial Unicode MS"/>
                <a:ea typeface="ui-monospace"/>
              </a:rPr>
              <a:t> = []</a:t>
            </a:r>
          </a:p>
        </p:txBody>
      </p:sp>
      <p:cxnSp>
        <p:nvCxnSpPr>
          <p:cNvPr id="74" name="직선 화살표 연결선 73"/>
          <p:cNvCxnSpPr>
            <a:stCxn id="64" idx="3"/>
            <a:endCxn id="75" idx="0"/>
          </p:cNvCxnSpPr>
          <p:nvPr/>
        </p:nvCxnSpPr>
        <p:spPr>
          <a:xfrm>
            <a:off x="9753617" y="2551002"/>
            <a:ext cx="805204" cy="1040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/>
          <p:cNvSpPr/>
          <p:nvPr/>
        </p:nvSpPr>
        <p:spPr>
          <a:xfrm>
            <a:off x="9493622" y="3591572"/>
            <a:ext cx="2130397" cy="1544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 err="1" smtClean="0">
                <a:solidFill>
                  <a:srgbClr val="24292F"/>
                </a:solidFill>
                <a:latin typeface="Arial Unicode MS"/>
                <a:ea typeface="ui-monospace"/>
              </a:rPr>
              <a:t>Arr</a:t>
            </a:r>
            <a:r>
              <a:rPr lang="en-US" altLang="ko-KR" sz="1200" dirty="0" smtClean="0">
                <a:solidFill>
                  <a:srgbClr val="24292F"/>
                </a:solidFill>
                <a:latin typeface="Arial Unicode MS"/>
                <a:ea typeface="ui-monospace"/>
              </a:rPr>
              <a:t> =  </a:t>
            </a:r>
            <a:r>
              <a:rPr lang="en-US" altLang="ko-KR" sz="1200" dirty="0" smtClean="0">
                <a:solidFill>
                  <a:srgbClr val="24292F"/>
                </a:solidFill>
                <a:latin typeface="Arial Unicode MS"/>
                <a:ea typeface="ui-monospace"/>
              </a:rPr>
              <a:t>[90,70,</a:t>
            </a:r>
            <a:r>
              <a:rPr lang="en-US" altLang="ko-KR" sz="1200" dirty="0" smtClean="0">
                <a:solidFill>
                  <a:srgbClr val="FF0000"/>
                </a:solidFill>
                <a:latin typeface="Arial Unicode MS"/>
                <a:ea typeface="ui-monospace"/>
              </a:rPr>
              <a:t>80</a:t>
            </a:r>
            <a:r>
              <a:rPr lang="en-US" altLang="ko-KR" sz="1200" dirty="0" smtClean="0">
                <a:solidFill>
                  <a:srgbClr val="24292F"/>
                </a:solidFill>
                <a:latin typeface="Arial Unicode MS"/>
                <a:ea typeface="ui-monospace"/>
              </a:rPr>
              <a:t>,60]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1200" dirty="0" smtClean="0">
              <a:solidFill>
                <a:srgbClr val="24292F"/>
              </a:solidFill>
              <a:latin typeface="Arial Unicode MS"/>
              <a:ea typeface="ui-monospace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 err="1" smtClean="0">
                <a:solidFill>
                  <a:srgbClr val="24292F"/>
                </a:solidFill>
                <a:latin typeface="Arial Unicode MS"/>
                <a:ea typeface="ui-monospace"/>
              </a:rPr>
              <a:t>Lesser_arr</a:t>
            </a:r>
            <a:r>
              <a:rPr lang="en-US" altLang="ko-KR" sz="1200" dirty="0" smtClean="0">
                <a:solidFill>
                  <a:srgbClr val="24292F"/>
                </a:solidFill>
                <a:latin typeface="Arial Unicode MS"/>
                <a:ea typeface="ui-monospace"/>
              </a:rPr>
              <a:t> = [70,60]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 err="1" smtClean="0">
                <a:solidFill>
                  <a:srgbClr val="24292F"/>
                </a:solidFill>
                <a:latin typeface="Arial Unicode MS"/>
                <a:ea typeface="ui-monospace"/>
              </a:rPr>
              <a:t>Equal_arr</a:t>
            </a:r>
            <a:r>
              <a:rPr lang="en-US" altLang="ko-KR" sz="1200" dirty="0" smtClean="0">
                <a:solidFill>
                  <a:srgbClr val="24292F"/>
                </a:solidFill>
                <a:latin typeface="Arial Unicode MS"/>
                <a:ea typeface="ui-monospace"/>
              </a:rPr>
              <a:t> = [80]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 err="1" smtClean="0">
                <a:solidFill>
                  <a:srgbClr val="24292F"/>
                </a:solidFill>
                <a:latin typeface="Arial Unicode MS"/>
                <a:ea typeface="ui-monospace"/>
              </a:rPr>
              <a:t>Greater_arr</a:t>
            </a:r>
            <a:r>
              <a:rPr lang="en-US" altLang="ko-KR" sz="1200" dirty="0" smtClean="0">
                <a:solidFill>
                  <a:srgbClr val="24292F"/>
                </a:solidFill>
                <a:latin typeface="Arial Unicode MS"/>
                <a:ea typeface="ui-monospace"/>
              </a:rPr>
              <a:t> = [90]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 err="1" smtClean="0">
                <a:solidFill>
                  <a:srgbClr val="FF0000"/>
                </a:solidFill>
                <a:latin typeface="Arial Unicode MS"/>
                <a:ea typeface="ui-monospace"/>
              </a:rPr>
              <a:t>Result_arr</a:t>
            </a:r>
            <a:r>
              <a:rPr lang="en-US" altLang="ko-KR" sz="1200" dirty="0" smtClean="0">
                <a:solidFill>
                  <a:srgbClr val="FF0000"/>
                </a:solidFill>
                <a:latin typeface="Arial Unicode MS"/>
                <a:ea typeface="ui-monospace"/>
              </a:rPr>
              <a:t> =[60,70,90]</a:t>
            </a:r>
            <a:endParaRPr lang="en-US" altLang="ko-KR" sz="1200" dirty="0" smtClean="0">
              <a:solidFill>
                <a:srgbClr val="24292F"/>
              </a:solidFill>
              <a:latin typeface="Arial Unicode MS"/>
              <a:ea typeface="ui-monospace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1200" dirty="0" smtClean="0">
              <a:solidFill>
                <a:srgbClr val="24292F"/>
              </a:solidFill>
              <a:latin typeface="Arial Unicode MS"/>
              <a:ea typeface="ui-monospace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7015311" y="4218155"/>
            <a:ext cx="16754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 err="1">
                <a:solidFill>
                  <a:srgbClr val="24292F"/>
                </a:solidFill>
                <a:latin typeface="Arial Unicode MS"/>
                <a:ea typeface="ui-monospace"/>
              </a:rPr>
              <a:t>Lesser_arr</a:t>
            </a:r>
            <a:r>
              <a:rPr lang="en-US" altLang="ko-KR" sz="1200" dirty="0">
                <a:solidFill>
                  <a:srgbClr val="24292F"/>
                </a:solidFill>
                <a:latin typeface="Arial Unicode MS"/>
                <a:ea typeface="ui-monospace"/>
              </a:rPr>
              <a:t> = [70,60]</a:t>
            </a:r>
          </a:p>
        </p:txBody>
      </p:sp>
      <p:cxnSp>
        <p:nvCxnSpPr>
          <p:cNvPr id="82" name="직선 화살표 연결선 81"/>
          <p:cNvCxnSpPr>
            <a:stCxn id="75" idx="1"/>
            <a:endCxn id="84" idx="0"/>
          </p:cNvCxnSpPr>
          <p:nvPr/>
        </p:nvCxnSpPr>
        <p:spPr>
          <a:xfrm flipH="1">
            <a:off x="7346205" y="4363574"/>
            <a:ext cx="2147417" cy="696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/>
          <p:cNvSpPr/>
          <p:nvPr/>
        </p:nvSpPr>
        <p:spPr>
          <a:xfrm>
            <a:off x="6303996" y="5060340"/>
            <a:ext cx="2084417" cy="11827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 err="1" smtClean="0">
                <a:solidFill>
                  <a:srgbClr val="24292F"/>
                </a:solidFill>
                <a:latin typeface="Arial Unicode MS"/>
                <a:ea typeface="ui-monospace"/>
              </a:rPr>
              <a:t>Arr</a:t>
            </a:r>
            <a:r>
              <a:rPr lang="en-US" altLang="ko-KR" sz="1200" dirty="0" smtClean="0">
                <a:solidFill>
                  <a:srgbClr val="24292F"/>
                </a:solidFill>
                <a:latin typeface="Arial Unicode MS"/>
                <a:ea typeface="ui-monospace"/>
              </a:rPr>
              <a:t> =  </a:t>
            </a:r>
            <a:r>
              <a:rPr lang="en-US" altLang="ko-KR" sz="1200" dirty="0" smtClean="0">
                <a:solidFill>
                  <a:srgbClr val="24292F"/>
                </a:solidFill>
                <a:latin typeface="Arial Unicode MS"/>
                <a:ea typeface="ui-monospace"/>
              </a:rPr>
              <a:t>[70,60]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1200" dirty="0" smtClean="0">
              <a:solidFill>
                <a:srgbClr val="24292F"/>
              </a:solidFill>
              <a:latin typeface="Arial Unicode MS"/>
              <a:ea typeface="ui-monospace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 err="1" smtClean="0">
                <a:solidFill>
                  <a:srgbClr val="24292F"/>
                </a:solidFill>
                <a:latin typeface="Arial Unicode MS"/>
                <a:ea typeface="ui-monospace"/>
              </a:rPr>
              <a:t>Lesser_arr</a:t>
            </a:r>
            <a:r>
              <a:rPr lang="en-US" altLang="ko-KR" sz="1200" dirty="0" smtClean="0">
                <a:solidFill>
                  <a:srgbClr val="24292F"/>
                </a:solidFill>
                <a:latin typeface="Arial Unicode MS"/>
                <a:ea typeface="ui-monospace"/>
              </a:rPr>
              <a:t> = []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 err="1" smtClean="0">
                <a:solidFill>
                  <a:srgbClr val="24292F"/>
                </a:solidFill>
                <a:latin typeface="Arial Unicode MS"/>
                <a:ea typeface="ui-monospace"/>
              </a:rPr>
              <a:t>Equal_arr</a:t>
            </a:r>
            <a:r>
              <a:rPr lang="en-US" altLang="ko-KR" sz="1200" dirty="0" smtClean="0">
                <a:solidFill>
                  <a:srgbClr val="24292F"/>
                </a:solidFill>
                <a:latin typeface="Arial Unicode MS"/>
                <a:ea typeface="ui-monospace"/>
              </a:rPr>
              <a:t> = [60]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 err="1" smtClean="0">
                <a:solidFill>
                  <a:srgbClr val="24292F"/>
                </a:solidFill>
                <a:latin typeface="Arial Unicode MS"/>
                <a:ea typeface="ui-monospace"/>
              </a:rPr>
              <a:t>Greater_arr</a:t>
            </a:r>
            <a:r>
              <a:rPr lang="en-US" altLang="ko-KR" sz="1200" dirty="0" smtClean="0">
                <a:solidFill>
                  <a:srgbClr val="24292F"/>
                </a:solidFill>
                <a:latin typeface="Arial Unicode MS"/>
                <a:ea typeface="ui-monospace"/>
              </a:rPr>
              <a:t> = [70]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 err="1" smtClean="0">
                <a:solidFill>
                  <a:srgbClr val="FF0000"/>
                </a:solidFill>
                <a:latin typeface="Arial Unicode MS"/>
                <a:ea typeface="ui-monospace"/>
              </a:rPr>
              <a:t>Result_arr</a:t>
            </a:r>
            <a:r>
              <a:rPr lang="en-US" altLang="ko-KR" sz="1200" dirty="0" smtClean="0">
                <a:solidFill>
                  <a:srgbClr val="FF0000"/>
                </a:solidFill>
                <a:latin typeface="Arial Unicode MS"/>
                <a:ea typeface="ui-monospace"/>
              </a:rPr>
              <a:t> = [60,70]</a:t>
            </a:r>
            <a:endParaRPr lang="en-US" altLang="ko-KR" sz="1200" dirty="0" smtClean="0">
              <a:solidFill>
                <a:srgbClr val="24292F"/>
              </a:solidFill>
              <a:latin typeface="Arial Unicode MS"/>
              <a:ea typeface="ui-monospace"/>
            </a:endParaRPr>
          </a:p>
        </p:txBody>
      </p:sp>
      <p:cxnSp>
        <p:nvCxnSpPr>
          <p:cNvPr id="98" name="직선 화살표 연결선 97"/>
          <p:cNvCxnSpPr>
            <a:endCxn id="99" idx="0"/>
          </p:cNvCxnSpPr>
          <p:nvPr/>
        </p:nvCxnSpPr>
        <p:spPr>
          <a:xfrm flipH="1">
            <a:off x="5315531" y="5792680"/>
            <a:ext cx="1202754" cy="676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/>
          <p:cNvSpPr/>
          <p:nvPr/>
        </p:nvSpPr>
        <p:spPr>
          <a:xfrm>
            <a:off x="4651551" y="6469232"/>
            <a:ext cx="1327959" cy="368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 err="1" smtClean="0">
                <a:solidFill>
                  <a:srgbClr val="24292F"/>
                </a:solidFill>
                <a:latin typeface="Arial Unicode MS"/>
                <a:ea typeface="ui-monospace"/>
              </a:rPr>
              <a:t>Arr</a:t>
            </a:r>
            <a:r>
              <a:rPr lang="en-US" altLang="ko-KR" sz="1200" dirty="0" smtClean="0">
                <a:solidFill>
                  <a:srgbClr val="24292F"/>
                </a:solidFill>
                <a:latin typeface="Arial Unicode MS"/>
                <a:ea typeface="ui-monospace"/>
              </a:rPr>
              <a:t> =  </a:t>
            </a:r>
            <a:r>
              <a:rPr lang="en-US" altLang="ko-KR" sz="1200" dirty="0" smtClean="0">
                <a:solidFill>
                  <a:srgbClr val="24292F"/>
                </a:solidFill>
                <a:latin typeface="Arial Unicode MS"/>
                <a:ea typeface="ui-monospace"/>
              </a:rPr>
              <a:t>[]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1200" dirty="0" smtClean="0">
              <a:solidFill>
                <a:srgbClr val="24292F"/>
              </a:solidFill>
              <a:latin typeface="Arial Unicode MS"/>
              <a:ea typeface="ui-monospace"/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4756356" y="5466438"/>
            <a:ext cx="145584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 err="1">
                <a:solidFill>
                  <a:srgbClr val="24292F"/>
                </a:solidFill>
                <a:latin typeface="Arial Unicode MS"/>
                <a:ea typeface="ui-monospace"/>
              </a:rPr>
              <a:t>Lesser_arr</a:t>
            </a:r>
            <a:r>
              <a:rPr lang="en-US" altLang="ko-KR" sz="1200" dirty="0">
                <a:solidFill>
                  <a:srgbClr val="24292F"/>
                </a:solidFill>
                <a:latin typeface="Arial Unicode MS"/>
                <a:ea typeface="ui-monospace"/>
              </a:rPr>
              <a:t> = []</a:t>
            </a:r>
          </a:p>
        </p:txBody>
      </p:sp>
      <p:sp>
        <p:nvSpPr>
          <p:cNvPr id="118" name="직사각형 117"/>
          <p:cNvSpPr/>
          <p:nvPr/>
        </p:nvSpPr>
        <p:spPr>
          <a:xfrm>
            <a:off x="8751602" y="6502311"/>
            <a:ext cx="1167246" cy="337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 err="1" smtClean="0">
                <a:solidFill>
                  <a:srgbClr val="24292F"/>
                </a:solidFill>
                <a:latin typeface="Arial Unicode MS"/>
                <a:ea typeface="ui-monospace"/>
              </a:rPr>
              <a:t>Arr</a:t>
            </a:r>
            <a:r>
              <a:rPr lang="en-US" altLang="ko-KR" sz="1200" dirty="0" smtClean="0">
                <a:solidFill>
                  <a:srgbClr val="24292F"/>
                </a:solidFill>
                <a:latin typeface="Arial Unicode MS"/>
                <a:ea typeface="ui-monospace"/>
              </a:rPr>
              <a:t> =  </a:t>
            </a:r>
            <a:r>
              <a:rPr lang="en-US" altLang="ko-KR" sz="1200" dirty="0" smtClean="0">
                <a:solidFill>
                  <a:schemeClr val="tx1"/>
                </a:solidFill>
                <a:latin typeface="Arial Unicode MS"/>
                <a:ea typeface="ui-monospace"/>
              </a:rPr>
              <a:t>[70]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1200" dirty="0" smtClean="0">
              <a:solidFill>
                <a:srgbClr val="24292F"/>
              </a:solidFill>
              <a:latin typeface="Arial Unicode MS"/>
              <a:ea typeface="ui-monospace"/>
            </a:endParaRPr>
          </a:p>
        </p:txBody>
      </p:sp>
      <p:cxnSp>
        <p:nvCxnSpPr>
          <p:cNvPr id="119" name="직선 화살표 연결선 118"/>
          <p:cNvCxnSpPr>
            <a:stCxn id="84" idx="3"/>
            <a:endCxn id="118" idx="0"/>
          </p:cNvCxnSpPr>
          <p:nvPr/>
        </p:nvCxnSpPr>
        <p:spPr>
          <a:xfrm>
            <a:off x="8388413" y="5651699"/>
            <a:ext cx="946812" cy="850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직사각형 119"/>
          <p:cNvSpPr/>
          <p:nvPr/>
        </p:nvSpPr>
        <p:spPr>
          <a:xfrm>
            <a:off x="8663569" y="5633646"/>
            <a:ext cx="15087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 err="1">
                <a:solidFill>
                  <a:srgbClr val="24292F"/>
                </a:solidFill>
                <a:latin typeface="Arial Unicode MS"/>
                <a:ea typeface="ui-monospace"/>
              </a:rPr>
              <a:t>Greater_arr</a:t>
            </a:r>
            <a:r>
              <a:rPr lang="en-US" altLang="ko-KR" sz="1200" dirty="0">
                <a:solidFill>
                  <a:srgbClr val="24292F"/>
                </a:solidFill>
                <a:latin typeface="Arial Unicode MS"/>
                <a:ea typeface="ui-monospace"/>
              </a:rPr>
              <a:t> = </a:t>
            </a:r>
            <a:r>
              <a:rPr lang="en-US" altLang="ko-KR" sz="1200" dirty="0" smtClean="0">
                <a:solidFill>
                  <a:srgbClr val="24292F"/>
                </a:solidFill>
                <a:latin typeface="Arial Unicode MS"/>
                <a:ea typeface="ui-monospace"/>
              </a:rPr>
              <a:t>[70</a:t>
            </a:r>
            <a:r>
              <a:rPr lang="en-US" altLang="ko-KR" sz="1200" dirty="0">
                <a:solidFill>
                  <a:srgbClr val="24292F"/>
                </a:solidFill>
                <a:latin typeface="Arial Unicode MS"/>
                <a:ea typeface="ui-monospace"/>
              </a:rPr>
              <a:t>]</a:t>
            </a:r>
            <a:endParaRPr lang="en-US" altLang="ko-KR" sz="1200" dirty="0">
              <a:solidFill>
                <a:srgbClr val="24292F"/>
              </a:solidFill>
              <a:latin typeface="Arial Unicode MS"/>
              <a:ea typeface="ui-monospace"/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11277203" y="5941005"/>
            <a:ext cx="1167246" cy="337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 err="1" smtClean="0">
                <a:solidFill>
                  <a:srgbClr val="24292F"/>
                </a:solidFill>
                <a:latin typeface="Arial Unicode MS"/>
                <a:ea typeface="ui-monospace"/>
              </a:rPr>
              <a:t>Arr</a:t>
            </a:r>
            <a:r>
              <a:rPr lang="en-US" altLang="ko-KR" sz="1200" dirty="0" smtClean="0">
                <a:solidFill>
                  <a:srgbClr val="24292F"/>
                </a:solidFill>
                <a:latin typeface="Arial Unicode MS"/>
                <a:ea typeface="ui-monospace"/>
              </a:rPr>
              <a:t> =  </a:t>
            </a:r>
            <a:r>
              <a:rPr lang="en-US" altLang="ko-KR" sz="1200" dirty="0" smtClean="0">
                <a:solidFill>
                  <a:srgbClr val="24292F"/>
                </a:solidFill>
                <a:latin typeface="Arial Unicode MS"/>
                <a:ea typeface="ui-monospace"/>
              </a:rPr>
              <a:t>[90]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1200" dirty="0" smtClean="0">
              <a:solidFill>
                <a:srgbClr val="24292F"/>
              </a:solidFill>
              <a:latin typeface="Arial Unicode MS"/>
              <a:ea typeface="ui-monospace"/>
            </a:endParaRPr>
          </a:p>
        </p:txBody>
      </p:sp>
      <p:cxnSp>
        <p:nvCxnSpPr>
          <p:cNvPr id="128" name="직선 화살표 연결선 127"/>
          <p:cNvCxnSpPr>
            <a:stCxn id="75" idx="3"/>
            <a:endCxn id="127" idx="0"/>
          </p:cNvCxnSpPr>
          <p:nvPr/>
        </p:nvCxnSpPr>
        <p:spPr>
          <a:xfrm>
            <a:off x="11624019" y="4363574"/>
            <a:ext cx="236807" cy="1577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직사각형 128"/>
          <p:cNvSpPr/>
          <p:nvPr/>
        </p:nvSpPr>
        <p:spPr>
          <a:xfrm>
            <a:off x="10988049" y="5189439"/>
            <a:ext cx="15087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 err="1">
                <a:solidFill>
                  <a:srgbClr val="24292F"/>
                </a:solidFill>
                <a:latin typeface="Arial Unicode MS"/>
                <a:ea typeface="ui-monospace"/>
              </a:rPr>
              <a:t>Greater_arr</a:t>
            </a:r>
            <a:r>
              <a:rPr lang="en-US" altLang="ko-KR" sz="1200" dirty="0">
                <a:solidFill>
                  <a:srgbClr val="24292F"/>
                </a:solidFill>
                <a:latin typeface="Arial Unicode MS"/>
                <a:ea typeface="ui-monospace"/>
              </a:rPr>
              <a:t> = </a:t>
            </a:r>
            <a:r>
              <a:rPr lang="en-US" altLang="ko-KR" sz="1200" dirty="0" smtClean="0">
                <a:solidFill>
                  <a:srgbClr val="24292F"/>
                </a:solidFill>
                <a:latin typeface="Arial Unicode MS"/>
                <a:ea typeface="ui-monospace"/>
              </a:rPr>
              <a:t>[90]</a:t>
            </a:r>
            <a:endParaRPr lang="en-US" altLang="ko-KR" sz="1200" dirty="0">
              <a:solidFill>
                <a:srgbClr val="24292F"/>
              </a:solidFill>
              <a:latin typeface="Arial Unicode MS"/>
              <a:ea typeface="ui-monospace"/>
            </a:endParaRPr>
          </a:p>
        </p:txBody>
      </p:sp>
      <p:cxnSp>
        <p:nvCxnSpPr>
          <p:cNvPr id="152" name="직선 화살표 연결선 151"/>
          <p:cNvCxnSpPr>
            <a:stCxn id="118" idx="0"/>
            <a:endCxn id="84" idx="2"/>
          </p:cNvCxnSpPr>
          <p:nvPr/>
        </p:nvCxnSpPr>
        <p:spPr>
          <a:xfrm flipH="1" flipV="1">
            <a:off x="7346205" y="6243058"/>
            <a:ext cx="1989020" cy="259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화살표 연결선 154"/>
          <p:cNvCxnSpPr>
            <a:stCxn id="99" idx="0"/>
          </p:cNvCxnSpPr>
          <p:nvPr/>
        </p:nvCxnSpPr>
        <p:spPr>
          <a:xfrm flipV="1">
            <a:off x="5315531" y="6274090"/>
            <a:ext cx="2246333" cy="195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직사각형 157"/>
          <p:cNvSpPr/>
          <p:nvPr/>
        </p:nvSpPr>
        <p:spPr>
          <a:xfrm>
            <a:off x="7855973" y="6273124"/>
            <a:ext cx="51488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solidFill>
                  <a:srgbClr val="FF0000"/>
                </a:solidFill>
                <a:latin typeface="Arial Unicode MS"/>
                <a:ea typeface="ui-monospace"/>
              </a:rPr>
              <a:t>[70]</a:t>
            </a:r>
          </a:p>
        </p:txBody>
      </p:sp>
      <p:sp>
        <p:nvSpPr>
          <p:cNvPr id="160" name="직사각형 159"/>
          <p:cNvSpPr/>
          <p:nvPr/>
        </p:nvSpPr>
        <p:spPr>
          <a:xfrm>
            <a:off x="6366563" y="6330732"/>
            <a:ext cx="3385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solidFill>
                  <a:srgbClr val="FF0000"/>
                </a:solidFill>
                <a:latin typeface="Arial Unicode MS"/>
                <a:ea typeface="ui-monospace"/>
              </a:rPr>
              <a:t>[]</a:t>
            </a:r>
            <a:endParaRPr lang="en-US" altLang="ko-KR" sz="1200" dirty="0">
              <a:solidFill>
                <a:srgbClr val="FF0000"/>
              </a:solidFill>
              <a:latin typeface="Arial Unicode MS"/>
              <a:ea typeface="ui-monospace"/>
            </a:endParaRPr>
          </a:p>
        </p:txBody>
      </p:sp>
      <p:cxnSp>
        <p:nvCxnSpPr>
          <p:cNvPr id="162" name="직선 화살표 연결선 161"/>
          <p:cNvCxnSpPr>
            <a:stCxn id="84" idx="0"/>
            <a:endCxn id="75" idx="2"/>
          </p:cNvCxnSpPr>
          <p:nvPr/>
        </p:nvCxnSpPr>
        <p:spPr>
          <a:xfrm>
            <a:off x="7346205" y="5060340"/>
            <a:ext cx="3212616" cy="75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직사각형 168"/>
          <p:cNvSpPr/>
          <p:nvPr/>
        </p:nvSpPr>
        <p:spPr>
          <a:xfrm>
            <a:off x="8388413" y="4980989"/>
            <a:ext cx="74251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solidFill>
                  <a:srgbClr val="FF0000"/>
                </a:solidFill>
                <a:latin typeface="Arial Unicode MS"/>
                <a:ea typeface="ui-monospace"/>
              </a:rPr>
              <a:t>[60,70]</a:t>
            </a:r>
            <a:endParaRPr lang="en-US" altLang="ko-KR" sz="1200" dirty="0">
              <a:solidFill>
                <a:srgbClr val="24292F"/>
              </a:solidFill>
              <a:latin typeface="Arial Unicode MS"/>
              <a:ea typeface="ui-monospace"/>
            </a:endParaRPr>
          </a:p>
        </p:txBody>
      </p:sp>
      <p:cxnSp>
        <p:nvCxnSpPr>
          <p:cNvPr id="170" name="직선 화살표 연결선 169"/>
          <p:cNvCxnSpPr>
            <a:stCxn id="127" idx="0"/>
            <a:endCxn id="75" idx="2"/>
          </p:cNvCxnSpPr>
          <p:nvPr/>
        </p:nvCxnSpPr>
        <p:spPr>
          <a:xfrm flipH="1" flipV="1">
            <a:off x="10558821" y="5135575"/>
            <a:ext cx="1302005" cy="805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직사각형 170"/>
          <p:cNvSpPr/>
          <p:nvPr/>
        </p:nvSpPr>
        <p:spPr>
          <a:xfrm>
            <a:off x="10432156" y="5260121"/>
            <a:ext cx="51488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 smtClean="0">
                <a:solidFill>
                  <a:srgbClr val="FF0000"/>
                </a:solidFill>
                <a:latin typeface="Arial Unicode MS"/>
                <a:ea typeface="ui-monospace"/>
              </a:rPr>
              <a:t>[90</a:t>
            </a:r>
            <a:r>
              <a:rPr lang="en-US" altLang="ko-KR" sz="1200" dirty="0">
                <a:solidFill>
                  <a:srgbClr val="FF0000"/>
                </a:solidFill>
                <a:latin typeface="Arial Unicode MS"/>
                <a:ea typeface="ui-monospace"/>
              </a:rPr>
              <a:t>]</a:t>
            </a:r>
          </a:p>
        </p:txBody>
      </p:sp>
      <p:cxnSp>
        <p:nvCxnSpPr>
          <p:cNvPr id="175" name="직선 화살표 연결선 174"/>
          <p:cNvCxnSpPr>
            <a:stCxn id="69" idx="0"/>
          </p:cNvCxnSpPr>
          <p:nvPr/>
        </p:nvCxnSpPr>
        <p:spPr>
          <a:xfrm flipV="1">
            <a:off x="6759421" y="3298987"/>
            <a:ext cx="1791128" cy="275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직사각형 175"/>
          <p:cNvSpPr/>
          <p:nvPr/>
        </p:nvSpPr>
        <p:spPr>
          <a:xfrm>
            <a:off x="7514118" y="3392326"/>
            <a:ext cx="33855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solidFill>
                  <a:srgbClr val="FF0000"/>
                </a:solidFill>
                <a:latin typeface="Arial Unicode MS"/>
                <a:ea typeface="ui-monospace"/>
              </a:rPr>
              <a:t>[]</a:t>
            </a:r>
            <a:endParaRPr lang="en-US" altLang="ko-KR" sz="1200" dirty="0">
              <a:solidFill>
                <a:srgbClr val="FF0000"/>
              </a:solidFill>
              <a:latin typeface="Arial Unicode MS"/>
              <a:ea typeface="ui-monospace"/>
            </a:endParaRPr>
          </a:p>
        </p:txBody>
      </p:sp>
      <p:cxnSp>
        <p:nvCxnSpPr>
          <p:cNvPr id="178" name="직선 화살표 연결선 177"/>
          <p:cNvCxnSpPr>
            <a:stCxn id="75" idx="0"/>
          </p:cNvCxnSpPr>
          <p:nvPr/>
        </p:nvCxnSpPr>
        <p:spPr>
          <a:xfrm flipH="1" flipV="1">
            <a:off x="8522999" y="3282522"/>
            <a:ext cx="2035822" cy="309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직사각형 178"/>
          <p:cNvSpPr/>
          <p:nvPr/>
        </p:nvSpPr>
        <p:spPr>
          <a:xfrm>
            <a:off x="8388413" y="3387815"/>
            <a:ext cx="14326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 err="1" smtClean="0">
                <a:solidFill>
                  <a:srgbClr val="FF0000"/>
                </a:solidFill>
                <a:latin typeface="Arial Unicode MS"/>
                <a:ea typeface="ui-monospace"/>
              </a:rPr>
              <a:t>Result_arr</a:t>
            </a:r>
            <a:r>
              <a:rPr lang="en-US" altLang="ko-KR" sz="1200" dirty="0" smtClean="0">
                <a:solidFill>
                  <a:srgbClr val="FF0000"/>
                </a:solidFill>
                <a:latin typeface="Arial Unicode MS"/>
                <a:ea typeface="ui-monospace"/>
              </a:rPr>
              <a:t> =</a:t>
            </a:r>
            <a:r>
              <a:rPr lang="en-US" altLang="ko-KR" sz="1200" dirty="0" smtClean="0">
                <a:solidFill>
                  <a:srgbClr val="FF0000"/>
                </a:solidFill>
                <a:latin typeface="Arial Unicode MS"/>
                <a:ea typeface="ui-monospace"/>
              </a:rPr>
              <a:t>[60,70,90]</a:t>
            </a:r>
            <a:endParaRPr lang="en-US" altLang="ko-KR" sz="1200" dirty="0">
              <a:solidFill>
                <a:srgbClr val="FF0000"/>
              </a:solidFill>
              <a:latin typeface="Arial Unicode MS"/>
              <a:ea typeface="ui-monospace"/>
            </a:endParaRPr>
          </a:p>
        </p:txBody>
      </p:sp>
      <p:cxnSp>
        <p:nvCxnSpPr>
          <p:cNvPr id="186" name="직선 화살표 연결선 185"/>
          <p:cNvCxnSpPr>
            <a:stCxn id="64" idx="0"/>
            <a:endCxn id="6" idx="2"/>
          </p:cNvCxnSpPr>
          <p:nvPr/>
        </p:nvCxnSpPr>
        <p:spPr>
          <a:xfrm flipH="1" flipV="1">
            <a:off x="5764876" y="1534049"/>
            <a:ext cx="2863101" cy="285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직사각형 191"/>
          <p:cNvSpPr/>
          <p:nvPr/>
        </p:nvSpPr>
        <p:spPr>
          <a:xfrm>
            <a:off x="5475820" y="1660876"/>
            <a:ext cx="21034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err="1">
                <a:solidFill>
                  <a:srgbClr val="FF0000"/>
                </a:solidFill>
                <a:latin typeface="Arial Unicode MS"/>
                <a:ea typeface="ui-monospace"/>
              </a:rPr>
              <a:t>Result_arr</a:t>
            </a:r>
            <a:r>
              <a:rPr lang="en-US" altLang="ko-KR" sz="1200" dirty="0">
                <a:solidFill>
                  <a:srgbClr val="FF0000"/>
                </a:solidFill>
                <a:latin typeface="Arial Unicode MS"/>
                <a:ea typeface="ui-monospace"/>
              </a:rPr>
              <a:t> = </a:t>
            </a:r>
            <a:r>
              <a:rPr lang="en-US" altLang="ko-KR" sz="1200" dirty="0" smtClean="0">
                <a:solidFill>
                  <a:srgbClr val="FF0000"/>
                </a:solidFill>
                <a:latin typeface="Arial Unicode MS"/>
                <a:ea typeface="ui-monospace"/>
              </a:rPr>
              <a:t>[50,60,70,90]</a:t>
            </a:r>
            <a:endParaRPr lang="ko-KR" altLang="en-US" sz="1200" dirty="0"/>
          </a:p>
        </p:txBody>
      </p:sp>
      <p:sp>
        <p:nvSpPr>
          <p:cNvPr id="211" name="직사각형 210"/>
          <p:cNvSpPr/>
          <p:nvPr/>
        </p:nvSpPr>
        <p:spPr>
          <a:xfrm>
            <a:off x="10013612" y="2632210"/>
            <a:ext cx="21916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 err="1">
                <a:solidFill>
                  <a:srgbClr val="24292F"/>
                </a:solidFill>
                <a:latin typeface="Arial Unicode MS"/>
                <a:ea typeface="ui-monospace"/>
              </a:rPr>
              <a:t>Greater_arr</a:t>
            </a:r>
            <a:r>
              <a:rPr lang="en-US" altLang="ko-KR" sz="1200" dirty="0">
                <a:solidFill>
                  <a:srgbClr val="24292F"/>
                </a:solidFill>
                <a:latin typeface="Arial Unicode MS"/>
                <a:ea typeface="ui-monospace"/>
              </a:rPr>
              <a:t> = [90,70,80,60]</a:t>
            </a:r>
          </a:p>
        </p:txBody>
      </p:sp>
    </p:spTree>
    <p:extLst>
      <p:ext uri="{BB962C8B-B14F-4D97-AF65-F5344CB8AC3E}">
        <p14:creationId xmlns:p14="http://schemas.microsoft.com/office/powerpoint/2010/main" val="925623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</TotalTime>
  <Words>220</Words>
  <Application>Microsoft Office PowerPoint</Application>
  <PresentationFormat>와이드스크린</PresentationFormat>
  <Paragraphs>56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Arial Unicode MS</vt:lpstr>
      <vt:lpstr>ui-monospace</vt:lpstr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asus</dc:creator>
  <cp:lastModifiedBy>asus</cp:lastModifiedBy>
  <cp:revision>5</cp:revision>
  <dcterms:created xsi:type="dcterms:W3CDTF">2022-01-07T05:04:13Z</dcterms:created>
  <dcterms:modified xsi:type="dcterms:W3CDTF">2022-01-07T11:57:52Z</dcterms:modified>
</cp:coreProperties>
</file>