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129D-05BF-4C13-9DDE-7550CF334D4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3F9F2E-92ED-4377-A15F-A829F5D6A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6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129D-05BF-4C13-9DDE-7550CF334D4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9F2E-92ED-4377-A15F-A829F5D6A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5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129D-05BF-4C13-9DDE-7550CF334D4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9F2E-92ED-4377-A15F-A829F5D6A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129D-05BF-4C13-9DDE-7550CF334D4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9F2E-92ED-4377-A15F-A829F5D6A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8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104129D-05BF-4C13-9DDE-7550CF334D4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3F9F2E-92ED-4377-A15F-A829F5D6A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7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129D-05BF-4C13-9DDE-7550CF334D4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9F2E-92ED-4377-A15F-A829F5D6A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129D-05BF-4C13-9DDE-7550CF334D4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9F2E-92ED-4377-A15F-A829F5D6A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129D-05BF-4C13-9DDE-7550CF334D4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9F2E-92ED-4377-A15F-A829F5D6A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129D-05BF-4C13-9DDE-7550CF334D4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9F2E-92ED-4377-A15F-A829F5D6A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129D-05BF-4C13-9DDE-7550CF334D4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9F2E-92ED-4377-A15F-A829F5D6A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129D-05BF-4C13-9DDE-7550CF334D4D}" type="datetimeFigureOut">
              <a:rPr lang="ko-KR" altLang="en-US" smtClean="0"/>
              <a:t>2017-09-13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9F2E-92ED-4377-A15F-A829F5D6A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4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04129D-05BF-4C13-9DDE-7550CF334D4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3F9F2E-92ED-4377-A15F-A829F5D6A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846C8-D942-44BE-9DA8-828859A4B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apple of discord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2524F1-E3BD-4A1E-978D-7C74AA874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GSE_02_</a:t>
            </a:r>
            <a:r>
              <a:rPr lang="ko-KR" altLang="en-US" dirty="0"/>
              <a:t>김건우</a:t>
            </a:r>
            <a:r>
              <a:rPr lang="en-US" altLang="ko-KR" dirty="0"/>
              <a:t>_2012180005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23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A64A780-46B0-4027-84F8-477E2BD3B09B}"/>
              </a:ext>
            </a:extLst>
          </p:cNvPr>
          <p:cNvGrpSpPr/>
          <p:nvPr/>
        </p:nvGrpSpPr>
        <p:grpSpPr>
          <a:xfrm>
            <a:off x="857704" y="738232"/>
            <a:ext cx="2435335" cy="5033394"/>
            <a:chOff x="-111312" y="0"/>
            <a:chExt cx="4212210" cy="2709333"/>
          </a:xfrm>
        </p:grpSpPr>
        <p:sp>
          <p:nvSpPr>
            <p:cNvPr id="18" name="사각형: 둥근 한쪽 모서리 17">
              <a:extLst>
                <a:ext uri="{FF2B5EF4-FFF2-40B4-BE49-F238E27FC236}">
                  <a16:creationId xmlns:a16="http://schemas.microsoft.com/office/drawing/2014/main" id="{3AD7500D-A64D-4BCF-8F93-B466501EDA05}"/>
                </a:ext>
              </a:extLst>
            </p:cNvPr>
            <p:cNvSpPr/>
            <p:nvPr/>
          </p:nvSpPr>
          <p:spPr>
            <a:xfrm rot="16200000">
              <a:off x="677333" y="-677333"/>
              <a:ext cx="2709333" cy="4064000"/>
            </a:xfrm>
            <a:prstGeom prst="round1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사각형: 둥근 한쪽 모서리 4">
              <a:extLst>
                <a:ext uri="{FF2B5EF4-FFF2-40B4-BE49-F238E27FC236}">
                  <a16:creationId xmlns:a16="http://schemas.microsoft.com/office/drawing/2014/main" id="{3505BC3D-E085-412D-BE5F-00434C3813E4}"/>
                </a:ext>
              </a:extLst>
            </p:cNvPr>
            <p:cNvSpPr txBox="1"/>
            <p:nvPr/>
          </p:nvSpPr>
          <p:spPr>
            <a:xfrm>
              <a:off x="-111312" y="132410"/>
              <a:ext cx="4212210" cy="20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kern="1200" dirty="0"/>
                <a:t>모든 정치가</a:t>
              </a:r>
              <a:endParaRPr lang="en-US" altLang="ko-KR" sz="2700" kern="12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kern="1200" dirty="0"/>
                <a:t> </a:t>
              </a:r>
              <a:r>
                <a:rPr lang="en-US" altLang="ko-KR" sz="2700" kern="1200" dirty="0"/>
                <a:t>‘</a:t>
              </a:r>
              <a:r>
                <a:rPr lang="ko-KR" altLang="en-US" sz="2700" b="1" kern="1200" dirty="0"/>
                <a:t>신탁</a:t>
              </a:r>
              <a:r>
                <a:rPr lang="en-US" altLang="ko-KR" sz="2700" kern="1200" dirty="0"/>
                <a:t>’</a:t>
              </a:r>
              <a:r>
                <a:rPr lang="ko-KR" altLang="en-US" sz="2700" kern="1200" dirty="0"/>
                <a:t>을 </a:t>
              </a:r>
              <a:endParaRPr lang="en-US" altLang="ko-KR" sz="2700" kern="12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kern="1200" dirty="0"/>
                <a:t>통해서만 </a:t>
              </a:r>
              <a:endParaRPr lang="en-US" altLang="ko-KR" sz="2700" kern="12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kern="1200" dirty="0"/>
                <a:t>이루어지는</a:t>
              </a:r>
              <a:endParaRPr lang="en-US" altLang="ko-KR" sz="2700" kern="12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kern="1200" dirty="0"/>
                <a:t>세계가 있다</a:t>
              </a:r>
              <a:r>
                <a:rPr lang="en-US" altLang="ko-KR" sz="2700" kern="1200" dirty="0"/>
                <a:t>.</a:t>
              </a:r>
              <a:endParaRPr lang="ko-KR" altLang="en-US" sz="2700" kern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3E261B-4254-43A8-AA91-9254E76FA09A}"/>
              </a:ext>
            </a:extLst>
          </p:cNvPr>
          <p:cNvGrpSpPr/>
          <p:nvPr/>
        </p:nvGrpSpPr>
        <p:grpSpPr>
          <a:xfrm>
            <a:off x="3310172" y="738232"/>
            <a:ext cx="2353234" cy="5033395"/>
            <a:chOff x="2772311" y="-109126"/>
            <a:chExt cx="4101176" cy="2709333"/>
          </a:xfrm>
        </p:grpSpPr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868E193D-0ED3-44B2-9E62-16AB0B028FF6}"/>
                </a:ext>
              </a:extLst>
            </p:cNvPr>
            <p:cNvSpPr/>
            <p:nvPr/>
          </p:nvSpPr>
          <p:spPr>
            <a:xfrm>
              <a:off x="2809487" y="-109126"/>
              <a:ext cx="4064000" cy="2709333"/>
            </a:xfrm>
            <a:prstGeom prst="round1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사각형: 둥근 한쪽 모서리 6">
              <a:extLst>
                <a:ext uri="{FF2B5EF4-FFF2-40B4-BE49-F238E27FC236}">
                  <a16:creationId xmlns:a16="http://schemas.microsoft.com/office/drawing/2014/main" id="{091A6D2C-F038-4511-9E7E-3237AD02EE4F}"/>
                </a:ext>
              </a:extLst>
            </p:cNvPr>
            <p:cNvSpPr txBox="1"/>
            <p:nvPr/>
          </p:nvSpPr>
          <p:spPr>
            <a:xfrm>
              <a:off x="2772311" y="131497"/>
              <a:ext cx="4063999" cy="20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b="1" dirty="0"/>
                <a:t>국가</a:t>
              </a:r>
              <a:r>
                <a:rPr lang="ko-KR" altLang="en-US" sz="2700" dirty="0"/>
                <a:t>는 </a:t>
              </a:r>
              <a:endParaRPr lang="en-US" altLang="ko-KR" sz="27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/>
                <a:t>탄생할 때 </a:t>
              </a:r>
              <a:endParaRPr lang="en-US" altLang="ko-KR" sz="27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700" dirty="0"/>
                <a:t>‘</a:t>
              </a:r>
              <a:r>
                <a:rPr lang="ko-KR" altLang="en-US" sz="2700" b="1" dirty="0"/>
                <a:t>한 명의 신</a:t>
              </a:r>
              <a:r>
                <a:rPr lang="en-US" altLang="ko-KR" sz="2700" dirty="0"/>
                <a:t>’</a:t>
              </a:r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/>
                <a:t>을 선택해 </a:t>
              </a:r>
              <a:endParaRPr lang="en-US" altLang="ko-KR" sz="27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/>
                <a:t>모실 수 </a:t>
              </a:r>
              <a:endParaRPr lang="en-US" altLang="ko-KR" sz="27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/>
                <a:t>있다</a:t>
              </a:r>
              <a:r>
                <a:rPr lang="en-US" altLang="ko-KR" sz="2700" dirty="0"/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C23736-911B-4CBC-A158-142A791E5472}"/>
              </a:ext>
            </a:extLst>
          </p:cNvPr>
          <p:cNvGrpSpPr/>
          <p:nvPr/>
        </p:nvGrpSpPr>
        <p:grpSpPr>
          <a:xfrm>
            <a:off x="9261396" y="738232"/>
            <a:ext cx="2680573" cy="5033395"/>
            <a:chOff x="-141632" y="2962250"/>
            <a:chExt cx="4102590" cy="2456414"/>
          </a:xfrm>
        </p:grpSpPr>
        <p:sp>
          <p:nvSpPr>
            <p:cNvPr id="14" name="사각형: 둥근 한쪽 모서리 13">
              <a:extLst>
                <a:ext uri="{FF2B5EF4-FFF2-40B4-BE49-F238E27FC236}">
                  <a16:creationId xmlns:a16="http://schemas.microsoft.com/office/drawing/2014/main" id="{89A57E93-B08E-4489-9200-2BA7F47B906D}"/>
                </a:ext>
              </a:extLst>
            </p:cNvPr>
            <p:cNvSpPr/>
            <p:nvPr/>
          </p:nvSpPr>
          <p:spPr>
            <a:xfrm rot="10800000">
              <a:off x="-25821" y="2962250"/>
              <a:ext cx="3593590" cy="2456414"/>
            </a:xfrm>
            <a:prstGeom prst="round1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사각형: 둥근 한쪽 모서리 8">
              <a:extLst>
                <a:ext uri="{FF2B5EF4-FFF2-40B4-BE49-F238E27FC236}">
                  <a16:creationId xmlns:a16="http://schemas.microsoft.com/office/drawing/2014/main" id="{46EA3C88-6EAD-4438-A05B-9F66E1515BC8}"/>
                </a:ext>
              </a:extLst>
            </p:cNvPr>
            <p:cNvSpPr txBox="1"/>
            <p:nvPr/>
          </p:nvSpPr>
          <p:spPr>
            <a:xfrm>
              <a:off x="-141632" y="3269797"/>
              <a:ext cx="4102590" cy="20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kern="1200" dirty="0"/>
                <a:t>국민 사이의 </a:t>
              </a:r>
              <a:endParaRPr lang="en-US" altLang="ko-KR" sz="2700" kern="12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kern="1200" dirty="0"/>
                <a:t>불화로 인해</a:t>
              </a:r>
              <a:endParaRPr lang="en-US" altLang="ko-KR" sz="2700" kern="12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/>
                <a:t>태어난</a:t>
              </a:r>
              <a:endParaRPr lang="en-US" altLang="ko-KR" sz="2700" kern="12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kern="1200" dirty="0"/>
                <a:t>신규 국가 </a:t>
              </a:r>
              <a:endParaRPr lang="en-US" altLang="ko-KR" sz="2700" kern="12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700" kern="1200" dirty="0"/>
                <a:t>‘</a:t>
              </a:r>
              <a:r>
                <a:rPr lang="ko-KR" altLang="en-US" sz="2700" b="1" kern="1200" dirty="0" err="1"/>
                <a:t>테라리움</a:t>
              </a:r>
              <a:r>
                <a:rPr lang="en-US" altLang="ko-KR" sz="2700" dirty="0"/>
                <a:t>’</a:t>
              </a:r>
              <a:r>
                <a:rPr lang="ko-KR" altLang="en-US" sz="2700" dirty="0"/>
                <a:t>이</a:t>
              </a:r>
              <a:endParaRPr lang="en-US" altLang="ko-KR" sz="27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/>
                <a:t>모실 신으로 </a:t>
              </a:r>
              <a:endParaRPr lang="en-US" altLang="ko-KR" sz="27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/>
                <a:t>나를 선택한다</a:t>
              </a:r>
              <a:r>
                <a:rPr lang="en-US" altLang="ko-KR" sz="2700" dirty="0"/>
                <a:t>.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7ADFCD4-9258-4FE2-A66E-7BD50DD03A03}"/>
              </a:ext>
            </a:extLst>
          </p:cNvPr>
          <p:cNvGrpSpPr/>
          <p:nvPr/>
        </p:nvGrpSpPr>
        <p:grpSpPr>
          <a:xfrm>
            <a:off x="6926807" y="738231"/>
            <a:ext cx="2358974" cy="5033396"/>
            <a:chOff x="4064000" y="2709333"/>
            <a:chExt cx="4154315" cy="2709333"/>
          </a:xfrm>
        </p:grpSpPr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84EE46AF-2B7D-44A5-9438-6BA968D8F035}"/>
                </a:ext>
              </a:extLst>
            </p:cNvPr>
            <p:cNvSpPr/>
            <p:nvPr/>
          </p:nvSpPr>
          <p:spPr>
            <a:xfrm rot="5400000">
              <a:off x="4741333" y="2032000"/>
              <a:ext cx="2709333" cy="4064000"/>
            </a:xfrm>
            <a:prstGeom prst="round1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사각형: 둥근 한쪽 모서리 10">
              <a:extLst>
                <a:ext uri="{FF2B5EF4-FFF2-40B4-BE49-F238E27FC236}">
                  <a16:creationId xmlns:a16="http://schemas.microsoft.com/office/drawing/2014/main" id="{28C12CED-9F50-441F-80DE-9E4014A39CFD}"/>
                </a:ext>
              </a:extLst>
            </p:cNvPr>
            <p:cNvSpPr txBox="1"/>
            <p:nvPr/>
          </p:nvSpPr>
          <p:spPr>
            <a:xfrm>
              <a:off x="4154316" y="2950889"/>
              <a:ext cx="4063999" cy="20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700" kern="1200" dirty="0"/>
                <a:t>‘</a:t>
              </a:r>
              <a:r>
                <a:rPr lang="ko-KR" altLang="en-US" sz="2700" b="1" kern="1200" dirty="0"/>
                <a:t>전쟁의 신</a:t>
              </a:r>
              <a:r>
                <a:rPr lang="en-US" altLang="ko-KR" sz="2700" kern="1200" dirty="0"/>
                <a:t>’</a:t>
              </a:r>
              <a:r>
                <a:rPr lang="ko-KR" altLang="en-US" sz="2700" kern="1200" dirty="0"/>
                <a:t>인 나는 </a:t>
              </a:r>
              <a:endParaRPr lang="en-US" altLang="ko-KR" sz="2700" kern="12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700" kern="1200" dirty="0"/>
                <a:t>354</a:t>
              </a:r>
              <a:r>
                <a:rPr lang="ko-KR" altLang="en-US" sz="2700" kern="1200" dirty="0"/>
                <a:t>년 동안 </a:t>
              </a:r>
              <a:endParaRPr lang="en-US" altLang="ko-KR" sz="2700" kern="12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/>
                <a:t>인간들에게</a:t>
              </a:r>
              <a:endParaRPr lang="en-US" altLang="ko-KR" sz="2700" kern="12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kern="1200" dirty="0"/>
                <a:t>선택 받지 </a:t>
              </a:r>
              <a:endParaRPr lang="en-US" altLang="ko-KR" sz="2700" kern="12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/>
                <a:t>못 하는데</a:t>
              </a:r>
              <a:r>
                <a:rPr lang="en-US" altLang="ko-KR" sz="2700" dirty="0"/>
                <a:t>…</a:t>
              </a:r>
              <a:endParaRPr lang="ko-KR" altLang="en-US" sz="2700" kern="12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2F32BA0-960E-4875-A8B3-A8C09CDEAFBA}"/>
              </a:ext>
            </a:extLst>
          </p:cNvPr>
          <p:cNvGrpSpPr/>
          <p:nvPr/>
        </p:nvGrpSpPr>
        <p:grpSpPr>
          <a:xfrm>
            <a:off x="4716865" y="4575254"/>
            <a:ext cx="2995498" cy="1664165"/>
            <a:chOff x="2844799" y="2032000"/>
            <a:chExt cx="2438400" cy="135466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4AC705B-AB29-46A2-8A57-52D0EFC27C0E}"/>
                </a:ext>
              </a:extLst>
            </p:cNvPr>
            <p:cNvSpPr/>
            <p:nvPr/>
          </p:nvSpPr>
          <p:spPr>
            <a:xfrm>
              <a:off x="2844799" y="2032000"/>
              <a:ext cx="2438400" cy="135466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사각형: 둥근 모서리 12">
              <a:extLst>
                <a:ext uri="{FF2B5EF4-FFF2-40B4-BE49-F238E27FC236}">
                  <a16:creationId xmlns:a16="http://schemas.microsoft.com/office/drawing/2014/main" id="{0911507E-754A-46A0-A1C3-78285F79026F}"/>
                </a:ext>
              </a:extLst>
            </p:cNvPr>
            <p:cNvSpPr txBox="1"/>
            <p:nvPr/>
          </p:nvSpPr>
          <p:spPr>
            <a:xfrm>
              <a:off x="2910928" y="2098129"/>
              <a:ext cx="2306142" cy="12224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b="1" dirty="0"/>
                <a:t>apple of discord</a:t>
              </a:r>
              <a:endParaRPr lang="ko-KR" altLang="en-US" sz="3200" b="1" kern="120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F7DCE3-9FDA-42D3-A5BC-68EF03EBFF1E}"/>
              </a:ext>
            </a:extLst>
          </p:cNvPr>
          <p:cNvSpPr/>
          <p:nvPr/>
        </p:nvSpPr>
        <p:spPr>
          <a:xfrm>
            <a:off x="2803585" y="67098"/>
            <a:ext cx="6533480" cy="803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</a:rPr>
              <a:t>BEFORE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1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205D9A-542B-431A-8903-731B4CC97F62}"/>
              </a:ext>
            </a:extLst>
          </p:cNvPr>
          <p:cNvSpPr/>
          <p:nvPr/>
        </p:nvSpPr>
        <p:spPr>
          <a:xfrm>
            <a:off x="2234241" y="1238879"/>
            <a:ext cx="7366958" cy="4454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‘</a:t>
            </a:r>
            <a:r>
              <a:rPr lang="ko-KR" altLang="en-US" sz="2000" b="1" dirty="0" err="1"/>
              <a:t>테라리움</a:t>
            </a:r>
            <a:r>
              <a:rPr lang="en-US" altLang="ko-KR" sz="2000" dirty="0"/>
              <a:t>‘</a:t>
            </a:r>
            <a:r>
              <a:rPr lang="ko-KR" altLang="en-US" sz="2000" dirty="0"/>
              <a:t>의 무분별한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b="1" dirty="0"/>
              <a:t>전쟁 선포</a:t>
            </a:r>
            <a:r>
              <a:rPr lang="ko-KR" altLang="en-US" sz="2000" dirty="0"/>
              <a:t>로 인해</a:t>
            </a:r>
            <a:r>
              <a:rPr lang="en-US" altLang="ko-KR" sz="2000" dirty="0"/>
              <a:t> </a:t>
            </a:r>
            <a:r>
              <a:rPr lang="ko-KR" altLang="en-US" sz="2000" dirty="0"/>
              <a:t>여러 국가들이 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급격히 빈곤해 졌고 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그로인해</a:t>
            </a:r>
            <a:r>
              <a:rPr lang="ko-KR" altLang="en-US" sz="2000" dirty="0"/>
              <a:t> 신들은 골머리를 앓았다</a:t>
            </a:r>
            <a:r>
              <a:rPr lang="en-US" altLang="ko-KR" sz="2000" dirty="0"/>
              <a:t>. 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결국 회의를 통해 전쟁에는 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규칙이 생겼다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43523D-1576-492A-BA7E-0C232404CA15}"/>
              </a:ext>
            </a:extLst>
          </p:cNvPr>
          <p:cNvSpPr/>
          <p:nvPr/>
        </p:nvSpPr>
        <p:spPr>
          <a:xfrm>
            <a:off x="2803585" y="67098"/>
            <a:ext cx="6533480" cy="803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AFTER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0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6929343-D319-42A4-85E6-0C152E04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022" y="-362310"/>
            <a:ext cx="13388828" cy="7703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934212-883C-4048-8244-2348B16E41DD}"/>
              </a:ext>
            </a:extLst>
          </p:cNvPr>
          <p:cNvSpPr/>
          <p:nvPr/>
        </p:nvSpPr>
        <p:spPr>
          <a:xfrm>
            <a:off x="1138687" y="1035170"/>
            <a:ext cx="10049773" cy="4735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두 명의 신은 각 나라의 용병 중 </a:t>
            </a:r>
            <a:r>
              <a:rPr lang="en-US" altLang="ko-KR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8</a:t>
            </a:r>
            <a:r>
              <a:rPr lang="ko-KR" altLang="en-US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명을 선택 할 수 있다</a:t>
            </a:r>
            <a:r>
              <a:rPr lang="en-US" altLang="ko-KR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 algn="ctr">
              <a:buAutoNum type="arabicPeriod"/>
            </a:pPr>
            <a:endParaRPr lang="en-US" altLang="ko-KR" sz="2000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 algn="ctr"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1. </a:t>
            </a:r>
            <a:r>
              <a:rPr lang="ko-KR" altLang="en-US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에서 선택된 </a:t>
            </a:r>
            <a:r>
              <a:rPr lang="en-US" altLang="ko-KR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8</a:t>
            </a:r>
            <a:r>
              <a:rPr lang="ko-KR" altLang="en-US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명의 용병 중 </a:t>
            </a:r>
            <a:r>
              <a:rPr lang="en-US" altLang="ko-KR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명을 </a:t>
            </a:r>
            <a:endParaRPr lang="en-US" altLang="ko-KR" sz="2000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	‘</a:t>
            </a:r>
            <a:r>
              <a:rPr lang="ko-KR" altLang="en-US" sz="2000" b="1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아무 나라도 담당 하지 않고 있는 신</a:t>
            </a:r>
            <a:r>
              <a:rPr lang="en-US" altLang="ko-KR" sz="2000" b="1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</a:t>
            </a:r>
            <a:r>
              <a:rPr lang="ko-KR" altLang="en-US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이 무작위로 추출해낸다</a:t>
            </a:r>
            <a:r>
              <a:rPr lang="en-US" altLang="ko-KR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3. </a:t>
            </a:r>
            <a:r>
              <a:rPr lang="ko-KR" altLang="en-US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불균형한 신의 힘을 </a:t>
            </a:r>
            <a:r>
              <a:rPr lang="ko-KR" altLang="en-US" sz="2000" b="1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평균화</a:t>
            </a:r>
            <a:r>
              <a:rPr lang="ko-KR" altLang="en-US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하기 위해 나라에 지원할 수 있는 </a:t>
            </a:r>
            <a:endParaRPr lang="en-US" altLang="ko-KR" sz="2000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신력</a:t>
            </a:r>
            <a:r>
              <a:rPr lang="ko-KR" altLang="en-US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은</a:t>
            </a:r>
            <a:r>
              <a:rPr lang="en-US" altLang="ko-KR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서서히 증가 한다</a:t>
            </a:r>
            <a:r>
              <a:rPr lang="en-US" altLang="ko-KR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4. </a:t>
            </a:r>
            <a:r>
              <a:rPr lang="ko-KR" altLang="en-US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전쟁은 </a:t>
            </a:r>
            <a:r>
              <a:rPr lang="ko-KR" altLang="en-US" sz="2000" b="1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공평한 시간</a:t>
            </a:r>
            <a:r>
              <a:rPr lang="ko-KR" altLang="en-US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을 갖고 진행 된다</a:t>
            </a:r>
            <a:r>
              <a:rPr lang="en-US" altLang="ko-KR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5. </a:t>
            </a:r>
            <a:r>
              <a:rPr lang="ko-KR" altLang="en-US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위 룰을 어길 시 </a:t>
            </a:r>
            <a:r>
              <a:rPr lang="ko-KR" altLang="en-US" sz="2000" b="1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실격</a:t>
            </a:r>
            <a:r>
              <a:rPr lang="ko-KR" altLang="en-US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으로 처리한다</a:t>
            </a:r>
            <a:r>
              <a:rPr lang="en-US" altLang="ko-KR" sz="200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208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목판</Template>
  <TotalTime>36</TotalTime>
  <Words>121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HY목각파임B</vt:lpstr>
      <vt:lpstr>바탕</vt:lpstr>
      <vt:lpstr>Rockwell</vt:lpstr>
      <vt:lpstr>Rockwell Condensed</vt:lpstr>
      <vt:lpstr>Wingdings</vt:lpstr>
      <vt:lpstr>목판</vt:lpstr>
      <vt:lpstr>apple of discord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김건우</dc:creator>
  <cp:lastModifiedBy>김건우</cp:lastModifiedBy>
  <cp:revision>5</cp:revision>
  <dcterms:created xsi:type="dcterms:W3CDTF">2017-09-13T01:29:41Z</dcterms:created>
  <dcterms:modified xsi:type="dcterms:W3CDTF">2017-09-13T02:05:50Z</dcterms:modified>
</cp:coreProperties>
</file>