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9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15B-260C-4694-9E39-E87871327F0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FBDD-8839-4847-B83E-82D2EDEE2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12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15B-260C-4694-9E39-E87871327F0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FBDD-8839-4847-B83E-82D2EDEE2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6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15B-260C-4694-9E39-E87871327F0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FBDD-8839-4847-B83E-82D2EDEE2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4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15B-260C-4694-9E39-E87871327F0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FBDD-8839-4847-B83E-82D2EDEE2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15B-260C-4694-9E39-E87871327F0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FBDD-8839-4847-B83E-82D2EDEE2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59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15B-260C-4694-9E39-E87871327F0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FBDD-8839-4847-B83E-82D2EDEE2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7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15B-260C-4694-9E39-E87871327F0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FBDD-8839-4847-B83E-82D2EDEE2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6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15B-260C-4694-9E39-E87871327F0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FBDD-8839-4847-B83E-82D2EDEE2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3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15B-260C-4694-9E39-E87871327F0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FBDD-8839-4847-B83E-82D2EDEE2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26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15B-260C-4694-9E39-E87871327F0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FBDD-8839-4847-B83E-82D2EDEE2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13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15B-260C-4694-9E39-E87871327F0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FBDD-8839-4847-B83E-82D2EDEE2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2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2615B-260C-4694-9E39-E87871327F0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FBDD-8839-4847-B83E-82D2EDEE2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048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8954"/>
            <a:ext cx="12192000" cy="18090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39616" y="1122363"/>
            <a:ext cx="7912767" cy="1488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2D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Game Programing 2</a:t>
            </a:r>
            <a:r>
              <a:rPr lang="ko-KR" altLang="en-US" sz="4000" b="1" dirty="0"/>
              <a:t>차 발표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4644" y="3048902"/>
            <a:ext cx="3392904" cy="1130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600" b="1" dirty="0"/>
              <a:t>2012180005</a:t>
            </a:r>
          </a:p>
          <a:p>
            <a:pPr algn="r"/>
            <a:r>
              <a:rPr lang="ko-KR" altLang="en-US" sz="3600" b="1" dirty="0"/>
              <a:t>        김건우</a:t>
            </a:r>
          </a:p>
        </p:txBody>
      </p:sp>
    </p:spTree>
    <p:extLst>
      <p:ext uri="{BB962C8B-B14F-4D97-AF65-F5344CB8AC3E}">
        <p14:creationId xmlns:p14="http://schemas.microsoft.com/office/powerpoint/2010/main" val="89176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-11431"/>
            <a:ext cx="12192001" cy="5048955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8954"/>
            <a:ext cx="12192000" cy="18090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88621" y="365125"/>
            <a:ext cx="7014755" cy="954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/>
              <a:t>1. </a:t>
            </a:r>
            <a:r>
              <a:rPr lang="ko-KR" altLang="en-US" sz="5400" b="1" dirty="0"/>
              <a:t>게임 컨셉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>
          <a:xfrm>
            <a:off x="2478202" y="3990670"/>
            <a:ext cx="4721498" cy="10697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05553" y="1560863"/>
            <a:ext cx="3646602" cy="1136304"/>
          </a:xfrm>
          <a:prstGeom prst="rect">
            <a:avLst/>
          </a:prstGeom>
          <a:solidFill>
            <a:srgbClr val="5C9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04" y="1522852"/>
            <a:ext cx="1218403" cy="12184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226" y="2807846"/>
            <a:ext cx="352474" cy="8573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65" y="3846059"/>
            <a:ext cx="2455616" cy="122780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88621" y="5026094"/>
            <a:ext cx="2402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6610" y="1476378"/>
            <a:ext cx="3672839" cy="1508040"/>
          </a:xfrm>
          <a:prstGeom prst="rect">
            <a:avLst/>
          </a:prstGeom>
          <a:solidFill>
            <a:srgbClr val="5C9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274691" y="3467714"/>
            <a:ext cx="1946366" cy="1946366"/>
          </a:xfrm>
          <a:prstGeom prst="ellipse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118144" y="1155832"/>
            <a:ext cx="1946366" cy="1946366"/>
          </a:xfrm>
          <a:prstGeom prst="ellipse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15" idx="7"/>
            <a:endCxn id="16" idx="3"/>
          </p:cNvCxnSpPr>
          <p:nvPr/>
        </p:nvCxnSpPr>
        <p:spPr>
          <a:xfrm flipV="1">
            <a:off x="3724357" y="2817159"/>
            <a:ext cx="2678826" cy="102022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5"/>
            <a:endCxn id="17" idx="1"/>
          </p:cNvCxnSpPr>
          <p:nvPr/>
        </p:nvCxnSpPr>
        <p:spPr>
          <a:xfrm>
            <a:off x="7779471" y="2817159"/>
            <a:ext cx="1780259" cy="93559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2063030" y="3552343"/>
            <a:ext cx="1946366" cy="1946366"/>
          </a:xfrm>
          <a:prstGeom prst="ellipse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20367802">
            <a:off x="3639219" y="2748858"/>
            <a:ext cx="2346990" cy="568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GET !!</a:t>
            </a:r>
            <a:endParaRPr lang="ko-KR" altLang="en-US" sz="3600" b="1" dirty="0"/>
          </a:p>
        </p:txBody>
      </p:sp>
      <p:sp>
        <p:nvSpPr>
          <p:cNvPr id="27" name="직사각형 26"/>
          <p:cNvSpPr/>
          <p:nvPr/>
        </p:nvSpPr>
        <p:spPr>
          <a:xfrm rot="1658532">
            <a:off x="7700324" y="2742425"/>
            <a:ext cx="2346990" cy="568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GOAL !!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5233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5048955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8954"/>
            <a:ext cx="12192000" cy="18090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88621" y="365125"/>
            <a:ext cx="7014755" cy="954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/>
              <a:t>2. </a:t>
            </a:r>
            <a:r>
              <a:rPr lang="ko-KR" altLang="en-US" sz="5400" b="1" dirty="0"/>
              <a:t>개발 범위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4412343" y="1817577"/>
            <a:ext cx="6941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473197" y="2174006"/>
            <a:ext cx="9245600" cy="769257"/>
          </a:xfrm>
          <a:prstGeom prst="rect">
            <a:avLst/>
          </a:prstGeom>
          <a:solidFill>
            <a:srgbClr val="5C92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800" b="1" dirty="0"/>
              <a:t>        캐릭터 컨트롤러           키 좌우이동 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점프 구현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473196" y="3712520"/>
            <a:ext cx="9245600" cy="769257"/>
          </a:xfrm>
          <a:prstGeom prst="rect">
            <a:avLst/>
          </a:prstGeom>
          <a:solidFill>
            <a:srgbClr val="5C92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800" b="1" dirty="0"/>
              <a:t>             모델링                 </a:t>
            </a:r>
            <a:r>
              <a:rPr lang="ko-KR" altLang="en-US" sz="2800" b="1" dirty="0" err="1"/>
              <a:t>마리오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6</a:t>
            </a:r>
            <a:r>
              <a:rPr lang="ko-KR" altLang="en-US" sz="2800" b="1" dirty="0"/>
              <a:t>명 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열쇠 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출구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473196" y="4481777"/>
            <a:ext cx="9245600" cy="769257"/>
          </a:xfrm>
          <a:prstGeom prst="rect">
            <a:avLst/>
          </a:prstGeom>
          <a:solidFill>
            <a:srgbClr val="5C92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800" b="1" dirty="0"/>
              <a:t>             사운드                </a:t>
            </a:r>
            <a:r>
              <a:rPr lang="ko-KR" altLang="en-US" sz="2400" b="1" dirty="0" err="1"/>
              <a:t>마리오</a:t>
            </a:r>
            <a:r>
              <a:rPr lang="ko-KR" altLang="en-US" sz="2400" b="1" dirty="0"/>
              <a:t> 점프 </a:t>
            </a:r>
            <a:r>
              <a:rPr lang="en-US" altLang="ko-KR" sz="2400" b="1" dirty="0"/>
              <a:t>, BGM , </a:t>
            </a:r>
            <a:r>
              <a:rPr lang="ko-KR" altLang="en-US" sz="2400" b="1" dirty="0"/>
              <a:t>골인 소리</a:t>
            </a:r>
            <a:endParaRPr lang="ko-KR" altLang="en-US" sz="2800" b="1" dirty="0"/>
          </a:p>
        </p:txBody>
      </p:sp>
      <p:sp>
        <p:nvSpPr>
          <p:cNvPr id="30" name="직사각형 29"/>
          <p:cNvSpPr/>
          <p:nvPr/>
        </p:nvSpPr>
        <p:spPr>
          <a:xfrm>
            <a:off x="1473196" y="5251034"/>
            <a:ext cx="9245600" cy="769257"/>
          </a:xfrm>
          <a:prstGeom prst="rect">
            <a:avLst/>
          </a:prstGeom>
          <a:solidFill>
            <a:srgbClr val="5C92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800" b="1" dirty="0"/>
              <a:t>          애니메이션               </a:t>
            </a:r>
            <a:r>
              <a:rPr lang="ko-KR" altLang="en-US" sz="2800" b="1" dirty="0" err="1"/>
              <a:t>마리오</a:t>
            </a:r>
            <a:r>
              <a:rPr lang="ko-KR" altLang="en-US" sz="2800" b="1" dirty="0"/>
              <a:t> 달리기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73196" y="2943263"/>
            <a:ext cx="4622800" cy="769257"/>
          </a:xfrm>
          <a:prstGeom prst="rect">
            <a:avLst/>
          </a:prstGeom>
          <a:solidFill>
            <a:srgbClr val="5C92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게임 코어기능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095996" y="2941315"/>
            <a:ext cx="4622800" cy="769257"/>
          </a:xfrm>
          <a:prstGeom prst="rect">
            <a:avLst/>
          </a:prstGeom>
          <a:solidFill>
            <a:srgbClr val="5C92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키 입력 </a:t>
            </a:r>
            <a:r>
              <a:rPr lang="en-US" altLang="ko-KR" b="1" dirty="0"/>
              <a:t>- </a:t>
            </a:r>
            <a:r>
              <a:rPr lang="ko-KR" altLang="en-US" b="1" dirty="0"/>
              <a:t>해당 </a:t>
            </a:r>
            <a:r>
              <a:rPr lang="ko-KR" altLang="en-US" b="1" dirty="0" err="1"/>
              <a:t>마리오의</a:t>
            </a:r>
            <a:r>
              <a:rPr lang="ko-KR" altLang="en-US" b="1" dirty="0"/>
              <a:t> 컨트롤 권한 획득</a:t>
            </a:r>
          </a:p>
          <a:p>
            <a:pPr algn="ctr"/>
            <a:r>
              <a:rPr lang="ko-KR" altLang="en-US" b="1" dirty="0"/>
              <a:t>  </a:t>
            </a:r>
            <a:r>
              <a:rPr lang="ko-KR" altLang="en-US" b="1" dirty="0" err="1"/>
              <a:t>마리오간의</a:t>
            </a:r>
            <a:r>
              <a:rPr lang="ko-KR" altLang="en-US" b="1" dirty="0"/>
              <a:t> 충돌체크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473196" y="1397747"/>
            <a:ext cx="9245600" cy="462254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73198" y="1397747"/>
            <a:ext cx="9245600" cy="769257"/>
          </a:xfrm>
          <a:prstGeom prst="rect">
            <a:avLst/>
          </a:prstGeom>
          <a:solidFill>
            <a:srgbClr val="5C92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  맵                  </a:t>
            </a:r>
            <a:r>
              <a:rPr lang="en-US" altLang="ko-KR" sz="3200" b="1" dirty="0"/>
              <a:t>1</a:t>
            </a:r>
            <a:r>
              <a:rPr lang="ko-KR" altLang="en-US" sz="3200" b="1" dirty="0"/>
              <a:t>가지 맵 구현</a:t>
            </a:r>
          </a:p>
        </p:txBody>
      </p:sp>
      <p:cxnSp>
        <p:nvCxnSpPr>
          <p:cNvPr id="38" name="직선 연결선 37"/>
          <p:cNvCxnSpPr>
            <a:stCxn id="21" idx="0"/>
            <a:endCxn id="33" idx="2"/>
          </p:cNvCxnSpPr>
          <p:nvPr/>
        </p:nvCxnSpPr>
        <p:spPr>
          <a:xfrm flipH="1">
            <a:off x="6095996" y="1397747"/>
            <a:ext cx="2" cy="4622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6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5048955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8954"/>
            <a:ext cx="12192000" cy="18090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88621" y="365125"/>
            <a:ext cx="7014755" cy="954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/>
              <a:t>3. </a:t>
            </a:r>
            <a:r>
              <a:rPr lang="ko-KR" altLang="en-US" sz="5400" b="1" dirty="0"/>
              <a:t>현재 진행 상황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1272"/>
              </p:ext>
            </p:extLst>
          </p:nvPr>
        </p:nvGraphicFramePr>
        <p:xfrm>
          <a:off x="838197" y="1319348"/>
          <a:ext cx="10515602" cy="522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3">
                  <a:extLst>
                    <a:ext uri="{9D8B030D-6E8A-4147-A177-3AD203B41FA5}">
                      <a16:colId xmlns:a16="http://schemas.microsoft.com/office/drawing/2014/main" val="313757602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65670602"/>
                    </a:ext>
                  </a:extLst>
                </a:gridCol>
                <a:gridCol w="8635999">
                  <a:extLst>
                    <a:ext uri="{9D8B030D-6E8A-4147-A177-3AD203B41FA5}">
                      <a16:colId xmlns:a16="http://schemas.microsoft.com/office/drawing/2014/main" val="1274478882"/>
                    </a:ext>
                  </a:extLst>
                </a:gridCol>
              </a:tblGrid>
              <a:tr h="333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88652"/>
                  </a:ext>
                </a:extLst>
              </a:tr>
              <a:tr h="3339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리소스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1802219"/>
                  </a:ext>
                </a:extLst>
              </a:tr>
              <a:tr h="3339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(100%)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리소스 수집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550418"/>
                  </a:ext>
                </a:extLst>
              </a:tr>
              <a:tr h="3339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시작 화면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532174"/>
                  </a:ext>
                </a:extLst>
              </a:tr>
              <a:tr h="3339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(100%)</a:t>
                      </a:r>
                      <a:r>
                        <a:rPr lang="en-US" altLang="ko-KR" sz="1400" baseline="0" dirty="0"/>
                        <a:t> Start </a:t>
                      </a:r>
                      <a:r>
                        <a:rPr lang="ko-KR" altLang="en-US" sz="1400" baseline="0" dirty="0"/>
                        <a:t>애니메이션 등 구현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2846268"/>
                  </a:ext>
                </a:extLst>
              </a:tr>
              <a:tr h="3339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마리오</a:t>
                      </a:r>
                      <a:r>
                        <a:rPr lang="ko-KR" altLang="en-US" sz="1400" dirty="0"/>
                        <a:t> 움직임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655717"/>
                  </a:ext>
                </a:extLst>
              </a:tr>
              <a:tr h="3339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(100%) </a:t>
                      </a:r>
                      <a:r>
                        <a:rPr lang="ko-KR" altLang="en-US" sz="1400" dirty="0" err="1"/>
                        <a:t>마리오의</a:t>
                      </a:r>
                      <a:r>
                        <a:rPr lang="ko-KR" altLang="en-US" sz="1400" dirty="0"/>
                        <a:t> 움직임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8328440"/>
                  </a:ext>
                </a:extLst>
              </a:tr>
              <a:tr h="3339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마리오</a:t>
                      </a:r>
                      <a:r>
                        <a:rPr lang="ko-KR" altLang="en-US" sz="1400" dirty="0"/>
                        <a:t> 컨트롤 권 획득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338089"/>
                  </a:ext>
                </a:extLst>
              </a:tr>
              <a:tr h="3339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(100%) </a:t>
                      </a:r>
                      <a:r>
                        <a:rPr lang="ko-KR" altLang="en-US" sz="1400" dirty="0" err="1"/>
                        <a:t>마리오의</a:t>
                      </a:r>
                      <a:r>
                        <a:rPr lang="ko-KR" altLang="en-US" sz="1400" dirty="0"/>
                        <a:t> 컨트롤 권을 얻을 시 </a:t>
                      </a:r>
                      <a:r>
                        <a:rPr lang="ko-KR" altLang="en-US" sz="1400" dirty="0" err="1"/>
                        <a:t>마리오의</a:t>
                      </a:r>
                      <a:r>
                        <a:rPr lang="ko-KR" altLang="en-US" sz="1400" dirty="0"/>
                        <a:t> 색이 변하게 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5548"/>
                  </a:ext>
                </a:extLst>
              </a:tr>
              <a:tr h="3339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충돌 체크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765407"/>
                  </a:ext>
                </a:extLst>
              </a:tr>
              <a:tr h="3339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(50%) </a:t>
                      </a:r>
                      <a:r>
                        <a:rPr lang="ko-KR" altLang="en-US" sz="1400" dirty="0"/>
                        <a:t>일부 조건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점프 후</a:t>
                      </a:r>
                      <a:r>
                        <a:rPr lang="ko-KR" altLang="en-US" sz="1400" baseline="0" dirty="0"/>
                        <a:t> 아래에 아무것도 없을 시</a:t>
                      </a:r>
                      <a:r>
                        <a:rPr lang="en-US" altLang="ko-KR" sz="1400" baseline="0" dirty="0"/>
                        <a:t>)</a:t>
                      </a:r>
                      <a:r>
                        <a:rPr lang="ko-KR" altLang="en-US" sz="1400" dirty="0"/>
                        <a:t>에 대해서는 미흡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7533566"/>
                  </a:ext>
                </a:extLst>
              </a:tr>
              <a:tr h="278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703760"/>
                  </a:ext>
                </a:extLst>
              </a:tr>
              <a:tr h="278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타이머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042479"/>
                  </a:ext>
                </a:extLst>
              </a:tr>
              <a:tr h="278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일부 스테이지 추가 장애물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27010"/>
                  </a:ext>
                </a:extLst>
              </a:tr>
              <a:tr h="278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81104"/>
                  </a:ext>
                </a:extLst>
              </a:tr>
              <a:tr h="278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최종 점검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06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54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5048955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8954"/>
            <a:ext cx="12192000" cy="18090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88621" y="365125"/>
            <a:ext cx="7014755" cy="954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/>
              <a:t>4. Commit</a:t>
            </a:r>
            <a:endParaRPr lang="ko-KR" altLang="en-US" sz="5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80" y="1437731"/>
            <a:ext cx="9297698" cy="43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5048955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8954"/>
            <a:ext cx="12192000" cy="18090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88621" y="2055814"/>
            <a:ext cx="7014755" cy="1843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/>
              <a:t>감사합니다</a:t>
            </a:r>
            <a:r>
              <a:rPr lang="en-US" altLang="ko-KR" sz="5400" b="1" dirty="0"/>
              <a:t>.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70794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186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김건우</dc:creator>
  <cp:lastModifiedBy>김건우</cp:lastModifiedBy>
  <cp:revision>7</cp:revision>
  <dcterms:created xsi:type="dcterms:W3CDTF">2016-10-20T11:36:59Z</dcterms:created>
  <dcterms:modified xsi:type="dcterms:W3CDTF">2016-10-20T13:04:49Z</dcterms:modified>
</cp:coreProperties>
</file>