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9" r:id="rId2"/>
    <p:sldId id="261" r:id="rId3"/>
    <p:sldId id="262" r:id="rId4"/>
    <p:sldId id="260" r:id="rId5"/>
    <p:sldId id="263" r:id="rId6"/>
    <p:sldId id="264" r:id="rId7"/>
    <p:sldId id="257" r:id="rId8"/>
    <p:sldId id="258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4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9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3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9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3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1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3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0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1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2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9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7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6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6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6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rgbClr val="A696C6"/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FB5865-71BD-35CB-D253-8477D1C7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335" y="1625299"/>
            <a:ext cx="6536282" cy="214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4800" dirty="0">
                <a:solidFill>
                  <a:srgbClr val="FFFFFF"/>
                </a:solidFill>
              </a:rPr>
              <a:t>공공데이터를 활용한 </a:t>
            </a:r>
            <a:br>
              <a:rPr lang="en-US" altLang="ko-KR" sz="4800" dirty="0">
                <a:solidFill>
                  <a:srgbClr val="FFFFFF"/>
                </a:solidFill>
              </a:rPr>
            </a:br>
            <a:r>
              <a:rPr lang="ko-KR" altLang="en-US" sz="4800" dirty="0">
                <a:solidFill>
                  <a:srgbClr val="FFFFFF"/>
                </a:solidFill>
              </a:rPr>
              <a:t>서울시 공원 위치 시각화</a:t>
            </a:r>
            <a:endParaRPr lang="en-US" altLang="ko-KR" sz="4800" dirty="0">
              <a:solidFill>
                <a:srgbClr val="FFFFFF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C97091B1-41C7-B143-A062-C5EA0CAB861C}"/>
              </a:ext>
            </a:extLst>
          </p:cNvPr>
          <p:cNvSpPr txBox="1">
            <a:spLocks/>
          </p:cNvSpPr>
          <p:nvPr/>
        </p:nvSpPr>
        <p:spPr>
          <a:xfrm>
            <a:off x="5189940" y="5260371"/>
            <a:ext cx="4717314" cy="414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ko-KR" altLang="en-US" sz="3200" dirty="0">
                <a:solidFill>
                  <a:srgbClr val="FFFFFF"/>
                </a:solidFill>
              </a:rPr>
              <a:t>곽성이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49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9903C-3134-0B28-F658-74CBB91337C4}"/>
              </a:ext>
            </a:extLst>
          </p:cNvPr>
          <p:cNvSpPr txBox="1">
            <a:spLocks/>
          </p:cNvSpPr>
          <p:nvPr/>
        </p:nvSpPr>
        <p:spPr>
          <a:xfrm>
            <a:off x="838200" y="34546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4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B4BCBA0-867C-706F-BCDF-69EB2FDA5AE1}"/>
              </a:ext>
            </a:extLst>
          </p:cNvPr>
          <p:cNvSpPr txBox="1">
            <a:spLocks/>
          </p:cNvSpPr>
          <p:nvPr/>
        </p:nvSpPr>
        <p:spPr>
          <a:xfrm>
            <a:off x="838200" y="184488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4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</a:t>
            </a:r>
            <a:r>
              <a:rPr lang="ko-KR" altLang="en-US" dirty="0"/>
              <a:t>주제 선정 이유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우리집 근처 공원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289008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F5235-5EE6-5E63-6B13-5B9EE57E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이유</a:t>
            </a:r>
            <a:r>
              <a:rPr lang="en-US" altLang="ko-KR" dirty="0"/>
              <a:t> : </a:t>
            </a:r>
            <a:r>
              <a:rPr lang="ko-KR" altLang="en-US" dirty="0"/>
              <a:t>새로운 산책로 발견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169194E-8A83-7D2F-612F-435663898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52" y="2608965"/>
            <a:ext cx="3053813" cy="305381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C16CF6-E87C-2D1E-BFCF-3F88D6073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899" y="2511245"/>
            <a:ext cx="3064901" cy="30649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D48094-340E-36A9-BF09-0CA9AA7CE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426" y="1690688"/>
            <a:ext cx="4643473" cy="464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6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A32A9-EBAF-CABE-50CC-945FF852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51" y="89141"/>
            <a:ext cx="10515600" cy="1325563"/>
          </a:xfrm>
        </p:spPr>
        <p:txBody>
          <a:bodyPr/>
          <a:lstStyle/>
          <a:p>
            <a:r>
              <a:rPr lang="en-US" altLang="ko-KR" dirty="0"/>
              <a:t>Folium</a:t>
            </a:r>
            <a:r>
              <a:rPr lang="ko-KR" altLang="en-US" dirty="0"/>
              <a:t>을 활용한 위치 시각화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8803CB1-9D20-58E6-555E-994A8F5A7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251" y="1252788"/>
            <a:ext cx="5580749" cy="217621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775812-13EB-3078-3B40-D5A593100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51" y="3420763"/>
            <a:ext cx="7725226" cy="3437237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EA4303D7-5649-C724-B689-7E7F1FEE24BF}"/>
              </a:ext>
            </a:extLst>
          </p:cNvPr>
          <p:cNvSpPr txBox="1">
            <a:spLocks/>
          </p:cNvSpPr>
          <p:nvPr/>
        </p:nvSpPr>
        <p:spPr>
          <a:xfrm>
            <a:off x="6529193" y="2546555"/>
            <a:ext cx="3422568" cy="672369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전국 </a:t>
            </a:r>
            <a:r>
              <a:rPr lang="en-US" altLang="ko-KR" sz="2400" dirty="0"/>
              <a:t>-&gt; </a:t>
            </a:r>
            <a:r>
              <a:rPr lang="ko-KR" altLang="en-US" sz="2400" dirty="0"/>
              <a:t>서울 </a:t>
            </a:r>
            <a:r>
              <a:rPr lang="en-US" altLang="ko-KR" sz="2400" dirty="0"/>
              <a:t>-&gt; </a:t>
            </a:r>
            <a:r>
              <a:rPr lang="ko-KR" altLang="en-US" sz="2400" dirty="0"/>
              <a:t>자치구</a:t>
            </a:r>
          </a:p>
        </p:txBody>
      </p:sp>
    </p:spTree>
    <p:extLst>
      <p:ext uri="{BB962C8B-B14F-4D97-AF65-F5344CB8AC3E}">
        <p14:creationId xmlns:p14="http://schemas.microsoft.com/office/powerpoint/2010/main" val="195075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05F8F-1B9A-4300-FAC1-55FC42E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394428D-0242-6DBB-339C-D46997F27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5841" y="963561"/>
            <a:ext cx="4736055" cy="533929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BE0981-C25A-73BB-4FCF-071D7073E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62" y="963561"/>
            <a:ext cx="6436683" cy="463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1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4ED0E-AC20-5E3F-22EB-EA1089A1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69F1B-F2F9-838B-5DD3-52E4E91B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1BCF3B-B0BD-A5E4-03FF-56A5E25E5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5800"/>
            <a:ext cx="8458933" cy="24462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14851F-21FB-A472-F4B7-35855066E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41434"/>
            <a:ext cx="9651863" cy="31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5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72816-394E-4233-981C-AA1649D4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결과물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CA552-F703-A8DF-7658-55136D8A3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EC2CA6-3BE2-9F78-BDA3-53E76B359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34" y="1209368"/>
            <a:ext cx="8561652" cy="509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1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416CD-CE97-4206-8896-A637BC11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43921-67AD-7CD1-946D-02EF4D3A2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4BE9D5-A2B3-86D0-C55A-D280BE66A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022" y="1258068"/>
            <a:ext cx="6066046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3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EFF87-42A6-3BE9-94C0-9B5A3C2A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96060187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D2441"/>
      </a:dk2>
      <a:lt2>
        <a:srgbClr val="E6E8E2"/>
      </a:lt2>
      <a:accent1>
        <a:srgbClr val="A696C6"/>
      </a:accent1>
      <a:accent2>
        <a:srgbClr val="7F85BA"/>
      </a:accent2>
      <a:accent3>
        <a:srgbClr val="8BA7C1"/>
      </a:accent3>
      <a:accent4>
        <a:srgbClr val="79AEB1"/>
      </a:accent4>
      <a:accent5>
        <a:srgbClr val="83AD9E"/>
      </a:accent5>
      <a:accent6>
        <a:srgbClr val="78AF85"/>
      </a:accent6>
      <a:hlink>
        <a:srgbClr val="788953"/>
      </a:hlink>
      <a:folHlink>
        <a:srgbClr val="7F7F7F"/>
      </a:folHlink>
    </a:clrScheme>
    <a:fontScheme name="Custom 3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42</Words>
  <Application>Microsoft Office PowerPoint</Application>
  <PresentationFormat>와이드스크린</PresentationFormat>
  <Paragraphs>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Microsoft GothicNeo</vt:lpstr>
      <vt:lpstr>Arial</vt:lpstr>
      <vt:lpstr>BrushVTI</vt:lpstr>
      <vt:lpstr>공공데이터를 활용한  서울시 공원 위치 시각화</vt:lpstr>
      <vt:lpstr>PowerPoint 프레젠테이션</vt:lpstr>
      <vt:lpstr>주제 선정 이유 : 새로운 산책로 발견!</vt:lpstr>
      <vt:lpstr>Folium을 활용한 위치 시각화</vt:lpstr>
      <vt:lpstr>PowerPoint 프레젠테이션</vt:lpstr>
      <vt:lpstr>PowerPoint 프레젠테이션</vt:lpstr>
      <vt:lpstr>결과물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공공데이터를 활용한  서울시 공원 위치 시각화</dc:title>
  <dc:creator>곽성이</dc:creator>
  <cp:lastModifiedBy>곽성이</cp:lastModifiedBy>
  <cp:revision>1</cp:revision>
  <dcterms:created xsi:type="dcterms:W3CDTF">2022-05-10T06:11:04Z</dcterms:created>
  <dcterms:modified xsi:type="dcterms:W3CDTF">2022-05-10T08:38:19Z</dcterms:modified>
</cp:coreProperties>
</file>