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340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545B-30B7-4969-971F-FA57A90D81A7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2946A-89A2-48DF-AB8F-7F8C7971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10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63873-4E24-460A-AE50-492F51CDDA7A}" type="datetimeFigureOut">
              <a:rPr lang="ko-KR" altLang="en-US" smtClean="0"/>
              <a:t>2017-02-07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10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909A3-B94E-430F-8F84-50EDFF6E3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5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909A3-B94E-430F-8F84-50EDFF6E3A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2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57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7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0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A2C2-F1DC-442B-A697-21370D591799}" type="datetimeFigureOut">
              <a:rPr lang="ko-KR" altLang="en-US" smtClean="0"/>
              <a:pPr/>
              <a:t>2017-02-07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A2C2-F1DC-442B-A697-21370D591799}" type="datetimeFigureOut">
              <a:rPr lang="ko-KR" altLang="en-US" smtClean="0"/>
              <a:pPr/>
              <a:t>2017-02-07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91A5-5007-4421-91EA-C41C704122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7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-34528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12롯데마트드림Bold" pitchFamily="18" charset="-127"/>
                <a:ea typeface="12롯데마트드림Bold" pitchFamily="18" charset="-127"/>
              </a:rPr>
              <a:t>2</a:t>
            </a:r>
            <a:r>
              <a:rPr lang="ko-KR" altLang="en-US" sz="4000" dirty="0" smtClean="0">
                <a:latin typeface="12롯데마트드림Bold" pitchFamily="18" charset="-127"/>
                <a:ea typeface="12롯데마트드림Bold" pitchFamily="18" charset="-127"/>
              </a:rPr>
              <a:t>月영화 동호회 이야기</a:t>
            </a:r>
            <a:endParaRPr lang="ko-KR" altLang="en-US" sz="40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633" y="755764"/>
            <a:ext cx="87129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● </a:t>
            </a:r>
            <a:r>
              <a:rPr lang="en-US" altLang="ko-KR" sz="2200" b="1" dirty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2</a:t>
            </a:r>
            <a:r>
              <a:rPr lang="ko-KR" altLang="en-US" sz="2200" b="1" dirty="0" smtClean="0">
                <a:solidFill>
                  <a:srgbClr val="0070C0"/>
                </a:solidFill>
                <a:latin typeface="12롯데마트드림Bold" pitchFamily="18" charset="-127"/>
                <a:ea typeface="12롯데마트드림Bold" pitchFamily="18" charset="-127"/>
              </a:rPr>
              <a:t>月 동호회 활동 계획</a:t>
            </a:r>
            <a:endParaRPr lang="en-US" altLang="ko-KR" sz="1600" b="1" dirty="0" smtClean="0">
              <a:solidFill>
                <a:srgbClr val="0070C0"/>
              </a:solidFill>
              <a:latin typeface="12롯데마트드림Bold" pitchFamily="18" charset="-127"/>
              <a:ea typeface="12롯데마트드림Bold" pitchFamily="18" charset="-127"/>
            </a:endParaRPr>
          </a:p>
          <a:p>
            <a:r>
              <a:rPr lang="en-US" altLang="ko-KR" sz="1600" dirty="0"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   -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진행 일시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: 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2/16(</a:t>
            </a:r>
            <a:r>
              <a:rPr lang="ko-KR" altLang="en-US" sz="1600" dirty="0">
                <a:latin typeface="12롯데마트드림Bold" pitchFamily="18" charset="-127"/>
                <a:ea typeface="12롯데마트드림Bold" pitchFamily="18" charset="-127"/>
              </a:rPr>
              <a:t>목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) 18:00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이후</a:t>
            </a:r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 </a:t>
            </a:r>
          </a:p>
          <a:p>
            <a:r>
              <a:rPr lang="en-US" altLang="ko-KR" sz="1600" dirty="0" smtClean="0">
                <a:latin typeface="12롯데마트드림Bold" pitchFamily="18" charset="-127"/>
                <a:ea typeface="12롯데마트드림Bold" pitchFamily="18" charset="-127"/>
              </a:rPr>
              <a:t>- 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영화 동호회 회원 분들께서는 </a:t>
            </a:r>
            <a:r>
              <a:rPr lang="en-US" altLang="ko-KR" sz="1600" dirty="0">
                <a:latin typeface="12롯데마트드림Bold" pitchFamily="18" charset="-127"/>
                <a:ea typeface="12롯데마트드림Bold" pitchFamily="18" charset="-127"/>
              </a:rPr>
              <a:t>2</a:t>
            </a:r>
            <a:r>
              <a:rPr lang="ko-KR" altLang="en-US" sz="1600" dirty="0" smtClean="0">
                <a:latin typeface="12롯데마트드림Bold" pitchFamily="18" charset="-127"/>
                <a:ea typeface="12롯데마트드림Bold" pitchFamily="18" charset="-127"/>
              </a:rPr>
              <a:t>月 활동에 대한 참석 여부를 체크 해 주세요</a:t>
            </a:r>
            <a:endParaRPr lang="en-US" altLang="ko-KR" sz="1600" dirty="0" smtClean="0">
              <a:latin typeface="12롯데마트드림Bold" pitchFamily="18" charset="-127"/>
              <a:ea typeface="12롯데마트드림Bold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  (※ </a:t>
            </a:r>
            <a:r>
              <a:rPr lang="ko-KR" altLang="en-US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지난 번 처럼 참석하겠다고 하고 불참하시는 일이 없도록 정확한 참석여부를 체크바람</a:t>
            </a:r>
            <a:r>
              <a:rPr lang="en-US" altLang="ko-KR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.)</a:t>
            </a:r>
            <a:r>
              <a:rPr lang="ko-KR" altLang="en-US" sz="1600" dirty="0" smtClean="0">
                <a:solidFill>
                  <a:srgbClr val="FF0000"/>
                </a:solidFill>
                <a:latin typeface="12롯데마트드림Bold" pitchFamily="18" charset="-127"/>
                <a:ea typeface="12롯데마트드림Bold" pitchFamily="18" charset="-127"/>
              </a:rPr>
              <a:t> </a:t>
            </a:r>
            <a:endParaRPr lang="ko-KR" altLang="en-US" sz="1600" dirty="0">
              <a:solidFill>
                <a:srgbClr val="FF0000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36849" y="764704"/>
            <a:ext cx="4824536" cy="0"/>
          </a:xfrm>
          <a:prstGeom prst="line">
            <a:avLst/>
          </a:prstGeom>
          <a:ln w="635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37926"/>
              </p:ext>
            </p:extLst>
          </p:nvPr>
        </p:nvGraphicFramePr>
        <p:xfrm>
          <a:off x="179512" y="1988840"/>
          <a:ext cx="8712971" cy="4752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722"/>
                <a:gridCol w="1071029"/>
                <a:gridCol w="694722"/>
                <a:gridCol w="694722"/>
                <a:gridCol w="694722"/>
                <a:gridCol w="694722"/>
                <a:gridCol w="694722"/>
                <a:gridCol w="694722"/>
                <a:gridCol w="694722"/>
                <a:gridCol w="694722"/>
                <a:gridCol w="694722"/>
                <a:gridCol w="694722"/>
              </a:tblGrid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소속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이름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 smtClean="0">
                          <a:effectLst/>
                        </a:rPr>
                        <a:t>2/16(</a:t>
                      </a:r>
                      <a:r>
                        <a:rPr lang="ko-KR" altLang="en-US" sz="1100" u="none" strike="noStrike" dirty="0">
                          <a:effectLst/>
                        </a:rPr>
                        <a:t>목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소속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 smtClean="0">
                          <a:effectLst/>
                        </a:rPr>
                        <a:t>2/16(</a:t>
                      </a:r>
                      <a:r>
                        <a:rPr lang="ko-KR" altLang="en-US" sz="1100" u="none" strike="noStrike" dirty="0">
                          <a:effectLst/>
                        </a:rPr>
                        <a:t>목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소속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이름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smtClean="0">
                          <a:effectLst/>
                        </a:rPr>
                        <a:t>2/16(</a:t>
                      </a:r>
                      <a:r>
                        <a:rPr lang="ko-KR" altLang="en-US" sz="1100" u="none" strike="noStrike" dirty="0">
                          <a:effectLst/>
                        </a:rPr>
                        <a:t>목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시설매니저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유왕종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고객지원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박명숙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아놀드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김옥자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식품매니저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이준화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 smtClean="0">
                          <a:effectLst/>
                        </a:rPr>
                        <a:t>가공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안미숙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TRU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Medium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이경옥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지원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하영백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조성돈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조재화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가공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손영호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조복희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서운영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상품지원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양평모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엄옥희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김순영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이승예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윤정수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축산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박종희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허강원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이순자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남현미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이광섭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김미숙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 smtClean="0">
                          <a:effectLst/>
                        </a:rPr>
                        <a:t>농산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유혜영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 smtClean="0">
                          <a:effectLst/>
                        </a:rPr>
                        <a:t>고객지원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정순옥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권미숙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송경희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심영란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  <a:p>
                      <a:pPr algn="ctr" rtl="0" fontAlgn="ctr"/>
                      <a:r>
                        <a:rPr lang="ko-KR" altLang="en-US" sz="1100" u="none" strike="noStrike" dirty="0" smtClean="0">
                          <a:effectLst/>
                        </a:rPr>
                        <a:t>조리식품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이월희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김은희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손은자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김경희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 smtClean="0">
                          <a:effectLst/>
                        </a:rPr>
                        <a:t>수산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김정순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장현숙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김유순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김정이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김옥자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  <a:tr h="316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노혜란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유광숙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700" u="none" strike="noStrike">
                          <a:effectLst/>
                        </a:rPr>
                        <a:t>　</a:t>
                      </a:r>
                      <a:endParaRPr lang="ko-KR" alt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17" marR="9117" marT="911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05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165</Words>
  <Application>Microsoft Office PowerPoint</Application>
  <PresentationFormat>화면 슬라이드 쇼(4:3)</PresentationFormat>
  <Paragraphs>163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2月영화 동호회 이야기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영화동호회 이야기</dc:title>
  <dc:creator>LM_PC</dc:creator>
  <cp:lastModifiedBy>hkw</cp:lastModifiedBy>
  <cp:revision>98</cp:revision>
  <cp:lastPrinted>2016-07-12T10:19:33Z</cp:lastPrinted>
  <dcterms:created xsi:type="dcterms:W3CDTF">2014-08-30T07:31:14Z</dcterms:created>
  <dcterms:modified xsi:type="dcterms:W3CDTF">2017-02-07T12:14:19Z</dcterms:modified>
</cp:coreProperties>
</file>