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88163" cy="100203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2304" y="-5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D545B-30B7-4969-971F-FA57A90D81A7}" type="datetimeFigureOut">
              <a:rPr lang="ko-KR" altLang="en-US" smtClean="0"/>
              <a:t>2016-10-09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517063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02075" y="9517063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2946A-89A2-48DF-AB8F-7F8C79715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810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63873-4E24-460A-AE50-492F51CDDA7A}" type="datetimeFigureOut">
              <a:rPr lang="ko-KR" altLang="en-US" smtClean="0"/>
              <a:t>2016-10-09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0888"/>
            <a:ext cx="5008563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975" y="4759325"/>
            <a:ext cx="5510213" cy="45100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7063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2075" y="9517063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909A3-B94E-430F-8F84-50EDFF6E3A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653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909A3-B94E-430F-8F84-50EDFF6E3A9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229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A2C2-F1DC-442B-A697-21370D591799}" type="datetimeFigureOut">
              <a:rPr lang="ko-KR" altLang="en-US" smtClean="0"/>
              <a:pPr/>
              <a:t>2016-10-09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91A5-5007-4421-91EA-C41C704122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78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A2C2-F1DC-442B-A697-21370D591799}" type="datetimeFigureOut">
              <a:rPr lang="ko-KR" altLang="en-US" smtClean="0"/>
              <a:pPr/>
              <a:t>2016-10-09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91A5-5007-4421-91EA-C41C704122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157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A2C2-F1DC-442B-A697-21370D591799}" type="datetimeFigureOut">
              <a:rPr lang="ko-KR" altLang="en-US" smtClean="0"/>
              <a:pPr/>
              <a:t>2016-10-09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91A5-5007-4421-91EA-C41C704122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516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A2C2-F1DC-442B-A697-21370D591799}" type="datetimeFigureOut">
              <a:rPr lang="ko-KR" altLang="en-US" smtClean="0"/>
              <a:pPr/>
              <a:t>2016-10-09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91A5-5007-4421-91EA-C41C704122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87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A2C2-F1DC-442B-A697-21370D591799}" type="datetimeFigureOut">
              <a:rPr lang="ko-KR" altLang="en-US" smtClean="0"/>
              <a:pPr/>
              <a:t>2016-10-09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91A5-5007-4421-91EA-C41C704122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57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A2C2-F1DC-442B-A697-21370D591799}" type="datetimeFigureOut">
              <a:rPr lang="ko-KR" altLang="en-US" smtClean="0"/>
              <a:pPr/>
              <a:t>2016-10-09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91A5-5007-4421-91EA-C41C704122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32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A2C2-F1DC-442B-A697-21370D591799}" type="datetimeFigureOut">
              <a:rPr lang="ko-KR" altLang="en-US" smtClean="0"/>
              <a:pPr/>
              <a:t>2016-10-09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91A5-5007-4421-91EA-C41C704122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413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A2C2-F1DC-442B-A697-21370D591799}" type="datetimeFigureOut">
              <a:rPr lang="ko-KR" altLang="en-US" smtClean="0"/>
              <a:pPr/>
              <a:t>2016-10-09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91A5-5007-4421-91EA-C41C704122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072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A2C2-F1DC-442B-A697-21370D591799}" type="datetimeFigureOut">
              <a:rPr lang="ko-KR" altLang="en-US" smtClean="0"/>
              <a:pPr/>
              <a:t>2016-10-09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91A5-5007-4421-91EA-C41C704122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48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A2C2-F1DC-442B-A697-21370D591799}" type="datetimeFigureOut">
              <a:rPr lang="ko-KR" altLang="en-US" smtClean="0"/>
              <a:pPr/>
              <a:t>2016-10-09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91A5-5007-4421-91EA-C41C704122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50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A2C2-F1DC-442B-A697-21370D591799}" type="datetimeFigureOut">
              <a:rPr lang="ko-KR" altLang="en-US" smtClean="0"/>
              <a:pPr/>
              <a:t>2016-10-09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91A5-5007-4421-91EA-C41C704122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17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DA2C2-F1DC-442B-A697-21370D591799}" type="datetimeFigureOut">
              <a:rPr lang="ko-KR" altLang="en-US" smtClean="0"/>
              <a:pPr/>
              <a:t>2016-10-09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391A5-5007-4421-91EA-C41C704122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473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-345281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4000" dirty="0" smtClean="0">
                <a:latin typeface="12롯데마트드림Bold" pitchFamily="18" charset="-127"/>
                <a:ea typeface="12롯데마트드림Bold" pitchFamily="18" charset="-127"/>
              </a:rPr>
              <a:t>10</a:t>
            </a:r>
            <a:r>
              <a:rPr lang="ko-KR" altLang="en-US" sz="4000" dirty="0" smtClean="0">
                <a:latin typeface="12롯데마트드림Bold" pitchFamily="18" charset="-127"/>
                <a:ea typeface="12롯데마트드림Bold" pitchFamily="18" charset="-127"/>
              </a:rPr>
              <a:t>月영화 </a:t>
            </a:r>
            <a:r>
              <a:rPr lang="ko-KR" altLang="en-US" sz="4000" dirty="0" smtClean="0">
                <a:latin typeface="12롯데마트드림Bold" pitchFamily="18" charset="-127"/>
                <a:ea typeface="12롯데마트드림Bold" pitchFamily="18" charset="-127"/>
              </a:rPr>
              <a:t>동호회 이야기</a:t>
            </a:r>
            <a:endParaRPr lang="ko-KR" altLang="en-US" sz="4000" dirty="0">
              <a:latin typeface="12롯데마트드림Bold" pitchFamily="18" charset="-127"/>
              <a:ea typeface="12롯데마트드림Bold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2633" y="755764"/>
            <a:ext cx="87129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solidFill>
                  <a:srgbClr val="0070C0"/>
                </a:solidFill>
                <a:latin typeface="12롯데마트드림Bold" pitchFamily="18" charset="-127"/>
                <a:ea typeface="12롯데마트드림Bold" pitchFamily="18" charset="-127"/>
              </a:rPr>
              <a:t>● </a:t>
            </a:r>
            <a:r>
              <a:rPr lang="en-US" altLang="ko-KR" sz="2200" b="1" dirty="0" smtClean="0">
                <a:solidFill>
                  <a:srgbClr val="0070C0"/>
                </a:solidFill>
                <a:latin typeface="12롯데마트드림Bold" pitchFamily="18" charset="-127"/>
                <a:ea typeface="12롯데마트드림Bold" pitchFamily="18" charset="-127"/>
              </a:rPr>
              <a:t>10</a:t>
            </a:r>
            <a:r>
              <a:rPr lang="ko-KR" altLang="en-US" sz="2200" b="1" dirty="0" smtClean="0">
                <a:solidFill>
                  <a:srgbClr val="0070C0"/>
                </a:solidFill>
                <a:latin typeface="12롯데마트드림Bold" pitchFamily="18" charset="-127"/>
                <a:ea typeface="12롯데마트드림Bold" pitchFamily="18" charset="-127"/>
              </a:rPr>
              <a:t>月 </a:t>
            </a:r>
            <a:r>
              <a:rPr lang="ko-KR" altLang="en-US" sz="2200" b="1" dirty="0" smtClean="0">
                <a:solidFill>
                  <a:srgbClr val="0070C0"/>
                </a:solidFill>
                <a:latin typeface="12롯데마트드림Bold" pitchFamily="18" charset="-127"/>
                <a:ea typeface="12롯데마트드림Bold" pitchFamily="18" charset="-127"/>
              </a:rPr>
              <a:t>동호회 활동 계획</a:t>
            </a:r>
            <a:endParaRPr lang="en-US" altLang="ko-KR" sz="1600" b="1" dirty="0" smtClean="0">
              <a:solidFill>
                <a:srgbClr val="0070C0"/>
              </a:solidFill>
              <a:latin typeface="12롯데마트드림Bold" pitchFamily="18" charset="-127"/>
              <a:ea typeface="12롯데마트드림Bold" pitchFamily="18" charset="-127"/>
            </a:endParaRPr>
          </a:p>
          <a:p>
            <a:r>
              <a:rPr lang="en-US" altLang="ko-KR" sz="1600" dirty="0">
                <a:latin typeface="12롯데마트드림Bold" pitchFamily="18" charset="-127"/>
                <a:ea typeface="12롯데마트드림Bold" pitchFamily="18" charset="-127"/>
              </a:rPr>
              <a:t> </a:t>
            </a:r>
            <a:r>
              <a:rPr lang="en-US" altLang="ko-KR" sz="1600" dirty="0" smtClean="0">
                <a:latin typeface="12롯데마트드림Bold" pitchFamily="18" charset="-127"/>
                <a:ea typeface="12롯데마트드림Bold" pitchFamily="18" charset="-127"/>
              </a:rPr>
              <a:t>   - </a:t>
            </a:r>
            <a:r>
              <a:rPr lang="ko-KR" altLang="en-US" sz="1600" dirty="0" smtClean="0">
                <a:latin typeface="12롯데마트드림Bold" pitchFamily="18" charset="-127"/>
                <a:ea typeface="12롯데마트드림Bold" pitchFamily="18" charset="-127"/>
              </a:rPr>
              <a:t>진행 일시 </a:t>
            </a:r>
            <a:r>
              <a:rPr lang="en-US" altLang="ko-KR" sz="1600" dirty="0" smtClean="0">
                <a:latin typeface="12롯데마트드림Bold" pitchFamily="18" charset="-127"/>
                <a:ea typeface="12롯데마트드림Bold" pitchFamily="18" charset="-127"/>
              </a:rPr>
              <a:t>: </a:t>
            </a:r>
            <a:r>
              <a:rPr lang="en-US" altLang="ko-KR" sz="1600" dirty="0" smtClean="0">
                <a:latin typeface="12롯데마트드림Bold" pitchFamily="18" charset="-127"/>
                <a:ea typeface="12롯데마트드림Bold" pitchFamily="18" charset="-127"/>
              </a:rPr>
              <a:t>10/13(</a:t>
            </a:r>
            <a:r>
              <a:rPr lang="ko-KR" altLang="en-US" sz="1600" dirty="0">
                <a:latin typeface="12롯데마트드림Bold" pitchFamily="18" charset="-127"/>
                <a:ea typeface="12롯데마트드림Bold" pitchFamily="18" charset="-127"/>
              </a:rPr>
              <a:t>목</a:t>
            </a:r>
            <a:r>
              <a:rPr lang="en-US" altLang="ko-KR" sz="1600" dirty="0" smtClean="0">
                <a:latin typeface="12롯데마트드림Bold" pitchFamily="18" charset="-127"/>
                <a:ea typeface="12롯데마트드림Bold" pitchFamily="18" charset="-127"/>
              </a:rPr>
              <a:t>) 18:00 </a:t>
            </a:r>
            <a:r>
              <a:rPr lang="ko-KR" altLang="en-US" sz="1600" dirty="0" smtClean="0">
                <a:latin typeface="12롯데마트드림Bold" pitchFamily="18" charset="-127"/>
                <a:ea typeface="12롯데마트드림Bold" pitchFamily="18" charset="-127"/>
              </a:rPr>
              <a:t>이후 </a:t>
            </a:r>
            <a:r>
              <a:rPr lang="en-US" altLang="ko-KR" sz="1600" dirty="0" smtClean="0">
                <a:latin typeface="12롯데마트드림Bold" pitchFamily="18" charset="-127"/>
                <a:ea typeface="12롯데마트드림Bold" pitchFamily="18" charset="-127"/>
              </a:rPr>
              <a:t>(</a:t>
            </a:r>
            <a:r>
              <a:rPr lang="ko-KR" altLang="en-US" sz="1600" dirty="0">
                <a:latin typeface="12롯데마트드림Bold" pitchFamily="18" charset="-127"/>
                <a:ea typeface="12롯데마트드림Bold" pitchFamily="18" charset="-127"/>
              </a:rPr>
              <a:t>두</a:t>
            </a:r>
            <a:r>
              <a:rPr lang="ko-KR" altLang="en-US" sz="1600" dirty="0" smtClean="0">
                <a:latin typeface="12롯데마트드림Bold" pitchFamily="18" charset="-127"/>
                <a:ea typeface="12롯데마트드림Bold" pitchFamily="18" charset="-127"/>
              </a:rPr>
              <a:t> </a:t>
            </a:r>
            <a:r>
              <a:rPr lang="ko-KR" altLang="en-US" sz="1600" dirty="0" smtClean="0">
                <a:latin typeface="12롯데마트드림Bold" pitchFamily="18" charset="-127"/>
                <a:ea typeface="12롯데마트드림Bold" pitchFamily="18" charset="-127"/>
              </a:rPr>
              <a:t>번째 주 목요일</a:t>
            </a:r>
            <a:r>
              <a:rPr lang="en-US" altLang="ko-KR" sz="1600" dirty="0" smtClean="0">
                <a:latin typeface="12롯데마트드림Bold" pitchFamily="18" charset="-127"/>
                <a:ea typeface="12롯데마트드림Bold" pitchFamily="18" charset="-127"/>
              </a:rPr>
              <a:t>) </a:t>
            </a:r>
          </a:p>
          <a:p>
            <a:r>
              <a:rPr lang="en-US" altLang="ko-KR" sz="1600" dirty="0" smtClean="0">
                <a:latin typeface="12롯데마트드림Bold" pitchFamily="18" charset="-127"/>
                <a:ea typeface="12롯데마트드림Bold" pitchFamily="18" charset="-127"/>
              </a:rPr>
              <a:t>- </a:t>
            </a:r>
            <a:r>
              <a:rPr lang="ko-KR" altLang="en-US" sz="1600" dirty="0" smtClean="0">
                <a:latin typeface="12롯데마트드림Bold" pitchFamily="18" charset="-127"/>
                <a:ea typeface="12롯데마트드림Bold" pitchFamily="18" charset="-127"/>
              </a:rPr>
              <a:t>영화 동호회 회원 분들께서는 </a:t>
            </a:r>
            <a:r>
              <a:rPr lang="en-US" altLang="ko-KR" sz="1600" dirty="0" smtClean="0">
                <a:latin typeface="12롯데마트드림Bold" pitchFamily="18" charset="-127"/>
                <a:ea typeface="12롯데마트드림Bold" pitchFamily="18" charset="-127"/>
              </a:rPr>
              <a:t>10</a:t>
            </a:r>
            <a:r>
              <a:rPr lang="ko-KR" altLang="en-US" sz="1600" dirty="0" smtClean="0">
                <a:latin typeface="12롯데마트드림Bold" pitchFamily="18" charset="-127"/>
                <a:ea typeface="12롯데마트드림Bold" pitchFamily="18" charset="-127"/>
              </a:rPr>
              <a:t>月 </a:t>
            </a:r>
            <a:r>
              <a:rPr lang="ko-KR" altLang="en-US" sz="1600" dirty="0" smtClean="0">
                <a:latin typeface="12롯데마트드림Bold" pitchFamily="18" charset="-127"/>
                <a:ea typeface="12롯데마트드림Bold" pitchFamily="18" charset="-127"/>
              </a:rPr>
              <a:t>활동에 대한 참석 여부를 체크 해 주세요</a:t>
            </a:r>
            <a:endParaRPr lang="en-US" altLang="ko-KR" sz="1600" dirty="0" smtClean="0">
              <a:latin typeface="12롯데마트드림Bold" pitchFamily="18" charset="-127"/>
              <a:ea typeface="12롯데마트드림Bold" pitchFamily="18" charset="-127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12롯데마트드림Bold" pitchFamily="18" charset="-127"/>
                <a:ea typeface="12롯데마트드림Bold" pitchFamily="18" charset="-127"/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  <a:latin typeface="12롯데마트드림Bold" pitchFamily="18" charset="-127"/>
                <a:ea typeface="12롯데마트드림Bold" pitchFamily="18" charset="-127"/>
              </a:rPr>
              <a:t>   (※ </a:t>
            </a:r>
            <a:r>
              <a:rPr lang="ko-KR" altLang="en-US" sz="1600" dirty="0" smtClean="0">
                <a:solidFill>
                  <a:srgbClr val="FF0000"/>
                </a:solidFill>
                <a:latin typeface="12롯데마트드림Bold" pitchFamily="18" charset="-127"/>
                <a:ea typeface="12롯데마트드림Bold" pitchFamily="18" charset="-127"/>
              </a:rPr>
              <a:t>지난 번 처럼 참석하겠다고 하고 불참하시는 일이 없도록 정확한 참석여부를 체크바람</a:t>
            </a:r>
            <a:r>
              <a:rPr lang="en-US" altLang="ko-KR" sz="1600" dirty="0" smtClean="0">
                <a:solidFill>
                  <a:srgbClr val="FF0000"/>
                </a:solidFill>
                <a:latin typeface="12롯데마트드림Bold" pitchFamily="18" charset="-127"/>
                <a:ea typeface="12롯데마트드림Bold" pitchFamily="18" charset="-127"/>
              </a:rPr>
              <a:t>.)</a:t>
            </a:r>
            <a:r>
              <a:rPr lang="ko-KR" altLang="en-US" sz="1600" dirty="0" smtClean="0">
                <a:solidFill>
                  <a:srgbClr val="FF0000"/>
                </a:solidFill>
                <a:latin typeface="12롯데마트드림Bold" pitchFamily="18" charset="-127"/>
                <a:ea typeface="12롯데마트드림Bold" pitchFamily="18" charset="-127"/>
              </a:rPr>
              <a:t> </a:t>
            </a:r>
            <a:endParaRPr lang="ko-KR" altLang="en-US" sz="1600" dirty="0">
              <a:solidFill>
                <a:srgbClr val="FF0000"/>
              </a:solidFill>
              <a:latin typeface="12롯데마트드림Bold" pitchFamily="18" charset="-127"/>
              <a:ea typeface="12롯데마트드림Bold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236849" y="764704"/>
            <a:ext cx="4824536" cy="0"/>
          </a:xfrm>
          <a:prstGeom prst="line">
            <a:avLst/>
          </a:prstGeom>
          <a:ln w="635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260055"/>
              </p:ext>
            </p:extLst>
          </p:nvPr>
        </p:nvGraphicFramePr>
        <p:xfrm>
          <a:off x="107504" y="1925315"/>
          <a:ext cx="8898096" cy="48160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1696"/>
                <a:gridCol w="844459"/>
                <a:gridCol w="844459"/>
                <a:gridCol w="844459"/>
                <a:gridCol w="469144"/>
                <a:gridCol w="828821"/>
                <a:gridCol w="688078"/>
                <a:gridCol w="844459"/>
                <a:gridCol w="469144"/>
                <a:gridCol w="844459"/>
                <a:gridCol w="844459"/>
                <a:gridCol w="844459"/>
              </a:tblGrid>
              <a:tr h="26755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순번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>
                          <a:effectLst/>
                        </a:rPr>
                        <a:t>소속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>
                          <a:effectLst/>
                        </a:rPr>
                        <a:t>이름 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 smtClean="0">
                          <a:effectLst/>
                        </a:rPr>
                        <a:t>10/13(</a:t>
                      </a:r>
                      <a:r>
                        <a:rPr lang="ko-KR" altLang="en-US" sz="1200" u="none" strike="noStrike" dirty="0">
                          <a:effectLst/>
                        </a:rPr>
                        <a:t>목</a:t>
                      </a:r>
                      <a:r>
                        <a:rPr lang="en-US" altLang="ko-KR" sz="1200" u="none" strike="noStrike" dirty="0">
                          <a:effectLst/>
                        </a:rPr>
                        <a:t>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순번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소속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이름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 smtClean="0">
                          <a:effectLst/>
                        </a:rPr>
                        <a:t>10/13(</a:t>
                      </a:r>
                      <a:r>
                        <a:rPr lang="ko-KR" altLang="en-US" sz="1200" u="none" strike="noStrike" dirty="0">
                          <a:effectLst/>
                        </a:rPr>
                        <a:t>목</a:t>
                      </a:r>
                      <a:r>
                        <a:rPr lang="en-US" altLang="ko-KR" sz="1200" u="none" strike="noStrike" dirty="0">
                          <a:effectLst/>
                        </a:rPr>
                        <a:t>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순번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소속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이름 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 smtClean="0">
                          <a:effectLst/>
                        </a:rPr>
                        <a:t>10/13(</a:t>
                      </a:r>
                      <a:r>
                        <a:rPr lang="ko-KR" altLang="en-US" sz="1200" u="none" strike="noStrike" dirty="0">
                          <a:effectLst/>
                        </a:rPr>
                        <a:t>목</a:t>
                      </a:r>
                      <a:r>
                        <a:rPr lang="en-US" altLang="ko-KR" sz="1200" u="none" strike="noStrike" dirty="0">
                          <a:effectLst/>
                        </a:rPr>
                        <a:t>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</a:tr>
              <a:tr h="2675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 smtClean="0">
                          <a:effectLst/>
                        </a:rPr>
                        <a:t>시설매니저</a:t>
                      </a:r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>
                          <a:effectLst/>
                        </a:rPr>
                        <a:t>유왕종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18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rowSpan="11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가공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조성돈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35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12롯데마트드림Medium"/>
                        </a:rPr>
                        <a:t>아놀드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12롯데마트드림Medium"/>
                        </a:rPr>
                        <a:t>김옥자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</a:tr>
              <a:tr h="2675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식품매니저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이준화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19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안미숙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36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12롯데마트드림Medium"/>
                        </a:rPr>
                        <a:t>TRU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12롯데마트드림Medium"/>
                        </a:rPr>
                        <a:t>이경옥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</a:tr>
              <a:tr h="2675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지원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하영백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20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신정예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37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>
                          <a:effectLst/>
                        </a:rPr>
                        <a:t>조재화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</a:tr>
              <a:tr h="2675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12롯데마트드림Medium"/>
                        </a:rPr>
                        <a:t>가공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12롯데마트드림Medium"/>
                        </a:rPr>
                        <a:t>손영호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21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조복희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38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>
                          <a:effectLst/>
                        </a:rPr>
                        <a:t>서운영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</a:tr>
              <a:tr h="2675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상품지원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12롯데마트드림Medium"/>
                        </a:rPr>
                        <a:t>양평모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22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김경옥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39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>
                          <a:effectLst/>
                        </a:rPr>
                        <a:t>김순영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</a:tr>
              <a:tr h="2675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이승예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23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윤정수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40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축산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>
                          <a:effectLst/>
                        </a:rPr>
                        <a:t>박종희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</a:tr>
              <a:tr h="2675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허강원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24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김정란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41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노순자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</a:tr>
              <a:tr h="2675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이광섭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25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김미숙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42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남현미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</a:tr>
              <a:tr h="2675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rowSpan="8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고객지원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12롯데마트드림Medium"/>
                        </a:rPr>
                        <a:t>백경희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26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권미숙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43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농산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12롯데마트드림Medium"/>
                        </a:rPr>
                        <a:t>송경희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</a:tr>
              <a:tr h="2675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10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심영란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27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엄옥희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44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12롯데마트드림Medium"/>
                        </a:rPr>
                        <a:t>서재순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</a:tr>
              <a:tr h="2675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11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손은자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28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이순자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45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12롯데마트드림Medium"/>
                        </a:rPr>
                        <a:t>김은희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</a:tr>
              <a:tr h="2675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12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장현숙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29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조리식품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12롯데마트드림Medium"/>
                        </a:rPr>
                        <a:t>김유순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46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유혜영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</a:tr>
              <a:tr h="2675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13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김정이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30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김옥자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47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</a:tr>
              <a:tr h="2675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14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노혜란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31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>
                          <a:effectLst/>
                        </a:rPr>
                        <a:t>김복순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48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</a:tr>
              <a:tr h="2675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15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박명숙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32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>
                          <a:effectLst/>
                        </a:rPr>
                        <a:t>이월희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49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</a:tr>
              <a:tr h="2675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16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정순옥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33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>
                          <a:effectLst/>
                        </a:rPr>
                        <a:t>유광숙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50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</a:tr>
              <a:tr h="2675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17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12롯데마트드림Medium"/>
                        </a:rPr>
                        <a:t>수산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12롯데마트드림Medium"/>
                        </a:rPr>
                        <a:t>김정순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34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>
                          <a:effectLst/>
                        </a:rPr>
                        <a:t>김경희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51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4051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187</Words>
  <Application>Microsoft Office PowerPoint</Application>
  <PresentationFormat>화면 슬라이드 쇼(4:3)</PresentationFormat>
  <Paragraphs>174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10月영화 동호회 이야기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영화동호회 이야기</dc:title>
  <dc:creator>LM_PC</dc:creator>
  <cp:lastModifiedBy>hkw</cp:lastModifiedBy>
  <cp:revision>89</cp:revision>
  <cp:lastPrinted>2016-07-12T10:19:33Z</cp:lastPrinted>
  <dcterms:created xsi:type="dcterms:W3CDTF">2014-08-30T07:31:14Z</dcterms:created>
  <dcterms:modified xsi:type="dcterms:W3CDTF">2016-10-08T20:30:58Z</dcterms:modified>
</cp:coreProperties>
</file>