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30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545B-30B7-4969-971F-FA57A90D81A7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2946A-89A2-48DF-AB8F-7F8C7971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10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63873-4E24-460A-AE50-492F51CDDA7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909A3-B94E-430F-8F84-50EDFF6E3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5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909A3-B94E-430F-8F84-50EDFF6E3A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2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7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7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0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A2C2-F1DC-442B-A697-21370D591799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-3452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12롯데마트드림Bold" pitchFamily="18" charset="-127"/>
                <a:ea typeface="12롯데마트드림Bold" pitchFamily="18" charset="-127"/>
              </a:rPr>
              <a:t>7</a:t>
            </a:r>
            <a:r>
              <a:rPr lang="ko-KR" altLang="en-US" sz="4000" dirty="0" smtClean="0">
                <a:latin typeface="12롯데마트드림Bold" pitchFamily="18" charset="-127"/>
                <a:ea typeface="12롯데마트드림Bold" pitchFamily="18" charset="-127"/>
              </a:rPr>
              <a:t>月영화 동호회 이야기</a:t>
            </a:r>
            <a:endParaRPr lang="ko-KR" altLang="en-US" sz="40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633" y="755764"/>
            <a:ext cx="8712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● </a:t>
            </a:r>
            <a:r>
              <a:rPr lang="en-US" altLang="ko-KR" sz="2200" b="1" dirty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7</a:t>
            </a:r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月 동호회 활동 계획</a:t>
            </a:r>
            <a:endParaRPr lang="en-US" altLang="ko-KR" sz="1600" b="1" dirty="0" smtClean="0">
              <a:solidFill>
                <a:srgbClr val="0070C0"/>
              </a:solidFill>
              <a:latin typeface="12롯데마트드림Bold" pitchFamily="18" charset="-127"/>
              <a:ea typeface="12롯데마트드림Bold" pitchFamily="18" charset="-127"/>
            </a:endParaRPr>
          </a:p>
          <a:p>
            <a:r>
              <a:rPr lang="en-US" altLang="ko-KR" sz="1600" dirty="0"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   -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진행 일시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: 7/21(</a:t>
            </a:r>
            <a:r>
              <a:rPr lang="ko-KR" altLang="en-US" sz="1600" dirty="0">
                <a:latin typeface="12롯데마트드림Bold" pitchFamily="18" charset="-127"/>
                <a:ea typeface="12롯데마트드림Bold" pitchFamily="18" charset="-127"/>
              </a:rPr>
              <a:t>목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) 18:00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이후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(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매월 세 번째 주 목요일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) </a:t>
            </a:r>
          </a:p>
          <a:p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영화 동호회 회원 분들께서는 </a:t>
            </a:r>
            <a:r>
              <a:rPr lang="en-US" altLang="ko-KR" sz="1600" dirty="0">
                <a:latin typeface="12롯데마트드림Bold" pitchFamily="18" charset="-127"/>
                <a:ea typeface="12롯데마트드림Bold" pitchFamily="18" charset="-127"/>
              </a:rPr>
              <a:t>7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月 활동에 대한 참석 여부를 체크 해 주세요</a:t>
            </a:r>
            <a:endParaRPr lang="en-US" altLang="ko-KR" sz="1600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  (※ </a:t>
            </a:r>
            <a:r>
              <a:rPr lang="ko-KR" altLang="en-US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지난 번 처럼 참석하겠다고 하고 불참하시는 일이 없도록 정확한 참석여부를 체크바람</a:t>
            </a:r>
            <a:r>
              <a:rPr lang="en-US" altLang="ko-KR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.)</a:t>
            </a:r>
            <a:r>
              <a:rPr lang="ko-KR" altLang="en-US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</a:t>
            </a:r>
            <a:endParaRPr lang="ko-KR" altLang="en-US" sz="1600" dirty="0">
              <a:solidFill>
                <a:srgbClr val="FF0000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36849" y="764704"/>
            <a:ext cx="4824536" cy="0"/>
          </a:xfrm>
          <a:prstGeom prst="line">
            <a:avLst/>
          </a:prstGeom>
          <a:ln w="635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72676"/>
              </p:ext>
            </p:extLst>
          </p:nvPr>
        </p:nvGraphicFramePr>
        <p:xfrm>
          <a:off x="107504" y="1925315"/>
          <a:ext cx="8898096" cy="4816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696"/>
                <a:gridCol w="844459"/>
                <a:gridCol w="844459"/>
                <a:gridCol w="844459"/>
                <a:gridCol w="469144"/>
                <a:gridCol w="828821"/>
                <a:gridCol w="688078"/>
                <a:gridCol w="844459"/>
                <a:gridCol w="469144"/>
                <a:gridCol w="844459"/>
                <a:gridCol w="844459"/>
                <a:gridCol w="844459"/>
              </a:tblGrid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순번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소속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이름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7/21(</a:t>
                      </a:r>
                      <a:r>
                        <a:rPr lang="ko-KR" altLang="en-US" sz="1200" u="none" strike="noStrike" dirty="0">
                          <a:effectLst/>
                        </a:rPr>
                        <a:t>목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순번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소속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이름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7/21(</a:t>
                      </a:r>
                      <a:r>
                        <a:rPr lang="ko-KR" altLang="en-US" sz="1200" u="none" strike="noStrike" dirty="0">
                          <a:effectLst/>
                        </a:rPr>
                        <a:t>목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순번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소속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이름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7/21(</a:t>
                      </a:r>
                      <a:r>
                        <a:rPr lang="ko-KR" altLang="en-US" sz="1200" u="none" strike="noStrike" dirty="0">
                          <a:effectLst/>
                        </a:rPr>
                        <a:t>목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smtClean="0">
                          <a:effectLst/>
                        </a:rPr>
                        <a:t>시설매니저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유왕종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고객지원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백경희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조리식품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김유순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식품매니저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이준화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가공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안미숙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TRU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이경옥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하영백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신정예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조재화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가정의류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구창훈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조복희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서운영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가공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손영호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김경옥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김순영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상품지원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양평모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윤정수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축산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박종희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이승예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김정란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노순자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허강원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김미숙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소영란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이광섭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권미숙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남현미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고객지원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심영란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엄옥희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수산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김정순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손은자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이순자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45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농산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김은희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이순옥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29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조성돈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유혜영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김정이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조리식품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김옥자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송경희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노혜란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김복순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서재순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박명숙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이월희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아놀드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김옥자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정순옥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유광숙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  <a:tr h="2675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>
                          <a:effectLst/>
                        </a:rPr>
                        <a:t>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12롯데마트드림Medium"/>
                        </a:rPr>
                        <a:t>장현숙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34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김경희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 smtClean="0">
                          <a:effectLst/>
                        </a:rPr>
                        <a:t>X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u="none" strike="noStrike" dirty="0">
                          <a:effectLst/>
                        </a:rPr>
                        <a:t>51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5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213</Words>
  <Application>Microsoft Office PowerPoint</Application>
  <PresentationFormat>화면 슬라이드 쇼(4:3)</PresentationFormat>
  <Paragraphs>183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7月영화 동호회 이야기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영화동호회 이야기</dc:title>
  <dc:creator>LM_PC</dc:creator>
  <cp:lastModifiedBy>hkw</cp:lastModifiedBy>
  <cp:revision>85</cp:revision>
  <cp:lastPrinted>2016-07-12T10:19:33Z</cp:lastPrinted>
  <dcterms:created xsi:type="dcterms:W3CDTF">2014-08-30T07:31:14Z</dcterms:created>
  <dcterms:modified xsi:type="dcterms:W3CDTF">2016-07-20T10:37:17Z</dcterms:modified>
</cp:coreProperties>
</file>