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C22C2-C716-433B-9C7C-9E41A97F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4AA69-8678-4C1C-A0AD-6F2A935D5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1B6C0-F8BB-49C6-A617-EA212178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93119-1C3B-41E8-B90A-591FF8FE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631C6-E5DE-43C0-A794-E7CFE89E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43FFB-3675-4AC8-8EC7-41959F01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3F741-CF23-453F-89FC-EEAD0049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B6B55-5937-4C47-96B5-A5D0003D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A9667-FE42-48D1-96F4-9B40256B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FB236-4372-4AA1-8513-F0FF116A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38619E-C729-48F0-8143-99FB638C2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DE162-D65D-49C8-8754-0313029B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359CA-59D3-422E-9273-200C4B9D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00FCF-93C9-4B17-85DE-5B78143F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E8369-0135-4014-973F-1C8EF3B7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5A49-63F6-4ACC-9024-9E991000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DFE28-A967-4756-8781-EEBE8006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74196-75F1-4A4A-83C2-AECCB8C7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63CC1-5F95-4845-9007-136732FD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1CBD2-72B0-4A57-BBFA-6786DD84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CEE7-4C44-4629-ABA1-F9CE0158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2B4A76-3504-464B-8B69-7E21566B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07E07-8F44-4DC3-8627-5AFCE0CE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8B066-4526-4F9B-AAC4-422F7F2A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E1C30-C2AA-413D-A04D-A2A99577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1F084-F087-48EE-BCE7-6CA201CE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0BB84-7396-4C50-A486-CE220019B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36A1C-0BE9-4B58-8D72-DF708778F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A195A-4FD3-42AD-8F1C-3724353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63441-D33B-4EBF-A0B9-37259B20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2FF5C-649C-4EF8-A5B4-0E1E11C7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68D1C-6C43-4A27-A18C-97436623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9DEB7-C8EA-4936-907E-BE7530FD3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62DA5-067C-48C2-B84F-997342F60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87A8CF-EA5C-4BF3-AFB8-C9DB598A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B8E080-EAB0-4306-9B5F-079496040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0CF4BD-42B6-4E88-83F5-752716FF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64119F-9735-4930-B244-59F9C589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D0D25-0CE5-4C37-A68F-6820E3CD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A1316-2B5B-4C5B-936C-E2633037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C5D646-29F1-492E-A5CB-2C910016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FE448-AE0B-42F0-94D2-907F4D17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D76286-EF29-44C4-B71A-FA0F2FC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0E6431-20E0-414A-8CE1-16863C3D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8B740-7DA2-4DB0-8C0C-B24CADAC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FF116-E1A4-48F6-BC88-373518C9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4EEB-002D-4AE3-89D8-4DE1AADB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0416F-91B4-412A-964F-6547E8518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1F9A8-C600-40AF-BA5A-D6E7E7B4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D48FB-1C89-434B-B196-600BDF2E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94C5D-DD73-4EC3-A724-23018478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DDF483-0214-4C35-A8EF-6BE4F97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23AB-F35C-4C98-806C-4893D5F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D0FC5D-FF0B-43C5-A0AB-0544A453F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55AA4A-8968-4BA4-86EE-DC76D628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D30EB-1744-4238-85B6-853842C6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5B5BA-1686-42C6-BAA5-99027E4C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7A747-87DB-457A-AD95-4BC8B93E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9A076D-92E0-4692-AC3E-77621EC4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3E544-930F-47ED-9394-69AFF5E6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782ED-B7B2-46AE-999F-4D29ED355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F686-7330-483F-B555-6F7F4445F0CD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DDA64-6667-4901-832E-A752D0F61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7EEC9-948E-483B-A483-794EA7C5E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54E7-B542-4F6F-B9FA-89E531AE7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25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33160-357F-4929-B319-5948BB041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4702"/>
            <a:ext cx="9144000" cy="988705"/>
          </a:xfrm>
        </p:spPr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 err="1"/>
              <a:t>littleTikTok</a:t>
            </a:r>
            <a:r>
              <a:rPr lang="zh-CN" altLang="en-US" dirty="0"/>
              <a:t>制作汇报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C49623-F683-4CCD-8942-2D4BAD902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3359" y="2936213"/>
            <a:ext cx="3654641" cy="36628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小组成员：王可欣，田希宇</a:t>
            </a:r>
          </a:p>
        </p:txBody>
      </p:sp>
    </p:spTree>
    <p:extLst>
      <p:ext uri="{BB962C8B-B14F-4D97-AF65-F5344CB8AC3E}">
        <p14:creationId xmlns:p14="http://schemas.microsoft.com/office/powerpoint/2010/main" val="158839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17A0-B74A-432F-9E79-A4467791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演示视频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80431-C347-4CF2-A1CD-B79D1556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见附件</a:t>
            </a:r>
          </a:p>
        </p:txBody>
      </p:sp>
    </p:spTree>
    <p:extLst>
      <p:ext uri="{BB962C8B-B14F-4D97-AF65-F5344CB8AC3E}">
        <p14:creationId xmlns:p14="http://schemas.microsoft.com/office/powerpoint/2010/main" val="25149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774918B-A526-4C6E-9BB3-09A42E7BBB33}"/>
              </a:ext>
            </a:extLst>
          </p:cNvPr>
          <p:cNvSpPr/>
          <p:nvPr/>
        </p:nvSpPr>
        <p:spPr>
          <a:xfrm>
            <a:off x="4222073" y="831965"/>
            <a:ext cx="2187604" cy="7634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  <a:r>
              <a:rPr lang="en-US" altLang="zh-CN" dirty="0" err="1"/>
              <a:t>recycleview</a:t>
            </a:r>
            <a:r>
              <a:rPr lang="zh-CN" altLang="en-US" dirty="0"/>
              <a:t>的</a:t>
            </a:r>
            <a:r>
              <a:rPr lang="en-US" altLang="zh-CN" dirty="0"/>
              <a:t>feed</a:t>
            </a:r>
            <a:r>
              <a:rPr lang="zh-CN" altLang="en-US" dirty="0"/>
              <a:t>流显示封面图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C2F4FE-27D2-461E-9065-0EF28011A251}"/>
              </a:ext>
            </a:extLst>
          </p:cNvPr>
          <p:cNvSpPr/>
          <p:nvPr/>
        </p:nvSpPr>
        <p:spPr>
          <a:xfrm>
            <a:off x="1389355" y="591000"/>
            <a:ext cx="1376039" cy="12454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Launch</a:t>
            </a:r>
            <a:r>
              <a:rPr lang="zh-CN" altLang="en-US" sz="1600" dirty="0"/>
              <a:t>设置背景，</a:t>
            </a:r>
            <a:r>
              <a:rPr lang="en-US" altLang="zh-CN" sz="1600" dirty="0" err="1"/>
              <a:t>helder</a:t>
            </a:r>
            <a:r>
              <a:rPr lang="zh-CN" altLang="en-US" sz="1600" dirty="0"/>
              <a:t>控制显示时间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5A75DA-1F5F-4871-99DD-1491CE0CCDB8}"/>
              </a:ext>
            </a:extLst>
          </p:cNvPr>
          <p:cNvSpPr/>
          <p:nvPr/>
        </p:nvSpPr>
        <p:spPr>
          <a:xfrm>
            <a:off x="7732450" y="801316"/>
            <a:ext cx="2086252" cy="816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引用</a:t>
            </a:r>
            <a:r>
              <a:rPr lang="en-US" altLang="zh-CN" dirty="0" err="1"/>
              <a:t>GSYVideoPlayer</a:t>
            </a:r>
            <a:r>
              <a:rPr lang="zh-CN" altLang="en-US" dirty="0"/>
              <a:t>实现视频播放</a:t>
            </a:r>
            <a:endParaRPr lang="zh-CN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D05B22-5F63-4EBE-AF6C-D864D62B6723}"/>
              </a:ext>
            </a:extLst>
          </p:cNvPr>
          <p:cNvSpPr/>
          <p:nvPr/>
        </p:nvSpPr>
        <p:spPr>
          <a:xfrm>
            <a:off x="7732450" y="2750312"/>
            <a:ext cx="2086252" cy="816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视频拍摄和照片拍摄</a:t>
            </a:r>
            <a:endParaRPr lang="zh-CN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53F3B62-4D79-4E91-A426-13825FC361E0}"/>
              </a:ext>
            </a:extLst>
          </p:cNvPr>
          <p:cNvSpPr/>
          <p:nvPr/>
        </p:nvSpPr>
        <p:spPr>
          <a:xfrm>
            <a:off x="7732450" y="4358935"/>
            <a:ext cx="2086252" cy="816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视频上传</a:t>
            </a:r>
            <a:endParaRPr lang="zh-CN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3925D-DE32-4932-9CF7-B21732E51B3E}"/>
              </a:ext>
            </a:extLst>
          </p:cNvPr>
          <p:cNvSpPr/>
          <p:nvPr/>
        </p:nvSpPr>
        <p:spPr>
          <a:xfrm>
            <a:off x="2077375" y="4358936"/>
            <a:ext cx="1207363" cy="8167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FBF8FD-4435-4280-BE52-AC60DEEA988A}"/>
              </a:ext>
            </a:extLst>
          </p:cNvPr>
          <p:cNvCxnSpPr/>
          <p:nvPr/>
        </p:nvCxnSpPr>
        <p:spPr>
          <a:xfrm flipV="1">
            <a:off x="2902998" y="1648710"/>
            <a:ext cx="1837678" cy="271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9A6EF67-32A0-43D9-9C10-4C9E5FBAF072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041F31-173B-445D-802B-192B93466CDD}"/>
              </a:ext>
            </a:extLst>
          </p:cNvPr>
          <p:cNvSpPr txBox="1"/>
          <p:nvPr/>
        </p:nvSpPr>
        <p:spPr>
          <a:xfrm>
            <a:off x="2787588" y="27893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Img_url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A179C9A-875D-49C9-93F5-0B20AFEC64A3}"/>
              </a:ext>
            </a:extLst>
          </p:cNvPr>
          <p:cNvCxnSpPr/>
          <p:nvPr/>
        </p:nvCxnSpPr>
        <p:spPr>
          <a:xfrm flipV="1">
            <a:off x="3284738" y="1595445"/>
            <a:ext cx="4447712" cy="287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702ED06-9541-48F1-9841-79B15DBE9E47}"/>
              </a:ext>
            </a:extLst>
          </p:cNvPr>
          <p:cNvSpPr txBox="1"/>
          <p:nvPr/>
        </p:nvSpPr>
        <p:spPr>
          <a:xfrm>
            <a:off x="4481004" y="2739863"/>
            <a:ext cx="110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Video_url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147E166-22E0-461C-B4D3-627DDD94C72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765394" y="1213705"/>
            <a:ext cx="1456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ED630C5-3676-4212-A0F3-31D8883CA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409677" y="1209689"/>
            <a:ext cx="1322773" cy="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0F3794-5557-450B-820A-25387D083F8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409677" y="1213705"/>
            <a:ext cx="1322773" cy="194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4DD69CB-A1D8-4588-8897-0A9C2107C66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775576" y="3567057"/>
            <a:ext cx="0" cy="79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56AA734-AE2D-480F-ABF5-8BCB4CDCBE8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3284738" y="4767308"/>
            <a:ext cx="4447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7D30AAE-6139-4C04-A23E-3E6F8330DC68}"/>
              </a:ext>
            </a:extLst>
          </p:cNvPr>
          <p:cNvSpPr txBox="1"/>
          <p:nvPr/>
        </p:nvSpPr>
        <p:spPr>
          <a:xfrm>
            <a:off x="5301078" y="4358935"/>
            <a:ext cx="54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url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9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AB3E9-08C2-41A7-9422-99CFAA1C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9970E-C7E5-43F8-9E1C-DEE96D1E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王可欣负责拍摄与上传视频图片，制作封面，</a:t>
            </a:r>
            <a:r>
              <a:rPr lang="en-US" altLang="zh-CN" dirty="0"/>
              <a:t>Button</a:t>
            </a:r>
            <a:r>
              <a:rPr lang="zh-CN" altLang="en-US" dirty="0"/>
              <a:t>部分效果优化等部分的编写以及编写过程代码的合并。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田希宇负责主界面</a:t>
            </a:r>
            <a:r>
              <a:rPr lang="en-US" altLang="zh-CN" dirty="0"/>
              <a:t>UI</a:t>
            </a:r>
            <a:r>
              <a:rPr lang="zh-CN" altLang="en-US" dirty="0"/>
              <a:t>，视频播放，整体</a:t>
            </a:r>
            <a:r>
              <a:rPr lang="en-US" altLang="zh-CN" dirty="0"/>
              <a:t>UI</a:t>
            </a:r>
            <a:r>
              <a:rPr lang="zh-CN" altLang="en-US" dirty="0"/>
              <a:t>界面优化，进入</a:t>
            </a:r>
            <a:r>
              <a:rPr lang="en-US" altLang="zh-CN" dirty="0"/>
              <a:t>app</a:t>
            </a:r>
            <a:r>
              <a:rPr lang="zh-CN" altLang="en-US" dirty="0"/>
              <a:t>效果等编写和编写过程中代码合并。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7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9B018-EA1D-4C03-9441-D8F7167E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遇到的问题以及解决办法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6DD5E-C62E-42A5-B960-8F906FF0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田希宇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版本兼容问题，引用</a:t>
            </a:r>
            <a:r>
              <a:rPr lang="en-US" altLang="zh-CN" dirty="0" err="1"/>
              <a:t>GSYVideoPlayer</a:t>
            </a:r>
            <a:r>
              <a:rPr lang="zh-CN" altLang="en-US" dirty="0"/>
              <a:t>库未达到最新版本导致其与</a:t>
            </a:r>
            <a:r>
              <a:rPr lang="en-US" altLang="zh-CN" dirty="0" err="1"/>
              <a:t>sdk</a:t>
            </a:r>
            <a:r>
              <a:rPr lang="zh-CN" altLang="en-US" dirty="0"/>
              <a:t>冲突，刚开始我试图降低</a:t>
            </a:r>
            <a:r>
              <a:rPr lang="en-US" altLang="zh-CN" dirty="0" err="1"/>
              <a:t>sdk</a:t>
            </a:r>
            <a:r>
              <a:rPr lang="zh-CN" altLang="en-US" dirty="0"/>
              <a:t>版本解决，仍旧存在冲突，并且考虑到后面还会用到其他库可能需要更高版本</a:t>
            </a:r>
            <a:r>
              <a:rPr lang="en-US" altLang="zh-CN" dirty="0" err="1"/>
              <a:t>sdk</a:t>
            </a:r>
            <a:r>
              <a:rPr lang="zh-CN" altLang="en-US" dirty="0"/>
              <a:t>，于是在学长帮助下引用最新</a:t>
            </a:r>
            <a:r>
              <a:rPr lang="en-US" altLang="zh-CN" dirty="0" err="1"/>
              <a:t>GSYVideoPlayer</a:t>
            </a:r>
            <a:r>
              <a:rPr lang="zh-CN" altLang="en-US" dirty="0"/>
              <a:t>，修改了</a:t>
            </a:r>
            <a:r>
              <a:rPr lang="en-US" altLang="zh-CN" dirty="0" err="1"/>
              <a:t>recycleview</a:t>
            </a:r>
            <a:r>
              <a:rPr lang="zh-CN" altLang="en-US" dirty="0"/>
              <a:t>和</a:t>
            </a:r>
            <a:r>
              <a:rPr lang="en-US" altLang="zh-CN" dirty="0" err="1"/>
              <a:t>appcompat</a:t>
            </a:r>
            <a:r>
              <a:rPr lang="zh-CN" altLang="en-US" dirty="0"/>
              <a:t>的版本，于是就不报错了。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点击图片跳转时闪退，</a:t>
            </a:r>
            <a:r>
              <a:rPr lang="en-US" altLang="zh-CN" dirty="0"/>
              <a:t>debug</a:t>
            </a:r>
            <a:r>
              <a:rPr lang="zh-CN" altLang="en-US" dirty="0"/>
              <a:t>后显示传入了空指针，问题便是我将传入</a:t>
            </a:r>
            <a:r>
              <a:rPr lang="en-US" altLang="zh-CN" dirty="0" err="1"/>
              <a:t>url</a:t>
            </a:r>
            <a:r>
              <a:rPr lang="zh-CN" altLang="en-US" dirty="0"/>
              <a:t>操作放在了类和方法之外，改成放入方法中。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进入</a:t>
            </a:r>
            <a:r>
              <a:rPr lang="en-US" altLang="zh-CN" dirty="0"/>
              <a:t>app</a:t>
            </a:r>
            <a:r>
              <a:rPr lang="zh-CN" altLang="en-US" dirty="0"/>
              <a:t>后封面展示完毕就闪退，原因是</a:t>
            </a:r>
            <a:r>
              <a:rPr lang="en-US" altLang="zh-CN" dirty="0" err="1"/>
              <a:t>MainActivity</a:t>
            </a:r>
            <a:r>
              <a:rPr lang="zh-CN" altLang="en-US" dirty="0"/>
              <a:t>的</a:t>
            </a:r>
            <a:r>
              <a:rPr lang="en-US" altLang="zh-CN" dirty="0"/>
              <a:t>style</a:t>
            </a:r>
            <a:r>
              <a:rPr lang="zh-CN" altLang="en-US" dirty="0"/>
              <a:t>未设置，解决办法就是将</a:t>
            </a:r>
            <a:r>
              <a:rPr lang="en-US" altLang="zh-CN" dirty="0" err="1"/>
              <a:t>MainActivity</a:t>
            </a:r>
            <a:r>
              <a:rPr lang="zh-CN" altLang="en-US" dirty="0"/>
              <a:t>的</a:t>
            </a:r>
            <a:r>
              <a:rPr lang="en-US" altLang="zh-CN" dirty="0"/>
              <a:t>style</a:t>
            </a:r>
            <a:r>
              <a:rPr lang="zh-CN" altLang="en-US" dirty="0"/>
              <a:t>设为与其他相同</a:t>
            </a:r>
          </a:p>
        </p:txBody>
      </p:sp>
    </p:spTree>
    <p:extLst>
      <p:ext uri="{BB962C8B-B14F-4D97-AF65-F5344CB8AC3E}">
        <p14:creationId xmlns:p14="http://schemas.microsoft.com/office/powerpoint/2010/main" val="16974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8E15B-58F3-4E09-9F9C-1CA14D60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0963F-8CCB-4C0A-9A0C-8924DC15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王可欣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没办法调用相机，是因为没有在</a:t>
            </a:r>
            <a:r>
              <a:rPr lang="en-US" altLang="zh-CN" dirty="0"/>
              <a:t>manifest</a:t>
            </a:r>
            <a:r>
              <a:rPr lang="zh-CN" altLang="en-US" dirty="0"/>
              <a:t>设置</a:t>
            </a:r>
            <a:r>
              <a:rPr lang="en-US" altLang="zh-CN" dirty="0"/>
              <a:t>provider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拍照后闪退，存在空指针，所以没办法上传，但是使用本地相册的相片可以上传。</a:t>
            </a:r>
            <a:r>
              <a:rPr lang="en-US" altLang="zh-CN" dirty="0"/>
              <a:t>(</a:t>
            </a:r>
            <a:r>
              <a:rPr lang="zh-CN" altLang="en-US" dirty="0"/>
              <a:t>尚未解决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同时我们在</a:t>
            </a:r>
            <a:r>
              <a:rPr lang="en-US" altLang="zh-CN" dirty="0" err="1"/>
              <a:t>github</a:t>
            </a:r>
            <a:r>
              <a:rPr lang="zh-CN" altLang="en-US" dirty="0"/>
              <a:t>的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clone</a:t>
            </a:r>
            <a:r>
              <a:rPr lang="zh-CN" altLang="en-US" dirty="0"/>
              <a:t>方面也遇到了很多问题，但大部分都解决了。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07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343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大作业littleTikTok制作汇报</vt:lpstr>
      <vt:lpstr>演示视频</vt:lpstr>
      <vt:lpstr>PowerPoint 演示文稿</vt:lpstr>
      <vt:lpstr>小组分工</vt:lpstr>
      <vt:lpstr>遇到的问题以及解决办法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大作业littleTikTok制作汇报</dc:title>
  <dc:creator>龙卷风</dc:creator>
  <cp:lastModifiedBy>龙卷风</cp:lastModifiedBy>
  <cp:revision>13</cp:revision>
  <dcterms:created xsi:type="dcterms:W3CDTF">2019-01-29T03:12:05Z</dcterms:created>
  <dcterms:modified xsi:type="dcterms:W3CDTF">2019-01-29T11:21:07Z</dcterms:modified>
</cp:coreProperties>
</file>