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86" r:id="rId3"/>
    <p:sldId id="287" r:id="rId4"/>
    <p:sldId id="281" r:id="rId5"/>
    <p:sldId id="259" r:id="rId6"/>
    <p:sldId id="661" r:id="rId7"/>
    <p:sldId id="257" r:id="rId8"/>
    <p:sldId id="260" r:id="rId9"/>
    <p:sldId id="290" r:id="rId10"/>
    <p:sldId id="293" r:id="rId11"/>
    <p:sldId id="292" r:id="rId12"/>
    <p:sldId id="291" r:id="rId13"/>
    <p:sldId id="289" r:id="rId14"/>
    <p:sldId id="277" r:id="rId15"/>
    <p:sldId id="573" r:id="rId16"/>
    <p:sldId id="500" r:id="rId17"/>
    <p:sldId id="501" r:id="rId18"/>
    <p:sldId id="502" r:id="rId19"/>
    <p:sldId id="503" r:id="rId20"/>
    <p:sldId id="504" r:id="rId21"/>
    <p:sldId id="505" r:id="rId22"/>
    <p:sldId id="509" r:id="rId23"/>
    <p:sldId id="510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20" r:id="rId32"/>
    <p:sldId id="524" r:id="rId33"/>
    <p:sldId id="525" r:id="rId34"/>
    <p:sldId id="526" r:id="rId35"/>
    <p:sldId id="527" r:id="rId36"/>
    <p:sldId id="528" r:id="rId37"/>
    <p:sldId id="649" r:id="rId38"/>
    <p:sldId id="530" r:id="rId39"/>
    <p:sldId id="531" r:id="rId40"/>
    <p:sldId id="532" r:id="rId41"/>
    <p:sldId id="575" r:id="rId42"/>
    <p:sldId id="657" r:id="rId43"/>
    <p:sldId id="282" r:id="rId44"/>
    <p:sldId id="261" r:id="rId45"/>
    <p:sldId id="283" r:id="rId46"/>
    <p:sldId id="284" r:id="rId47"/>
    <p:sldId id="265" r:id="rId48"/>
    <p:sldId id="266" r:id="rId49"/>
    <p:sldId id="660" r:id="rId50"/>
    <p:sldId id="262" r:id="rId51"/>
    <p:sldId id="263" r:id="rId52"/>
    <p:sldId id="285" r:id="rId53"/>
    <p:sldId id="658" r:id="rId54"/>
    <p:sldId id="267" r:id="rId55"/>
    <p:sldId id="268" r:id="rId56"/>
    <p:sldId id="269" r:id="rId57"/>
    <p:sldId id="270" r:id="rId58"/>
    <p:sldId id="278" r:id="rId59"/>
    <p:sldId id="279" r:id="rId60"/>
    <p:sldId id="280" r:id="rId61"/>
    <p:sldId id="271" r:id="rId62"/>
    <p:sldId id="272" r:id="rId63"/>
    <p:sldId id="273" r:id="rId64"/>
    <p:sldId id="274" r:id="rId65"/>
    <p:sldId id="275" r:id="rId66"/>
    <p:sldId id="276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746" y="108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05:15:20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11392 16430 266 0,'-1'-5'274'0,"0"-1"-178"15,-1 0-22-15,4 2-17 0,-4 1-16 16,4 1-16-16,-1 2-15 0,2 1-8 0,1 0-1 15,0 1 1-15,3 0 1 0,0 0 0 16,0-1 3-16,1 1 4 0,1-2 7 0,2 1 7 16,-1-1 5-16,3 0 2 0,-1-1 1 0,3-2-7 15,1 1 1-15,3 0-11 0,2-1-6 0,1 0 0 16,1 1-10-16,1-2 4 0,0 1-1 0,1 0-2 16,2 0 0-16,-1-2 1 0,2 1-1 0,1-2 1 15,1-1-1-15,0-2-3 0,1 0 4 16,-2-4-2-16,0-2 4 0,-1-2 1 0,0-4 2 15,0-1 4-15,0-5-4 0,-1 0 10 0,1-3 7 16,-2-3 7-16,1-1 6 0,-2-2-8 16,1-1-5-16,0-1-4 0,1 0 0 0,0-1-1 15,1-1-1-15,-2-2-1 0,0-2-3 0,-3-1 0 16,-1-1-2-16,-1 2 1 0,-2 1-1 0,0 0-3 16,-2-1 4-16,0 0-5 0,0 2 3 0,3-1 0 15,-1 0 2-15,0 1 3 0,0 0-4 0,0 2-2 16,2 0-4-16,1 0-1 0,0 0-2 15,2-2-2-15,0 2 2 0,0 0 0 0,3 3 2 16,-1 2 1-16,2 4-2 0,-1 1 0 16,0 4-2-16,0 1-1 0,-2 4 0 0,2 2-1 15,-2 3 1-15,0 2-3 0,3 3 1 0,-1 1 2 16,0 0 0-16,1 3 1 0,-2 0 3 0,1 3-8 16,1 0-1-16,3 1 4 0,1 0-5 0,4 2-14 15,2 2 13-15,1 2-3 0,4 0 1 16,-1 3 16-16,2 2-18 0,1 1 3 0,0 4-2 15,1 3-2-15,-1 2 5 0,1 4-4 0,0 4 2 16,-2 3-2-16,-1 0-2 0,-3 6 2 16,-2 2-1-16,-1 3 3 0,0 4 1 0,0 3 0 15,0 2 0-15,0 0 0 0,0 1 0 0,1 1 1 16,0 2 1-16,2-1 5 0,1-1 2 0,2 1 3 16,3 0-3-16,3 0-2 0,0-1 1 0,2 0-2 15,0 0 1-15,-1 0 2 0,1-2-1 0,1-2 2 16,2-4-1-16,0-2-2 0,2-1 1 15,0 0 1-15,3-2 1 0,2-4 4 0,3-3 1 16,1-3 2-16,3-4 3 0,-1-4-1 16,0-5-2-16,-2-4-3 0,-3-4-7 0,-2-2 2 15,-4-3-4-15,-4-1-8 0,-3 0-13 0,-6-1-36 16,-6 3-40-16,-3 1-57 0,-7 2-50 0,-14-5-18 16,4 13-202-16</inkml:trace>
  <inkml:trace contextRef="#ctx0" brushRef="#br0" timeOffset="678.62">11130 17026 654 0,'2'-11'171'0,"7"1"-76"0,4-5-56 15,8 2-29-15,9 2-9 0,8-1-7 0,8 2-2 16,8 0 0-16,8 2-3 0,6 1 9 16,4 3 0-16,3 2-1 0,1 2 0 15,3 4-3-15,-2 2 0 0,6 2 1 0,2 0 11 16,4 0 1-16,7-1 5 0,2-2-3 0,4-5-8 15,7-3-5-15,6-4 10 0,9-4 7 0,10-4 6 16,7-6 15-16,7-3-6 0,6-1-5 0,5 0 1 16,5 2-4-16,3 4 0 0,2 1 1 0,3 3 2 15,1 5-3-15,-1 2-1 0,-2 6-11 0,-1 3-2 16,-1 6-3-16,-1 4-2 0,0 2 4 16,-3 2-9-16,-1 0 4 0,0 0-1 0,2 0 1 15,0-2 0-15,1-1-4 0,3-2-10 16,1-4-34-16,1-1-50 0,-4-1-54 0,-4-2-41 15,-1 0 27-15,-3 3-228 0</inkml:trace>
  <inkml:trace contextRef="#ctx0" brushRef="#br0" timeOffset="4602.37">16614 7120 228 0,'-9'5'189'16,"-4"2"-150"-16,-4 6-26 0,-1 7 4 15,-3 4 8-15,-3 5 4 0,-5 3 6 0,-3 3-5 16,-3 3-5-16,2 0-7 0,-1 1-8 0,2-1 0 15,2-1-5-15,1-1 1 0,1-3 1 0,2-2-1 16,1-2 1-16,0-1 1 0,1-3-1 16,1 0-3-16,1-6-17 0,-1-2-20 0,-2-5-29 15,4 0-313-15</inkml:trace>
  <inkml:trace contextRef="#ctx0" brushRef="#br0" timeOffset="4824.14">15983 7270 690 0,'-6'2'109'0,"2"6"-65"0,0 5-44 15,3 7-5-15,4 4 1 0,3 4 0 16,4 4 1-16,5 2-1 0,6 3-2 0,5 1 3 15,4 0-14-15,5-1-15 0,4 0-16 16,3-3-19-16,6 1-330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05:15:42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18014 9098 661 0,'-8'-1'69'0,"0"2"-16"0,-1 3-33 15,5 5-19-15,3 6-7 0,3 5 1 0,2 5 2 16,1 2 2-16,4 0 1 0,-1 3-1 0,1 1 0 16,-1 3-1-16,0 2 1 0,-1 3-1 15,-1 3-1-15,-3 2 1 0,-2 5-2 0,-1 1 0 16,-3 5 0-16,-3 4-2 0,-3 7 2 0,-4 6 0 16,-1 0 0-16,-3 6 0 0,0 0 0 15,-2 1 0-15,2 6 2 0,1 2 0 0,2 2 1 16,4 4-1-16,4-2 0 0,4-4 0 0,2-4-2 15,3-6 2-15,0-4-3 0,1-3-1 0,1-2-1 16,0-3-3-16,0-4 0 0,0-2-2 0,-1-3-2 16,-2-3 0-16,0-3-1 0,-4-4 0 15,-1-3 2-15,-2-8 1 0,-2 3 1 0,-2-3 0 16,-2-2-12-16,-1 1-312 0</inkml:trace>
  <inkml:trace contextRef="#ctx0" brushRef="#br0" timeOffset="519.939">17713 11481 976 0,'-1'-3'164'0,"1"0"-81"0,4-1-69 16,8 2-23-16,6 1-5 0,9-1 2 0,9 2 0 15,8-1 3-15,9 0 4 0,4 0 1 0,7-1 3 16,2-1-1-16,5 0-2 0,1-1 0 0,1 0 0 16,2-2 1-16,-4-1-3 0,2 0 1 0,3-1 2 15,0 0 5-15,3-1 8 0,1-2 6 16,2 0 4-16,1-1 2 0,1 2-7 0,3 0-5 16,0 3-6-16,5 0-3 0,2 2-1 0,3 3 2 15,6 0 1-15,1 2 2 0,5 0-5 16,-3 3-3-16,1 2 1 0,0 0-4 0,-2 4 7 15,2-1 2-15,-4-1-1 0,-2 2-2 0,-4-1-4 16,-2 0 3-16,-3 0 1 0,-1-2 2 0,0-2 2 16,-3-1 7-16,-1-5 12 0,0 1 11 0,-1-2 8 15,1-1-2-15,2 0-12 0,2-1-9 16,0 1-7-16,6-2-5 0,-2 0-2 0,3 0-4 16,0 2-2-16,0-1-1 0,0 2 2 0,0-1 3 15,1 0 3-15,-2 0 0 0,-4 2-3 0,-4-2 0 16,-3 2-3-16,-2-1 2 0,-3-1 3 15,-3 3-1-15,-3-1 0 0,-1-1 0 0,-5 0 0 16,-2 1 1-16,-6-3-2 0,-5 0 1 0,-1 0 1 16,-4-2 0-16,-1-1 0 0,-3-2 1 0,-3 2 0 15,-2-1-2-15,-3 1-12 0,-3 0-20 16,-5 2-31-16,-4 2-50 0,-1 0-73 0,-6 2-54 16,1 2-317-16</inkml:trace>
  <inkml:trace contextRef="#ctx0" brushRef="#br0" timeOffset="1807.629">22003 10927 1039 0,'-5'-5'193'0,"-1"1"-81"15,0-1-66-15,1 4-39 0,3 4-26 0,-1 4-7 16,0 6 4-16,1 5-3 0,-3 3 7 0,0 3 6 16,0 4-4-16,0 2 9 0,-1 3 3 15,0 2-2-15,1 0 3 0,-1 0 0 0,1 2 2 16,2-1 0-16,1 0-1 0,0 1-13 0,2 1-31 16,0-1-36-16,3-1-35 0,-2 1-26 15,0 1 21-15,-2 3 18 0,0 1-289 0</inkml:trace>
  <inkml:trace contextRef="#ctx0" brushRef="#br0" timeOffset="2881.7">18125 11924 530 0,'1'-9'43'0,"2"-4"-9"0,1 1-5 16,0 0-4-16,1 3-5 0,-1 0-7 0,0-1-4 15,1 3 0-15,-2 1-1 0,0-1 12 0,0 2 3 16,-3 0 10-16,0 2 14 0,-1-1 0 0,-2 1 10 16,0-2 0-16,-2 3-3 0,-1-3-5 0,0 1-1 15,-1 0-8-15,-1 1-5 0,1 1-9 16,-1-1-10-16,-2 3-6 0,1 3-9 0,-1 1-4 16,-2 3-5-16,0 4-4 0,-1 2-1 0,0 5-2 15,2 1 3-15,1 3 2 0,0 2-1 16,2 3 0-16,2 2 3 0,0 2 1 0,4 0 2 15,0 2-1-15,3 1 0 0,1-2-5 0,2-1-3 16,3-2-4-16,2-2 1 0,1-3 4 0,3-1 4 16,3-2 7-16,1-3 1 0,2-3 3 0,2-1 2 15,1-5 4-15,-1-2 2 0,4-5 7 16,0-3 9-16,2-3 13 0,-2-5 9 0,-1-3 2 16,-1-3-1-16,-1-2-3 0,-2-3 2 0,-2-1-2 15,-3-1-4-15,-2-2-4 0,-2-1-1 16,-4-3 1-16,-1-3 2 0,-3-3-5 0,-3 0-7 15,-2-1-7-15,-1 4-11 0,-3 3-6 0,-1 4-5 16,0 5-5-16,-1 3-4 0,-1 5-10 0,-3 3-22 16,-3 2-27-16,-2 6-35 0,-4 3-46 0,-5 6-46 15,-7 6-24-15,-12 3 20 0,-2 12-287 16</inkml:trace>
  <inkml:trace contextRef="#ctx0" brushRef="#br0" timeOffset="4116.26">21460 12247 1259 0,'-4'-8'284'0,"1"-1"-92"0,1-1-87 0,4 5-69 16,5 2-46-16,6 0-22 0,7 2-4 0,6 0 3 16,6 1-1-16,5 2 1 0,1-1-7 0,4 2-2 15,1 0-3-15,-1 0 1 0,-1 0 2 16,-2-1 2-16,1-1 6 0,-2 0 5 0,-4 0 5 15,-2 0 7-15,-2-1 6 0,-2-1-2 16,1 0-6-16,0 1-9 0,1-2-14 0,3 1-18 16,3-3-15-16,3 1-18 0,3-1-16 0,1 0-11 15,2-2 18-15,0 1 17 0,0 3-293 0</inkml:trace>
  <inkml:trace contextRef="#ctx0" brushRef="#br0" timeOffset="4502.22">21894 12504 752 0,'3'-2'137'15,"3"-2"-39"-15,0-2-42 0,6 2-28 16,1 0-17-16,2 1-9 0,2 1-4 0,1 2 0 15,1 0-4-15,-1 0-4 0,1 0-5 0,0 0-6 16,-1 1 0-16,0 0 3 0,-1 2 1 16,-2 1 0-16,-1 0-8 0,-1 2-8 0,-3 1-4 15,-2 1-2-15,-2 3-1 0,-2 0 2 0,-4 4 5 16,-5 1 8-16,-4 4 7 0,-4 3 8 0,-3 0 7 16,-1 2 2-16,-2-2 1 0,2 2 3 15,1-5 5-15,2 0 13 0,1-2 11 0,5-4 15 16,2-2 14-16,3-4 5 0,3-2-8 0,1-3-7 15,3 1-10-15,1-3-2 0,3 1 10 0,5-3 6 16,2-3-7-16,3-1-11 0,6-5-19 16,0 0-22-16,3 0-24 0,2-4-29 0,1 1-55 15,0-1-41-15,2-1-14 0,-2-1 18 0,4 1-264 16</inkml:trace>
  <inkml:trace contextRef="#ctx0" brushRef="#br0" timeOffset="5055.72">21994 11946 1279 0,'-3'-16'355'0,"1"-4"-147"0,2-4-110 0,2 3-63 0,3 4-31 16,2 1-39-16,1 0 1 0,2 0-7 0,2-2 2 15,-1 1 13-15,2 0 11 0,-1-2 8 0,-2 1 6 16,0-2 0-16,0 1 3 0,-1-1 2 15,-1 2 7-15,0 0 8 0,-1 2 7 0,0 1 7 16,-2 1-5-16,1 3-7 0,0 2-10 16,-1 2-11-16,-1 2-7 0,0 3-17 0,0 2-20 15,1 3-30-15,2 5-11 0,2 5-6 0,1 8 8 16,2 5 7-16,-2 7-2 0,0 3 3 0,-1 5 1 16,-1 0 10-16,1 1 13 0,1-1 16 0,2-2 16 15,2-4 7-15,1-5 6 0,2-3 4 0,0-7 3 16,2-2 4-16,2-6 15 0,-2-3 26 15,2-5 26-15,-1-5 24 0,-1-4 11 0,2-3-6 16,-2-3 0-16,0-4-5 0,1-3-2 16,-1-4 0-16,0-2 3 0,-2-2 4 0,-2-3 4 15,-4-2-3-15,0-5-17 0,-3-4-22 0,-2-5-17 16,-1-5-16-16,-2-4-24 0,1 0-37 0,1 1-45 16,1 2-40-16,3 4-26 0,-1 2-12 0,1 3-25 15,0 3-67-15,1-2-120 0,3-8-390 0</inkml:trace>
  <inkml:trace contextRef="#ctx0" brushRef="#br0" timeOffset="6923.82">21675 11485 632 0,'-3'-4'95'0,"1"1"-31"0,-1-2-40 16,3 4-32-16,0 2-30 0,1 1-15 0,2 0-2 15,-1 0 13-15,2 2 20 0,-2-2 11 0,1 0 8 16,-2-1 2-16,-1-1 6 0,0 0 9 0,-1-1 15 16,-1-1 15-16,0-3 14 0,-1 0 9 15,1-1-2-15,1-2-6 0,0 0-13 0,2-2-14 16,0-1-11-16,3-1-8 0,-1 0-5 0,0-2-3 15,1 0-5-15,-1 0-9 0,1 1-8 16,-1 2-7-16,1 3-1 0,-2 1 6 0,-2 2 5 16,-1 1 1-16,0 1-3 0,-3 2-6 0,-1 1-1 15,-2 1 0-15,-3 2 4 0,1-1 7 0,-2 1 2 16,0 0 8-16,2 0 2 0,2 1 6 0,3 0-2 16,0 2 1-16,3 0-4 0,1 2 0 0,2 0 3 15,2 4 1-15,0-1 2 0,3 1-1 16,2 0-3-16,1 0-5 0,0-2 0 0,2 1 2 15,0-1-2-15,1-2 0 0,0-1 1 0,-1-1-2 16,-1-4 4-16,-1 0 6 0,-2-2 5 16,-1-2 6-16,-2 0 8 0,-1-3 17 0,-1-1 9 15,-1-2 14-15,-1 0 13 0,0-1-6 0,-1-3 0 16,0 0-12-16,-1-1-12 0,1-2-9 0,0-1-3 16,-1 0 3-16,1-2 1 0,-1 2-5 15,0 0-10-15,-2 1-10 0,1 3-7 0,-2 0-5 16,1 3-3-16,-2 2-1 0,0 2-6 0,-5 2-6 15,0 3-6-15,-4 1-4 0,-2 2 1 0,0 2 3 16,0 2 6-16,2 1-2 0,2 1-2 16,3 3-2-16,2-1-3 0,3 2-3 0,1 2-9 15,3 0-14-15,3 1-24 0,1-1-10 0,3-1 6 16,4-1 9-16,0-2 11 0,4-2-1 0,1-1-9 16,3-1-13-16,0-2-4 0,1-3 13 0,-1-2 11 15,-8-9-169-15,7 7-45 0</inkml:trace>
  <inkml:trace contextRef="#ctx0" brushRef="#br0" timeOffset="7376">21707 11364 848 0,'-9'-4'219'0,"1"0"-76"0,-2-1-78 16,4 5-44-16,4 4-52 0,0 3-29 0,0 4-16 15,1 3-19-15,1 3 8 0,0 2 6 0,0 1 2 16,0 1 12-16,-1 0 15 0,0 1 16 0,-1 0 14 16,-1 0 10-16,-1 1 6 0,-1 2 2 0,-1 2 1 15,-2 1 2-15,-1 5-1 0,-2 2-1 0,-2 5-1 16,0 3-1-16,1 5 5 0,-1 4-1 15,0 1-1-15,2 3 0 0,0 2-4 0,2-1 1 16,1 2 1-16,0-1-1 0,-1-2 4 16,-2 2-1-16,0-2 0 0,-4 2 1 0,-5 1 4 15,-3 1 17-15,-6 0 33 0,-4-3 48 0,-3-1 59 16,-1-3 49-16,-1-3 18 0,1-1-21 0,2-3-52 16,1 0-59-16,4 1-48 0,4 2-27 0,4-1-9 15,4 2-7-15,4-1-4 0,2 0-1 16,3 2-5-16,2-3-4 0,3 0-17 0,2-2-19 15,3 1-24-15,4-4-19 0,-1-1-1 0,5-3 1 16,-1-2 14-16,-1-5 6 0,2-1 5 16,-2-4 0-16,2-3-11 0,0-1-19 0,-1-1-22 15,0-2-17-15,0-2 23 0,-2-3 18 0,1 1-263 16</inkml:trace>
  <inkml:trace contextRef="#ctx0" brushRef="#br0" timeOffset="7756.05">19942 15130 1365 0,'-3'0'308'0,"1"1"-179"0,1 3-119 0,5 0-44 16,6 5-2-16,3 3-5 0,8 2 9 0,6 2 4 15,1-2 7-15,7 0 7 0,2-3 4 0,4-1 6 16,4-3 1-16,2-4 1 0,0-4 1 0,4-5 0 15,0-3 2-15,4-3 0 0,-1-2 2 16,-2 1-1-16,-3-3 0 0,1 1 0 0,-2 1-22 16,0 1-29-16,-2 3-37 0,-4 2-46 15,0-1-51-15,-3 5-49 0,-3-2 10 0,-5 5-251 16</inkml:trace>
  <inkml:trace contextRef="#ctx0" brushRef="#br0" timeOffset="8118.49">20368 15654 1157 0,'-2'0'220'0,"2"-3"-142"16,1 2-87-16,5-3-13 0,5-2-4 0,5-1 11 15,4-2 21-15,2-1-5 0,0 2 3 0,0 0-4 16,-3 3 4-16,0-1 1 0,-3 1-3 0,-2 1 10 15,-3 2-5-15,-3 2 3 0,-2 0 3 16,-1 2 2-16,-4 0-2 0,0 0 6 0,-2 3 7 16,-2-1 1-16,1 3-8 0,-1 3-15 0,-2 1-20 15,1 4-17-15,-3 3-13 0,0 6-1 16,0 0 6-16,0 3 12 0,0 2 11 0,1 1 10 16,0-1 4-16,2 0 1 0,0-4 3 0,3-2 1 15,2-3 5-15,3-3 4 0,3-3 9 0,3-1 3 16,3-4 8-16,3-2-2 0,2-4-2 0,3-3-5 15,3-2-12-15,3-5-13 0,2-4-16 16,-1-4-25-16,2-4-26 0,-1-2-29 0,0-2-45 16,-1-3-54-16,-2-5-16 0,-2-4-269 0</inkml:trace>
  <inkml:trace contextRef="#ctx0" brushRef="#br0" timeOffset="8570.14">20126 14877 1475 0,'-16'-7'564'0,"-4"-4"-303"0,-2-3-149 0,6 1-77 16,7 0-33-16,3-2-13 0,3-1-3 0,3-5 0 15,3-4 8-15,3-2 0 0,4-9-6 0,6-4 4 16,5-4-1-16,5-3 3 0,0 4 6 0,1 4 3 15,-2 6 11-15,-3-1 6 0,-5 6 12 16,-1 1 13-16,-3 0-2 0,-3 9 5 0,-2 0-10 16,-1 6-12-16,-2 3-12 0,-2 2-6 0,0 3-6 15,-1 2-17-15,0 2-30 0,1 2-40 16,0 3-36-16,4 4-16 0,2 7 3 0,4 9 15 16,1 5 13-16,2 8 8 0,0 3 13 0,4 4 14 15,0 1 18-15,5-2 15 0,-1-1 10 0,1-5 6 16,-2-6 2-16,1-4 4 0,-2-5 5 0,1-7 4 15,-2-3 13-15,-2-4 20 0,-2-6 24 16,-3-2 24-16,-4-4 29 0,-1-4 22 0,-1-2 21 16,0-5 8-16,-1-2 2 0,-1-5-14 0,0-3-20 15,-1-4-9-15,-3-3-17 0,-2-4-10 16,-2-1-14-16,-3-7-16 0,0-4-18 0,0-3-18 16,1-1-23-16,3 5-26 0,3 5-14 0,2 10-11 15,-1 5-10-15,1 8-12 0,-2 3-37 0,0 4-50 16,-1 3-55-16,2 5-63 0,-1-1-77 0,1 2-66 15,3-1 75-15,3-1-247 0</inkml:trace>
  <inkml:trace contextRef="#ctx0" brushRef="#br0" timeOffset="8912.62">21324 15092 1812 0,'-7'-3'598'0,"2"-1"-335"0,-1 1-175 16,5-1-86-16,6 2-36 0,3 0-17 0,6-1-2 16,8 0-1-16,5 0 0 0,5-2-19 0,3-1-26 15,2 2-34-15,1-2-27 0,1 0-13 16,1-2-5-16,-2-1 8 0,-3-4-4 0,0-1-26 16,-3-1-20-16,-3-3-1 0,-5-5-220 0</inkml:trace>
  <inkml:trace contextRef="#ctx0" brushRef="#br0" timeOffset="9119.48">22125 14585 2122 0,'-18'10'518'0,"-5"8"-382"0,-5 10-152 16,6 8-59-16,6 11-49 0,4 12-42 0,4 6-10 15,6 5-22-15,4 2-18 0,3-6-29 0,4-1-29 16,1-4-17-16,3-7 26 0,6-4-235 16</inkml:trace>
  <inkml:trace contextRef="#ctx0" brushRef="#br0" timeOffset="10045.869">18376 9382 704 0,'1'0'97'16,"0"0"-32"-16,3 1-31 0,1 0-15 0,5 3-4 15,0-2-3-15,4 3-3 0,0-1-5 16,0 2-2-16,-2 2 0 0,0 3-1 0,-2 0-2 16,-2 4-2-16,0 5-1 0,-3 2-3 0,-3 2 9 15,-2 7-6-15,-2 3 4 0,-4 6 5 16,-2 5-1-16,-1 2 9 0,-3 5 0 0,1 4-11 15,-1 2 4-15,3 1-5 0,1 0 1 0,2-3 6 16,2 4-9-16,0 1-4 0,2 4-10 0,-2 1-14 16,1 4-9-16,-2 3-7 0,-2 6 10 15,-1 2 10-15,-4 0 5 0,-2 1-7 0,-5-2-10 16,1-3-1-16,-2-1 8 0,-2 0 14 0,2-4 12 16,-1-4 4-16,2-6-1 0,3-7 1 0,6-5 1 15,3-10-5-15,5-5-6 0,2-10-6 16,0-8-25-16,10-4-311 0</inkml:trace>
  <inkml:trace contextRef="#ctx0" brushRef="#br0" timeOffset="10387.949">18666 9969 1031 0,'-10'-2'156'0,"0"-1"-82"0,-2 3-60 16,6 5-24-16,3 3-6 0,2 3-4 0,0 6 4 15,2 1 3-15,1 3 1 0,3 3 5 16,0 3 3-16,2 1 7 0,1 3 8 0,1 4 5 15,-1 1 5-15,0 2 4 0,0 4 1 0,-1 1 0 16,0 3-3-16,-1 0-7 0,0 0-5 0,0 2-4 16,0-1-5-16,0 1-1 0,-2 0-6 0,1-2-17 15,-2-4-28-15,0 1-28 0,-1-1-30 0,-2-1-19 16,-1-1-9-16,0-4 21 0,-2-1 27 16,1-5-312-16</inkml:trace>
  <inkml:trace contextRef="#ctx0" brushRef="#br0" timeOffset="10676.29">19107 10085 1280 0,'-16'-8'484'15,"-5"2"-223"-15,-3 3-137 0,2 11-83 0,1 9-40 16,-1 12-11-16,-2 10-6 0,0 9-3 0,2 7 5 16,2 4 1-16,4 1 0 0,5 0-1 0,4-2-11 15,2 0-6-15,5-5-9 0,2-3-2 16,3-5 5-16,2-6 0 0,-1-6 5 0,2-2-6 16,0-4-5-16,0-3-16 0,1-2-20 0,1-2-23 15,0-2-31-15,0-1-31 0,0 0-32 16,0-1 6-16,-9-5 29 0,9 2-286 0</inkml:trace>
  <inkml:trace contextRef="#ctx0" brushRef="#br0" timeOffset="10907.08">19569 10252 1280 0,'-2'2'179'15,"0"3"-122"-15,0 7-50 0,2 9-7 0,0 9 0 16,2 11 3-16,-2 8-2 0,0 7-1 0,-2 7-1 16,-2 5 2-16,-3 3-1 0,-4-2 0 0,-2-1-2 15,-2-3-24-15,-2-6-11 0,0-2-28 0,1-6-25 16,2-7-10-16,2-5-20 0,2-10-20 16,3-9-4-16,4-9 26 0,3-10-321 0</inkml:trace>
  <inkml:trace contextRef="#ctx0" brushRef="#br0" timeOffset="11087.57">19963 10490 2119 0,'-20'2'345'0,"-6"5"-200"0,-4 6-102 0,7 9-39 16,9 8-22-16,5 11-43 0,5 7-53 0,6 3-69 15,5 0-48-15,3-1-36 0,5-3-24 16,2-2-10-16,2-1 31 0,5-3-294 0</inkml:trace>
  <inkml:trace contextRef="#ctx0" brushRef="#br0" timeOffset="11307.03">20459 10927 752 0,'-11'16'248'0,"-4"6"-33"0,-5 6-60 0,5-2-48 15,2-2-41-15,3 3-32 0,4-2-19 0,3 1-26 16,2-3-27-16,3 0-41 0,3-1-60 0,0-3-51 16,3-2-31-16,-15-17-25 0,20 10-209 15</inkml:trace>
  <inkml:trace contextRef="#ctx0" brushRef="#br0" timeOffset="11447.34">20874 10967 1331 0,'-8'4'217'0,"-2"5"-143"0,-2 4-68 15,5 5-42-15,4 6-40 0,3 5-48 16,3 3-44-16,5 3-24 0,4 0 0 15,-1-5 33-15,4 1-288 0</inkml:trace>
  <inkml:trace contextRef="#ctx0" brushRef="#br0" timeOffset="11616.869">21177 11093 1229 0,'-4'5'307'0,"-2"3"-168"0,-1 5-96 16,1 8-39-16,3 6-5 0,2 5-11 0,1 6-39 16,2 2-55-16,0 3-76 0,2 1-79 0,-2-4 20 15,-1-1-326-15</inkml:trace>
  <inkml:trace contextRef="#ctx0" brushRef="#br0" timeOffset="11790.4">21248 11260 2771 0,'-18'-6'318'0,"-1"1"-269"0,0 2-228 0,14 15-269 16,10 12-245-16,10 13-460 0</inkml:trace>
  <inkml:trace contextRef="#ctx0" brushRef="#br0" timeOffset="15457.98">22003 9198 655 0,'-6'-10'96'0,"-1"-2"-32"0,-1-3-36 0,2 4-24 15,4 3-19-15,-1 2-20 0,1 2-17 0,1-2-4 16,1 1 8-16,0-1 15 0,3-1 12 0,-1-1 7 15,2-2 5-15,0 0 2 0,1-2 4 0,-3 1 5 16,0-1 3-16,-1 1 2 0,-1-1 4 0,-1 1 2 16,0 0 2-16,-1 2-2 0,-2 0-1 0,1 2-2 15,0 0-4-15,1 3 0 0,0 0-5 16,0 3-4-16,0 0-1 0,0 1-4 0,0 1 0 16,-1 0 1-16,2 0 0 0,0 0 3 15,0-1 5-15,0 0 5 0,0-1 9 0,0-1 11 16,-2-3 13-16,0 0 19 0,0-2 2 0,0-3 3 15,-2 1 1-15,2 0-9 0,-2-1 2 0,2-1-4 16,-1 2-6-16,1 0-2 0,1 0-8 0,-1 0-7 16,1 3-13-16,1 0-9 0,0 1-6 15,0 2-3-15,1-1-3 0,-2 2-2 0,2 1-3 16,2 0-5-16,-2 0 1 0,1 1 2 0,-1-2 6 16,0 1 2-16,0 0 3 0,0 0 4 15,1-1-2-15,0-1 2 0,1 0 1 0,1-1 2 16,0 1 2-16,2-1 1 0,-1 1 1 0,2 1-5 15,0-1 0-15,0 2-6 0,-1 2-4 0,1 2 0 16,0 1-3-16,0 3 2 0,-1 4-4 0,-1 0 0 16,-3 3 2-16,-1 2 0 0,-2 1 2 15,-1 2 2-15,-1 0-2 0,-1 1 4 0,-1 1 0 16,1 0 0-16,1-2 2 0,1 1 0 0,0-1-1 16,1 1-1-16,0 0-1 0,0 0 1 0,2 2 0 15,0 0 0-15,1 0 1 0,-1-1 1 16,-1 0 0-16,1-1-1 0,-3 1 1 0,0 2-2 15,-2 1 2-15,-2 4 0 0,-2 1 4 0,0 4-7 16,-2-2 3-16,1 3-1 0,1-3-6 0,2 0 9 16,1 2-3-16,2-1-1 0,1-2 3 0,1-2-1 15,2 0-1-15,1-4 1 0,-1 2-2 16,2-4 2-16,1-1-1 0,-2 0 3 0,1 1-5 16,-2 0 2-16,0 0 0 0,0 2-2 15,-1 1 1-15,-1 1 0 0,-2-1 0 0,-2 1 1 16,0-1-2-16,-1 1 2 0,0 1-1 0,1-2 1 15,3 1 1-15,0-3-1 0,4-1 0 0,2 0 0 16,1-3 0-16,1 0 0 0,0-2-2 0,0-2-2 16,0 0 0-16,-1-2 0 0,-1-1 0 0,-1 0 1 15,-2 0-3-15,0 0-6 0,-3 1-12 16,-1-1-5-16,-2 2-1 0,-2 0 5 0,0 1 10 16,-2 1 7-16,1 1 1 0,-3 3 2 15,2 0 2-15,-2 0 2 0,2 1 2 0,0 1 0 16,0-1 2-16,3 1-1 0,2-2 0 0,1 2 0 15,3 1-2-15,0-2 1 0,2 0 0 0,-1-3 1 16,1-2 0-16,1-1 0 0,0-1-2 0,-1-2 5 16,0 0-7-16,-1 0-1 0,0-2 0 0,0 3-4 15,-1-5 4-15,0 0 2 0,-1 0-1 0,0-2 3 16,1 0-1-16,0 0 1 0,0-2 1 16,0 2-1-16,1-1-1 0,1-1 0 0,1 2-1 15,0-3 1-15,2 2-1 0,0 0 0 16,1-2-3-16,1 1-8 0,0-1-12 0,-1-1-16 15,1-1-23-15,0-1-24 0,-2 0-6 0,-1-5 4 16,0-2-317-16</inkml:trace>
  <inkml:trace contextRef="#ctx0" brushRef="#br0" timeOffset="16045.349">21421 10310 462 0,'-6'-5'108'0,"-2"1"-90"0,1-1-15 0,2 2-8 15,5 2-4-15,1 1-1 0,3 0 4 0,0 0 9 16,2 1 12-16,0-2 21 0,0 1 27 15,0-1 22-15,-2-1 17 0,1 0 5 0,-1 1-6 16,0 1-15-16,-2 1-21 0,2 1-22 0,-1 1-18 16,1 1-5-16,-1 2-4 0,0 1-6 0,2 1-4 15,1 2-3-15,1 3-4 0,1 0 0 0,1 3-3 16,3-1 1-16,3 2 1 0,0 0-2 16,2 2 3-16,1 1 0 0,1 0-3 0,0 1 3 15,1 2-1-15,0 1-1 0,-2 2 1 16,-1 1 0-16,1 1 1 0,-2 1 0 0,-1 0 0 15,-1-3 0-15,-3 2 1 0,2-2 0 0,-2 1-2 16,0-1 2-16,0 0 0 0,1-1 2 0,-1-4 0 16,0-2 0-16,0-2-1 0,1-4 2 0,-2-2 1 15,2-3 2-15,-3-2 4 0,1-3 4 0,1-3 23 16,-1-1 18-16,-2-4 20 0,1-2 10 16,0-1-14-16,-1-1-15 0,2-2-12 0,-1-1-7 15,0-1-3-15,2 1 1 0,0-2-3 0,1-1 0 16,0 0-2-16,2-1-2 0,1-2-2 15,0 3-15-15,1-1 9 0,0-1 0 0,0 1-3 16,1-4 9-16,-2 3-13 0,0 0-3 0,-3-2 1 16,1-1 0-16,-1 0 0 0,-2-1-1 0,-1 2 1 15,-1-2-1-15,0 0-6 0,0 1-1 0,2 1 0 16,-2-1-6-16,1 3-10 0,1 0-22 16,1-1-30-16,0 3-30 0,2 2-20 0,-1 1-13 15,1 2-12-15,0 2-33 0,-2 1-60 0,-1 2-28 16,-2 2-355-16</inkml:trace>
  <inkml:trace contextRef="#ctx0" brushRef="#br0" timeOffset="16839.97">22301 8781 744 0,'-1'-9'172'0,"1"-2"-50"0,1-4-62 0,2 1-30 0,1 2-15 15,2 0-6-15,1-2-4 0,1 0 0 16,1-1 1-16,2-1 1 0,-2-1 3 0,0-2 4 16,-2-1 2-16,-2 1 5 0,-2-1 8 0,-2 1 5 15,-2-1 5-15,0 2 0 0,-2-2-6 0,-3 3-9 16,0 4-9-16,-1-3-3 0,-1 2-10 0,0 0-4 16,-1 0-2-16,-2 6-12 0,0 1 1 0,-1 4-3 15,1 0-1-15,-2 1-1 0,-1 2-4 16,2 0-1-16,-2 4 1 0,1-1-1 15,3 2-3-15,-1 2-5 0,4 0-8 0,3 3-5 16,0 0-2-16,4 3 2 0,3 0-2 0,1 1 6 16,4 1 8-16,3 1 11 0,2 0 12 0,6 1 6 15,1 2-1-15,4 0 0 0,1 2 2 0,3 3-7 16,-1 2-7-16,1 0-9 0,-3 3-6 0,-3 1-1 16,-3 1 5-16,-4 0 3 0,-5 3 6 0,-4-1 4 15,-6 3 3-15,-6 0 5 0,-3-1 4 16,-5-1 4-16,-2-1-1 0,-2-2 1 0,-2-3 2 15,0-3 7-15,1-3 5 0,0-2 7 16,0-4 2-16,0-1 0 0,1-4 3 0,1-2 3 16,-1-4 6-16,2-4 3 0,1-2 3 0,0-2-3 15,0-4-3-15,0-3-1 0,0-3-2 0,0-3-1 16,0-3 1-16,1-1 6 0,3-4 0 0,2 1 7 16,3 3 1-16,5-2 11 0,2 2-4 15,5 1-9-15,5-2-8 0,4 0-26 0,7 1-10 16,5 2-4-16,6-2-14 0,3 1-27 0,5-1-39 15,5-1-40-15,2 2-46 0,2-1 4 16,-5-5 9-16,5 4-283 0</inkml:trace>
  <inkml:trace contextRef="#ctx0" brushRef="#br0" timeOffset="17126.21">22927 8366 994 0,'-4'-5'167'0,"-1"-1"-82"0,2-1-53 16,0 7-38-16,2 3-21 0,0 7-13 0,0 5-6 16,0 5 0-16,-3 7 1 0,1 3-1 0,-2 1 2 15,-2 1 11-15,-1 1 11 0,-1 1 11 16,0 0 9-16,-2-1 4 0,1-2 4 0,1-2 6 15,1-3 5-15,0 0 3 0,1-3 0 0,1-1-3 16,-1-1-4-16,0-2-4 0,1 1-4 16,1-1-3-16,-1 0-13 0,0 0-29 0,0 0-42 15,0 0-25-15,-5 0 3 0,-4 2-333 0</inkml:trace>
  <inkml:trace contextRef="#ctx0" brushRef="#br0" timeOffset="17475.23">23074 8497 915 0,'-5'1'208'0,"1"1"-111"0,-3 3-70 15,-1 5-27-15,0 5-2 0,-2 4-3 0,0 2 3 16,-2 2-4-16,0-1-1 0,-1 0-3 0,0-1-1 15,1-4 4-15,-2-2 2 0,0-3 5 0,-2-3 3 16,0-3 4-16,-2-2 2 0,0-1 8 16,1-3 7-16,1 0 10 0,1-1 4 0,1-2-5 15,3 2-4-15,2 0-9 0,2 0-8 0,3 2-9 16,1 0-11-16,2 1-21 0,1 3-15 0,4 1-7 16,-1 3 5-16,3 0 18 0,2 3 13 0,1-1 6 15,3 2 2-15,0-1-1 0,3 0 7 0,1 1 0 16,1-2 3-16,0 1 1 0,0-2 1 15,2 0-2-15,-1-2 2 0,1-1-10 0,1-2-21 16,1 0-33-16,-1-3-42 0,0-2-37 16,0-3 13-16,1-2-338 0</inkml:trace>
  <inkml:trace contextRef="#ctx0" brushRef="#br0" timeOffset="18006.66">23364 8539 1236 0,'-8'-8'419'15,"-2"0"-213"-15,0 0-120 0,3 7-71 0,2 6-42 16,0 6-29-16,2 8-22 0,-2 5-18 0,3 6-8 16,1 2-10-16,3 1-5 0,0 1 2 0,3-2 7 15,-1-3 14-15,-1-3 18 0,2-2 18 0,-2-5 19 16,2-4 17-16,-2-5 14 0,1-4 11 15,-2-2 11-15,0-3 14 0,-1-3 6 0,1-3 5 16,-1-1-11-16,1-1-18 0,-1-1-16 0,1 0-19 16,1 1-13-16,-2 0-11 0,1 2-7 15,1-1 3-15,-1 0 6 0,-1 1 15 0,1 1 18 16,2 0 11-16,-1 0 7 0,1-2 9 0,-1 0 17 16,2-1 23-16,-1 0 24 0,3 0 22 0,1 1 11 15,0-3 2-15,2 1-7 0,-1 0-20 0,1-2-13 16,1 0-22-16,1-2-20 0,2-2-2 15,0 2-20-15,1 0-2 0,1-1-8 0,-1 2-8 16,1-2-9-16,0 0-13 0,-1 1-6 0,0 0 0 16,-1 0 1-16,-1 0 10 0,-2-1 7 15,-1 2 5-15,-1-1 5 0,-1 2 2 0,0 1-1 16,0 1 2-16,-1 2 2 0,-1 1 2 0,-1 4 2 16,0 1 1-16,0 2 2 0,-2 2 1 0,-1 2 5 15,1 3 3-15,-2 2 2 0,-2 3 0 16,-2 3-2-16,0 3-2 0,-3 1 1 0,-2 2-3 15,-1 1 1-15,0 0-3 0,-1 0-2 0,4-2-2 16,-1-2-4-16,1-3-7 0,2-2-8 16,1-2-14-16,2-3-21 0,0-3-31 0,2-3-32 15,0-2 0-15,2-2 18 0,-15-18-31 0,22 11-234 16</inkml:trace>
  <inkml:trace contextRef="#ctx0" brushRef="#br0" timeOffset="18322.78">24058 8532 1005 0,'-3'-5'248'0,"-2"0"-87"15,1-1-70-15,3 4-48 0,2 2-38 0,0 1-37 16,1 1-13-16,3 3-10 0,2 1-3 0,2 1 5 16,1 1-4-16,1 1-2 0,-2-1 2 0,0 0 5 15,-1 0 7-15,-2-1 9 0,-1 1 7 0,-4 0 10 16,-4 1 4-16,-2 1 7 0,-3 1 3 0,-4 1 2 15,-2 2 4-15,-2 1 6 0,-1 1 3 16,1 1 7-16,1 1 1 0,3 2-3 0,3 0-3 16,1 0-5-16,4 3-2 0,4 1 1 15,4 1 7-15,3-1 8 0,3-1 2 0,5-1-4 16,4-1-1-16,2-3-6 0,4-2 4 0,3-2 0 16,1-5-3-16,0-2-4 0,-1-2-11 0,-2-2-10 15,-1-1-21-15,-2-4-19 0,-3-1-27 0,-1-3-33 16,-2-2-9-16,-2-2 11 0,0-2-317 15</inkml:trace>
  <inkml:trace contextRef="#ctx0" brushRef="#br0" timeOffset="20563.93">17842 8668 176 0,'5'-4'132'0,"-2"-1"-21"0,3-2-44 0,-1 2-24 16,-2-1-19-16,0 1-4 0,0-1-6 0,0 1 0 16,0-1-1-16,0 0-2 0,-1 0 1 15,-1 1 2-15,-1-1 3 0,0-1 5 0,-2 1 2 16,0 0 3-16,-2-1-1 0,0 2 1 0,-2-1-1 16,0 1-2-16,-2 1-2 0,-1-1-7 0,0-1-4 15,-3 4-3-15,-2 1-6 0,1 2-1 16,-4 5-3-16,0-2-2 0,0 2 0 0,-2 3-1 15,0-1 0-15,0 2-1 0,2 0 2 0,1 0 1 16,1 3-1-16,0 2 2 0,3 1-2 16,2 2-1-16,2 1-1 0,2 2-1 0,2 2 2 15,2 0 2-15,5 1 9 0,1-1 4 0,3 0 1 16,2 0-1-16,4 0-5 0,1-1-1 0,1-2 2 16,3-3-2-16,1-2 3 0,0-2-1 0,2-4-1 15,0-2 3-15,0-4-2 0,1-3 5 0,-2-2 2 16,3-4 7-16,-2-2 8 0,0-3 2 15,2-4 0-15,0-1-3 0,1-4-8 0,3-2 0 16,-1-2-5-16,0-1-3 0,-3-2 2 0,-1 2-1 16,-5 1 5-16,-3-1 4 0,-5 2 4 15,-3 0 3-15,-5 1 2 0,-2 0-4 0,-6 0-5 16,-4 2-11-16,-1 0-13 0,-4 4-10 0,-2 2-15 16,-2 1-17-16,-2 4-16 0,0 3-36 0,0 3-38 15,-2 3 0-15,-3 5-379 0</inkml:trace>
  <inkml:trace contextRef="#ctx0" brushRef="#br0" timeOffset="22686.24">18480 8099 700 0,'-1'-1'39'0,"2"4"-27"15,2 3-23-15,5 6-5 0,1 4 7 0,4 2 3 16,0 3 2-16,1 2 0 0,1 1 2 16,0 0-1-16,0 2 0 0,0-1 0 0,0 2 1 15,-3-1 0-15,1 1 2 0,-3-1 0 0,-2-1-1 16,-2 0 1-16,0-3 0 0,-4-4 1 0,0-1 0 16,1 1 0-16,-2-3-1 0,0-2-2 0,0 0-1 15,0-3-6-15,1 1-4 0,-1-1-1 16,0-1 1-16,1-2 1 0,-1 0 2 0,0-1-4 15,-1-2-14-15,-3-3-143 0,3 1-55 0,0-2 99 16,-2 0 82-16,3-1 45 0,-3-3 15 16,-2 0 61-16,-1-3 66 0,2 0 30 0,-4-1-52 15,3 0-57-15,0 1-9 0,-1 0 0 0,3 1 8 16,-1 2 4-16,2-2-2 0,-1 1-7 0,4-1-12 16,0 1-13-16,2-1-12 0,3-1-10 0,1-1-5 15,4-2 0-15,2 0-1 0,2-1-1 16,2-2 1-16,1 0-2 0,2-3 2 0,-2 0 2 15,2-3-1-15,-1-1 0 0,-1-2 3 0,0 1-1 16,-3 1 1-16,0 0 0 0,-2 0 0 16,-2 2-1-16,0 3-2 0,-2-2 0 0,-2 2-1 15,-1 1-3-15,-1 0 1 0,-1 5-3 0,-2 2 0 16,-1 2-1-16,0 3 0 0,-2 1-3 0,-2 1-2 16,0 1-1-16,-1 1-1 0,-1 3 7 0,-3 1 6 15,0 1 5-15,0 1 1 0,-1 1-2 0,0 1-1 16,1 1-3-16,2-1 1 0,-1 1-2 15,1 0 0-15,-1-2 0 0,3 0 3 0,-2 1-1 16,1-2 0-16,0-2 2 0,0 0-3 16,0 1 1-16,1-1-2 0,-1 1-2 0,1-1-4 15,-1-1-9-15,1 3-12 0,0 1-10 0,-2 0-8 16,1 1-5-16,1 0-2 0,0 1 2 0,0-2-2 16,1 0-5-16,1-1-7 0,2 0 4 0,0-1 9 15,1 1 11-15,-6-11-79 0,11 11-226 0</inkml:trace>
  <inkml:trace contextRef="#ctx0" brushRef="#br0" timeOffset="23593.59">18628 9058 323 0,'-5'-2'130'0,"-1"1"-76"15,-2 1-16-15,2 1-9 0,3 0-8 0,-1 1-5 16,1-1-4-16,1 1-2 0,1 1-2 0,1-1 3 16,1 2-1-16,2 0 2 0,0 0-2 15,1 0 2-15,1 1 1 0,4 0 2 0,0-1 2 16,2 2-4-16,3 0 1 0,2 0 2 0,4-1 3 16,2 0 2-16,2-2 2 0,1 1-1 0,4-3-2 15,0-1-1-15,2-1-2 0,1-1-1 0,4-2-1 16,2-2-5-16,1 1-1 0,2-2 0 0,-2-1-2 15,0 0 0-15,3-2-1 0,-1 2 0 16,2-1 0-16,1 3-8 0,1-2 10 0,0 2 0 16,1-1 2-16,1 2 8 0,0-1-8 15,2 1 2-15,-1 2-4 0,2-2 0 0,-1 3-2 16,0-1-2-16,-2 1 1 0,-1 0-3 0,0 0 0 16,0-1-1-16,0 1 0 0,0 0-1 0,2-2 0 15,-2 2 1-15,2-1 1 0,1-1 1 16,-1 1-1-16,2-1 2 0,2 1 1 0,2-1-1 0,0 1-2 15,0-1-1-15,-2 1-1 0,0 1-2 16,-1-2 1-16,0 2 0 0,0 1 0 0,0 0 0 16,-3 1 2-16,-2 0 1 0,-1 1 0 15,-2 0 0-15,-1 0-1 0,-3 0 1 0,0 0-1 16,-2 0 0-16,-4 1 4 0,-3-1-3 0,-2 0 1 16,-4 0 0-16,-1-1 0 0,-1 1 2 0,-2-1-2 15,-3 0-1-15,0 1-2 0,-3-1 2 0,-1-1-3 16,-2 1-1-16,-3 0-5 0,0 0-8 0,-2 1-8 15,-2-1-14-15,-1 2-16 0,-2-1-17 16,0-1-21-16,-2 1-4 0,-1 0 15 0,-3 0 14 16,-2 1-325-16</inkml:trace>
  <inkml:trace contextRef="#ctx0" brushRef="#br0" timeOffset="23877.149">21123 8680 889 0,'-4'-9'270'0,"-1"0"-89"16,0-2-78-16,4 7-65 0,2 5-40 0,4 4-21 16,3 6-6-16,5 4 6 0,4 6 8 0,4 3 2 15,2 1 2-15,2 2 2 0,1 0 2 0,0 0 4 16,-1 0-2-16,0 0 4 0,-2-3-2 0,-3-2 2 15,-1-1-1-15,-3-2 1 0,-6 0 0 0,-2-1-1 16,-4 0 1-16,-4 0 0 0,-5 2-2 16,-4 4-1-16,-7 6-5 0,-12 6-34 0,-12 7-65 15,-18 8-76-15,-22 11-284 0,-15 8 79 0</inkml:trace>
  <inkml:trace contextRef="#ctx0" brushRef="#br0" timeOffset="32814.85">15414 4630 535 0,'1'-5'76'16,"2"1"-55"-16,2-1-9 0,1 2-6 0,3-1-2 16,2 2 0-16,1-2 0 0,3 1-2 0,0-2 2 15,3 1 0-15,-2-1 1 0,1-2 4 16,2-1 4-16,-2-3 5 0,2-3 8 0,0-2 13 15,-1-5 4-15,1-1 6 0,0-3-2 0,2-4-3 16,1-1-4-16,0-4-2 0,0 1-7 0,0-3-4 16,-1 2-5-16,0 0-7 0,-1 1-4 0,0 0-3 15,-1 2-3-15,-1 1 1 0,-2-1-5 16,0 1-6-16,-1-1-2 0,0-1-6 0,0 1-1 16,2 0 5-16,0 2 2 0,2 1-3 0,0 0 4 15,2 1-4-15,0 0 0 0,2 1 4 0,0 0 1 16,0 2 19-16,0 2-17 0,-1 3 3 15,1 1-1-15,-1 3-13 0,-1 5 15 0,0 1-1 16,-1 1-15-16,3 4 10 0,0 4-4 0,2 5-3 16,0 3 11-16,3 2-12 0,0 3 0 0,4 4 4 15,1 3-3-15,0 2 0 0,1 2 5 0,0 0-3 16,2 2 8-16,1-1 1 0,1 1 3 16,-1 2 2-16,0-1 2 0,-4-1 1 0,0 2 0 15,-1-1 1-15,-1 1 1 0,-1-1 5 16,-1-2 17-16,0-3-19 0,-2 0-2 0,0-1-5 15,-2-3-21-15,1 0 18 0,-2 1-1 0,1-2 0 16,-1-1 3-16,-2 1 1 0,-1-1-2 0,-1-1 2 16,-1 0 1-16,-3-2-2 0,-1 1 3 0,-1 0-1 15,-3-1-1-15,-3 1 1 0,0-2 0 0,-4 0-3 16,0-1-5-16,-1 1-12 0,0-3-13 16,-2 0-15-16,0-1-13 0,1-1-28 0,-1-3-15 15,-1-3 1-15,4-2-335 0</inkml:trace>
  <inkml:trace contextRef="#ctx0" brushRef="#br0" timeOffset="33507.619">15250 5142 273 0,'22'-6'246'0,"10"0"-168"0,8-2-53 15,3 0-5-15,-1-1-5 0,7 0-4 0,2-2-6 16,5 1-1-16,3 0-1 0,2-2 1 15,2 2 2-15,4-1 3 0,1 2 4 0,5 0 5 16,-2 0 4-16,4 1 0 0,0 2 0 0,1-1-6 16,4 2-3-16,3-1 0 0,4 2-1 0,5-2-2 15,4 0-4-15,1 1-4 0,2-2-2 0,-1 0-3 16,4 0 0-16,3-2 1 0,1 2-1 0,3-1 3 16,-2 0-3-16,1 1-1 0,-4 1-3 15,1 1 4-15,4 1 1 0,3-1 3 0,1 0 3 16,1 1-1-16,3-1 1 0,0 3-2 0,1 1 0 15,3 1 3-15,1 1 2 0,-3 0-2 16,-1 1 0-16,-7 2-3 0,-4-1 2 0,-6 2 2 16,-5 1 1-16,-5-2 0 0,-10 2-3 0,-7-3-5 15,-10 0-9-15,-8-1-13 0,-8-2-22 0,-5-1-27 16,-10-3-2-16,-5 0-347 0</inkml:trace>
  <inkml:trace contextRef="#ctx0" brushRef="#br0" timeOffset="33938.689">15927 5070 336 0,'-2'21'315'0,"2"9"-276"16,1 13-4-16,4 3-9 0,0 0-11 0,2 2 1 15,3-2-8-15,0 1 0 0,4-2-3 0,2-6-14 16,2-6-19-16,2-5-8 0,1-7-4 0,-1-8 10 16,1-5 13-16,1-9 4 0,1-8-6 0,-2-14-133 15,5-3-155-15</inkml:trace>
  <inkml:trace contextRef="#ctx0" brushRef="#br0" timeOffset="34128.85">16573 4912 1218 0,'-19'3'292'0,"-5"5"-162"16,-4 4-84-16,7 9-38 0,4 7-11 0,6 5-5 15,3 4-2-15,3 4-33 0,5-1-38 0,5 0-47 16,2-2-33-16,3-1-13 0,3-6-2 16,0-6 44-16,-1-6 35 0,1-9 38 0,-3-7 4 15,5-4-290-15</inkml:trace>
  <inkml:trace contextRef="#ctx0" brushRef="#br0" timeOffset="34288.43">16959 4914 432 0,'-1'15'232'16,"1"6"-139"-16,-1 7 0 0,2-4-12 0,1-2-23 15,0 0-19-15,2-1-16 0,-1-2-9 0,2-1-4 16,2-2-1-16,-1-3-11 0,1-3-13 0,1-1-21 16,-3-2-32-16,1-2-36 0,-1-3 2 0,-3-10-95 15,2 3-181-15</inkml:trace>
  <inkml:trace contextRef="#ctx0" brushRef="#br0" timeOffset="34906.759">16927 5508 1005 0,'-23'-5'214'0,"-6"0"-88"0,-8 0-63 0,4 4-35 0,0 6-19 15,1 2-9-15,-3 3-9 0,1 4-7 0,0 1-7 16,-1 1-12-16,-3 0-4 0,-2-1 3 16,-1-3 5-16,-3-2 17 0,-2-3 11 0,-2-2 9 15,-4-4 7-15,-3-3 2 0,0-3 10 0,-4-2 9 16,-4-2 11-16,-2-4 8 0,0-3 6 0,1-1 6 16,4-4-2-16,4-3-2 0,4-4-8 0,5-2-11 15,5-3-13-15,5-2-9 0,6-1-16 16,6 1-16-16,5 0-14 0,9 0-18 0,6 2-4 15,9 0-4-15,8-3-7 0,9-2 6 0,10-1 8 16,6-2 9-16,7 0 17 0,3 0 6 0,4 1 2 16,4 0 3-16,4 0 2 0,2 1 4 15,4-2 2-15,-1 3 5 0,0 1 1 0,0 3 2 16,1 6 0-16,0 2-3 0,1 4-1 0,2 5-2 16,0 3-1-16,1 5-1 0,3 3-1 0,0 5 1 15,-2 6-2-15,-4 5 0 0,-2 4-1 16,-7 5-3-16,-2 6-6 0,-7 2-3 0,-4 4-2 15,-4 4 2-15,-7 3 3 0,-6-1 3 0,-7 3 2 16,-6-3 5-16,-9 1 11 0,-6 3 7 0,-6 1 4 16,-7 3 1-16,-6 0-7 0,-7 2-4 15,-4 3-4-15,-5 1-4 0,-3 1-8 0,-3 0-9 16,-3-3-14-16,-2 1-16 0,0-2-15 0,0-2-23 16,-4-4-43-16,-3-4-28 0,-14-19-24 0,8 11-294 15</inkml:trace>
  <inkml:trace contextRef="#ctx0" brushRef="#br0" timeOffset="37346.789">16875 5850 962 0,'-5'-8'161'0,"1"-2"-44"0,-1 0-42 16,3 4-48-16,4 3-19 0,4 0-14 0,4 2-8 15,5 0 9-15,5 0-3 0,3-2 4 0,3-2-6 16,2-1 7-16,1-1 2 0,0 0 0 0,-2-1 8 15,-2 0-9-15,-2 0 0 0,-4 1 1 0,-3 1 2 16,-1 1 4-16,-4 0-2 0,-2 0 1 16,-2 4-2-16,-4 0-2 0,1 2-2 0,-2 2-4 15,-2 1-4-15,0 4-8 0,-3 3-13 16,-2 2-5-16,-3 4 1 0,-2-1 4 0,-2 2 9 16,-1 0 3-16,2 0 0 0,-2 0 5 0,0-1 7 15,1-1 3-15,1-2 4 0,1-3 0 0,3-2 1 16,1-1 3-16,2-2-1 0,1-2 2 0,2-2 1 15,1-2 2-15,3 0 1 0,-1-1 1 0,2 1-3 16,5-1-5-16,2-2-3 0,4 1-3 16,2 0-2-16,2-2 2 0,0 2 0 0,1 0 2 15,0 0 2-15,-3 1 0 0,-1 1 0 0,-1 1-2 16,-1 1 0-16,-3 0 0 0,-1 1-3 16,-2 2-4-16,-4 2-1 0,0-1-2 0,-4 3-3 15,-3-1-4-15,-1 3 3 0,-4 3-1 0,-1-1 7 16,-4 2 6-16,-1-1 0 0,-1 0 1 0,-1-1-5 15,0 0 6-15,1 0-3 0,0 0-5 0,1-2-7 16,0-2-31-16,1 0-17 0,2-2-2 0,9 6-294 16,-8-11 74-16</inkml:trace>
  <inkml:trace contextRef="#ctx0" brushRef="#br0" timeOffset="37677.82">17507 5776 751 0,'-6'-1'186'0,"-1"1"-103"0,-1 1-51 15,2 3-25-15,5 3-11 0,1 4 1 0,2 1-1 16,3 2 0-16,2 1-5 0,2 0-11 16,3 1-10-16,-1-1-7 0,1 0-2 0,-2-1 6 15,-1-1 7-15,-1-3 9 0,-2-1 9 0,-2-2 5 16,-2-2 3-16,-1 0 2 0,-2-3 7 0,0 0 12 15,-2-1 6-15,1 1 1 0,-1-1-6 0,0 0-12 16,0 1-7-16,1 2-2 0,-2 0-3 16,2 2 0-16,-1 2 1 0,0 0-2 0,1 4 1 15,-1 2 1-15,2-2 1 0,1 3 0 0,3-1 1 16,0-4 0-16,2 3 3 0,2-1 0 16,2-3 3-16,1 0 2 0,3-3 0 0,3-4-1 15,2-3-3-15,4-4-10 0,3-3-17 0,3-4-32 16,2-3-26-16,1-4 0 0,-1-4-16 0,3 1-306 15</inkml:trace>
  <inkml:trace contextRef="#ctx0" brushRef="#br0" timeOffset="37995.68">18075 5764 879 0,'-8'-3'151'0,"0"2"-84"0,-1 2-55 16,4 7-20-16,2 6-7 0,-1 5 1 15,2 6 5-15,1 3-1 0,0 5-2 0,-1 0-2 0,2 3 0 16,2 1 5-16,-1-5 1 0,1-2 3 16,1-3 4-16,2-7-2 0,0-2 5 0,0-6 5 15,0-4 9-15,0-2 4 0,-1-5 19 0,2-3 16 16,1-3 2-16,0-4-1 0,3-4-18 0,3 0-20 15,0-4-8-15,2 0-3 0,0 0-3 0,1-2-4 16,-2 2-6-16,-2 0-5 0,0 2-8 16,-3 0-8-16,-3 1-8 0,-4 0-6 0,-3-1-13 15,-3-1-14-15,-1 1-26 0,-6-2-18 0,0 2 6 16,-3 1-354-16</inkml:trace>
  <inkml:trace contextRef="#ctx0" brushRef="#br0" timeOffset="39341.53">17766 5154 521 0,'-7'0'188'0,"-1"0"-111"0,-1 2 10 16,2-2-4-16,1 0-7 0,2-2-4 0,-1 1-5 16,1 0-7-16,2 0-9 0,1 1-10 15,0 0-10-15,1 0-6 0,0 0-8 0,1 0-6 16,-1 0-1-16,1 0-4 0,0 1 2 0,0 0 1 15,2 0-2-15,0 1-3 0,2-1-2 0,1 0 0 16,2 0-4-16,1-1 4 0,2 1-1 0,3 0-1 16,4-1 0-16,1 0 0 0,3-1-5 0,5 0-1 15,4 0 1-15,4-1 3 0,7 0 1 16,2 0 2-16,3 1-1 0,5 1 0 0,3 0 1 16,2 0-2-16,0 1 3 0,1 0-2 0,1 0 0 15,-2 1 0-15,2-1-3 0,2-2 2 16,2-1-1-16,1 0 5 0,5-2-2 0,3-1-1 15,4 0 1-15,1 0-2 0,3-1 2 0,2-2-2 16,-1 2-3-16,4-1 4 0,3 0 0 0,2 0 3 16,5 0 1-16,0 0-1 0,-1 0-3 0,2-1-7 15,-2 1 6-15,-1 3-1 0,3-2 2 16,-1 4 7-16,-1-2-4 0,-2 1-2 0,-2-1-2 16,-3 2 0-16,-4 0-6 0,-1 0 1 0,-2-1 1 15,-1 0 4-15,-2-2 4 0,-2 1 1 16,-5-2 1-16,-4 0-1 0,-7 0 1 0,-6 0 0 15,-6 2-2-15,-4-1 2 0,-7 2 0 0,-5 0 2 16,-6 1-1-16,-5 1 1 0,-7 1 1 0,-4 0 0 16,-4 0 3-16,-2 1 0 0,-3-1-3 0,-3 1 2 15,-2 0 1-15,-4 2 7 0,-3-1-5 0,-6 0-3 16,-6 3-7-16,-5-2-3 0,-4 1 0 16,-5 1 2-16,-4-2 1 0,-3 2-1 0,-4-2-1 15,-6-1 3-15,-7 1 0 0,-3-1 0 16,-6 0-1-16,-5 1 0 0,-3-1 6 0,-7-1 3 15,-2 0 2-15,-6 2 2 0,-8-1-18 0,-7 0 9 16,-9 3-7-16,-7 0 0 0,-5 2 11 0,-7 1-12 16,-7 1 2-16,-4-3-10 0,-5 4 6 0,3-2 1 15,2 0 1-15,5-1 10 0,8-5-8 16,10 0 13-16,9-2 13 0,11-1 10 0,11 0 8 16,5-2-6-16,7-1-4 0,7 1-7 0,6-2-5 15,9-2-3-15,5 3-12 0,5-1-2 16,8 0-1-16,3 1-6 0,3-2 2 0,5-2-6 15,2 1-5-15,2-2-12 0,3-2-7 0,1 0-6 16,2-2-7-16,2 0 8 0,3 1 9 0,2 0 5 16,2 0 8-16,3 1 2 0,3 1-11 0,3 2-5 15,4 2-8-15,5 1-20 0,5 3 2 0,8 1 2 16,7 1 6-16,10 1 15 0,8 3 6 16,6 1 2-16,8 2-1 0,5 2 2 0,7 3 1 15,2-1 6-15,8 1 5 0,2-2 2 0,0 0 3 16,2-2 1-16,-1-1 0 0,2-3-3 15,4-1 2-15,4-3 0 0,6-4 4 0,4-2 6 16,5-5 5-16,5-3 6 0,6-5 2 0,6-1 3 16,7-4 1-16,5-1-4 0,4-1-4 0,3 2-5 15,-1-2-4-15,6 3-1 0,-3 1-3 0,-1 0-2 16,-5 3-5-16,-5 1-1 0,-6 3 3 16,-5 4 0-16,-7 2 6 0,-11 2-3 0,-8 2 1 15,-14 5-3-15,-8 1 2 0,-10 3 2 0,-10 0 0 16,-8 2 3-16,-11 0 1 0,-10 0 2 15,-7-1-1-15,-10 1-1 0,-6-1-2 0,-7-1-8 16,-5-2-23-16,-9 1-15 0,-12 3-28 0,-12 0-54 16,-14 4-59-16,-14 0-440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05:22:48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5373 13223 230 0,'-33'8'141'16,"-10"4"-75"-16,-12 4-47 0,7 0-4 0,3-1-7 16,1 0-3-16,-3 1 0 0,-1-2-2 0,-5 2 0 15,-5-1-3-15,-1 3 2 0,-3 1-4 16,-2 1 1-16,-2 2 0 0,-1 0 2 15,-1 1 0-15,1-1 4 0,1 0-1 0,0-1-1 0,0 0-1 16,0-2-2-16,2-4 0 0,3-5-2 16,2 0-1-16,1 1 1 0,0-2-1 0,2 0 4 15,0-4-1-15,1-4 2 0,2-1 0 0,0-5 0 16,0 0 1-16,-3-3 0 0,-1-5-1 0,0 0 4 16,1-3 1-16,3-4 2 0,0-2 2 0,3-1 1 15,2-2 2-15,0-1 1 0,4-2 2 0,2-4 5 16,3-2 3-16,3-2-1 0,3-2-1 15,3-2 0-15,2-3-2 0,1-2 2 0,2-1 3 16,0-1-4-16,1-3-3 0,-1 0 1 16,2-2-2-16,1-3 0 0,3-4 2 0,-1-1-2 15,3-4-3-15,0 2-6 0,0-1-3 0,4 0 0 16,-1 2 4-16,2 5 10 0,2 3 7 0,1 2 8 16,1 3 6-16,2 2 1 0,2-1-2 0,3 1-7 15,2 1-9-15,5-1-10 0,2 1-7 0,5 1-4 16,4 0-3-16,5-3-2 0,5 1 0 15,5-2-2-15,5 1 2 0,4-2-1 0,4 1-1 16,1 2 1-16,2 1-2 0,1 1 0 0,4-1 0 16,5-1-4-16,4 0 1 0,5 2 0 15,3 2-1-15,4 4 5 0,2 4-2 0,3 1 0 16,-3 6 0-16,-1 5-8 0,-2 2 6 0,1 5-3 16,-2 5-3-16,0 1 9 15,0 4-7-15,-2 2 8 0,3 1-1 0,-1 4 1 0,-1 1-1 0,-2 2 1 16,-1 2-3-16,-1 2 0 0,-2 1-1 15,3 3 1-15,0 2 1 0,-1 3 2 0,0 2 2 16,1 4 1-16,-1 3-1 0,-2 3 0 16,-3 3 1-16,-2 3-1 0,-4 3 0 0,1 3 0 15,-1 0-1-15,-1 2 1 0,-1 0 2 0,-4 1 1 16,0 3 1-16,-3 3 0 0,-3 2-1 0,-2 3 0 16,-4 2 2-16,-1 3-1 0,-4 5-1 0,-3 2 0 15,-5 3-3-15,-3 2 1 0,-3 2-1 0,-4 1 0 16,-5 2 0-16,-5 5-4 0,-4 5 0 15,-7 4-8-15,-7 9-5 0,-4 2 2 0,-8 2-8 16,-8 4 1-16,-6 1-13 0,-7 3-11 0,-5 6-8 16,-1 2-12-16,-2 0 4 0,0 1 6 15,-2-4 5-15,3 0-294 0</inkml:trace>
  <inkml:trace contextRef="#ctx0" brushRef="#br0" timeOffset="4702.38">8885 13935 406 0,'-19'-10'76'0,"-5"2"-34"0,-6-1-21 16,3 5-6-16,5 4-5 0,-1 3-2 0,1 2-5 15,0 2-2-15,2-1-1 0,-1 3 0 0,1-1-2 16,3 0 1-16,2-3 2 0,4 1-4 0,2 0 3 16,3-1-1-16,2 0-4 0,2 5 2 0,3-2-1 15,2 3-1-15,3 0 6 0,3 0-5 16,3 3 3-16,4-1 0 0,5 2-3 0,1-2 6 15,2 1 0-15,1 1 0 0,2 0-1 16,2 0-1-16,3-1 0 0,2 0 0 0,2-1 0 16,2-2-1-16,1-1 0 0,2 1-1 0,0-2 2 15,2-2 2-15,0-1 1 0,2-3 0 0,0-2 3 16,-1-2-2-16,1-2 3 0,2-4 2 0,-1-4 0 16,-1 0 1-16,-2-4 1 0,0-3-1 0,-1-3 0 15,0-3 1-15,1-3-1 0,-2-3 3 0,-1-2 5 16,-3-3 7-16,-3-2 6 0,-2-2 6 15,0-1 6-15,-6-3 6 0,-3-1 4 0,-3 0 10 16,-5 0 1-16,-4-3-7 0,-4-1-6 16,-3-2-12-16,-4 0-8 0,-4-1-3 0,-2 3-3 15,-2-1-3-15,-2 1 0 0,-3-1-3 0,-4 3 0 16,-2 0-3-16,-2 2-5 0,-6 2-7 0,-1 0-10 16,-4 4-7-16,-2 0-3 0,-5 3 0 0,-2 1 1 15,-4-1 6-15,-3 3-2 0,-4 1-3 0,-6 3-3 16,-8 5-3-16,-4 5-6 0,-8 4 2 15,-7 5 3-15,-3 5 3 0,-8 5 8 0,-5 9 0 16,-5 5 5-16,-1 1 13 0,3 4 3 16,3 3 10-16,9 5 2 0,6 2-7 0,7 2-3 15,10 3-6-15,9 0-5 0,9 4-4 0,6 6-5 16,7 5-4-16,4 7-6 0,5 6-4 0,6 5-3 16,8 5-2-16,7 2 0 0,8 3 0 0,6 1-9 15,6-1 0-15,8-1-1 0,5 1-1 0,5-2 10 16,6 0-3-16,3-1-11 0,7-3-6 15,7 1-13-15,8-4-13 0,10 0 5 0,7-4 11 16,7-4 14-16,12-3 11 0,7-1-276 16</inkml:trace>
  <inkml:trace contextRef="#ctx0" brushRef="#br0" timeOffset="12182.869">12919 11026 504 0,'-16'0'59'0,"-6"0"-36"16,-5 0-8-16,2 0-7 0,4 0-3 0,-1 1-1 15,0 0-1-15,-1 2-2 0,0-1 1 0,-3 0-1 16,0 1 1-16,-1 0 3 0,0-1-1 0,-3 1 2 16,0-2 0-16,0 0 0 0,0-1 4 0,-1-2 5 15,1-2 9-15,-2-3 8 0,1-3 6 16,0-4 7-16,1-4 4 0,0-5-6 0,4-4-6 15,0-2-7-15,2-4-3 0,2-2 0 0,3-3 0 16,0-1-5-16,5-6-3 0,3-3-2 16,4-5-3-16,3-5 4 0,3-1-1 0,4 0 2 15,0 0 2-15,4 1 8 0,2 0-8 0,2 2 0 16,1 1 0-16,2 5-9 0,2 0 2 0,3 3-5 16,1-2-2-16,3 3-6 0,4 0-1 0,4 2-4 15,3 6-3-15,1 3-2 0,3 2-5 0,2 7-2 16,2 4-1-16,4 6-3 0,3 7-2 15,0 5 1-15,2 8 0 0,1 5 2 0,-3 6 4 16,0 5 1-16,-3 6 1 0,-3 5 2 16,-2 4-1-16,0 6 3 0,-3 3 0 0,-3 4-5 15,-2 3-1-15,-5 1-3 0,-2 2-4 0,-5 5-2 16,-3 2-1-16,-4 2 1 0,-4 4 0 0,-3 0 3 16,-5 3-3-16,-3 5 3 0,-4 0 5 0,-5 0 3 15,-2 2 7-15,-3 0 2 0,-5 0 3 16,-1 4 0-16,-1 2-5 0,2 1-9 0,-1 3-13 15,2 0-13-15,4-2 0 0,3-1 3 0,18 8-346 16</inkml:trace>
  <inkml:trace contextRef="#ctx0" brushRef="#br0" timeOffset="13095.29">13111 13187 488 0,'-21'-5'89'0,"-7"0"-51"15,-6 0-3-15,4 0-1 0,3 1-4 0,0 1-3 16,-2-2-2-16,0 1 1 0,-3-1 5 15,-1-2 9-15,0-2 10 0,-3-1 15 0,2-4 13 16,-3-3 10-16,2-3 13 0,3-5-7 0,1-2-14 16,1-2-12-16,3-2-19 0,2-1-5 15,2-4 0-15,3-2-2 0,4-1-3 0,2-3-5 16,2 2-6-16,2-2-6 0,3 0-10 0,3-3-5 16,3 0-2-16,3-2-6 0,4-2-3 0,4 0-2 15,6-3-8-15,4 0-2 0,6-3-4 0,8-4-3 16,6-4-10-16,6-3-6 0,5-4-8 0,2 0 2 15,6 1 3-15,1 1 6 0,2 2 6 16,3 3 3-16,-2 5 5 0,-2 7 4 0,-3 5 4 16,-5 7-1-16,-5 7-1 0,-3 4-3 15,-2 6-2-15,-1 8-5 0,-2 6-1 0,-1 8-1 16,0 10-4-16,-1 5 5 0,-2 6-1 0,-2 8-1 16,-5 8 6-16,-2 8-1 0,-4 8 3 0,-6 9 4 15,-1 9-5-15,-3 5-5 0,-2 6-5 0,-1 3-16 16,-2 5 2-16,-2 0 4 0,-3 1 6 0,-2 3 17 15,-4 1 3-15,-3 4 3 0,-8 35-11 16,-3 1-9-16,-3 4 0 0,-2 3-1 16,0-30-14-16,4 11-300 0</inkml:trace>
  <inkml:trace contextRef="#ctx0" brushRef="#br0" timeOffset="14361.46">15373 17547 353 0,'-15'-4'63'0,"-5"4"-43"15,-4-1-1-15,-3 2-2 0,0 4-1 0,-2-3-4 16,-3 4-3-16,-2-3-1 0,0 3 3 0,-3-1 4 16,-1-1 5-16,-5 1 8 0,-1-2 6 0,0 0 6 15,-2-4 9-15,1-3 2 0,1-3 1 16,-2-2 1-16,1-1-5 0,-1-4-5 0,0-5-5 15,-1 1-6-15,-3-3-8 0,-2-2-4 16,-1 0-3-16,2-2-4 0,-1-2 7 0,0-2 1 16,2-3 3-16,-1-4-3 0,2-1-1 0,3-2-1 15,1-1-2-15,1-2-3 0,4-1 0 0,0-2-4 16,4-4-13-16,1 0 1 0,0-4 1 0,7-1 2 16,0-1 15-16,6 1 3 0,5-1 2 15,2-3-7-15,4-3 0 0,4-1 0 0,4-3 0 16,4 4-2-16,4 0-2 0,3 1-7 15,5 1-8-15,3 1 0 0,7 4-6 0,4 1-1 16,8 4-2-16,3-1-1 0,7 1-1 0,2 0-2 16,6 1-6-16,8 4-11 0,4 4-10 0,6 6-2 15,4 8 1-15,4 3 9 0,3 8 9 0,2 3 4 16,-4 7 2-16,0 7 4 0,-3 2-3 0,-3 8 4 16,-1 4 0-16,-3 5-2 0,-1 5 6 0,-2 5 1 15,-2 6 5-15,-3 8-1 0,-2 2 1 16,-5 4-1-16,-4 3-1 0,-4 4-6 0,-4 4-7 15,-2 6-2-15,0 7-6 0,-3 6-2 0,-1 4-1 16,-4 9 0-16,-3 1 0 0,-2 2 1 16,-5 3-3-16,-5-1 4 0,-4 8 6 0,-6 2 5 15,-4 6 4-15,-6 2-4 0,5 6-262 0</inkml:trace>
  <inkml:trace contextRef="#ctx0" brushRef="#br0" timeOffset="19467.5">21900 11151 538 0,'-15'-9'41'0,"-3"0"-10"0,-6-3-2 0,1 1 2 16,2 1 0-16,-3-1-4 0,-1 0-4 0,-1 1-5 15,-3-2-7-15,-2 0 0 0,-1 0-1 0,-3 0 4 16,-2 0 2-16,-2-2 2 0,-3 0-1 0,-1-2-2 16,-3-2 0-16,-3 1-4 0,-3-1-1 15,-5 0-2-15,-3 0-4 0,-4-2-2 0,-2 1 1 16,1-2-4-16,-3 1 5 0,-1 1 0 0,1-2 1 15,0 0 2-15,2-2-1 0,2-2-1 16,1-2-1-16,3-3-2 0,2-1 0 0,7-2-1 16,3-1-1-16,8 1-2 0,3-3 0 0,6 1 0 15,4-4 2-15,5 0 2 0,4-2 1 0,5-2 4 16,2 0-1-16,4 2 0 0,5-2-1 0,4 1-9 16,6 0-7-16,8-3-7 0,8 0-5 0,10-5 1 15,8-4 4-15,9 0 3 0,10-1 5 16,11 0 1-16,5 0 1 0,5 4 1 0,2 2-1 15,-1 3-2-15,3 8 1 0,2 5 2 16,1 3 3-16,3 7-1 0,-1 6 11 0,-1 4-13 16,-1 6-2-16,-3 5-4 0,0 2-8 0,-1 10 10 15,-1 4 2-15,0 5 4 0,-3 5-1 0,-6 6-2 16,-5 4 1-16,-8 4-1 0,-7 7 0 0,-8 4 0 16,-4 7 0-16,-9 5 1 0,-6 6 0 15,-7 4-1-15,-9 3 3 0,-7 2 0 0,-6 4 0 16,-6 0 0-16,-6 6 5 0,-3 3-1 0,-5 4-4 15,-2 5-1-15,-2 0-2 0,-3-3-3 0,0 0-1 16,0-7-7-16,-1 1-338 0</inkml:trace>
  <inkml:trace contextRef="#ctx0" brushRef="#br0" timeOffset="20058.57">22054 12760 548 0,'-33'-8'40'0,"-13"-2"-1"0,-13-4-3 0,3 3-9 16,2 3-9-16,-3 0-10 0,-3 2-5 0,-5 2-2 16,-6 0-1-16,-3 3 0 0,-3 1 2 15,-2-1 0-15,-4-1-1 0,-2-3 2 0,0-2-1 0,2-3 5 16,6-5 13-16,7-5 15 0,4-5 14 15,7-6 8-15,5-6-3 0,4-4-7 16,4-3-9-16,5-4-8 0,3-1-7 0,3-3-10 16,9-1-10-16,5-5-13 0,12-3-13 0,10-4-10 15,9-3-6-15,13-2-4 0,11 0-2 0,7-3 0 16,11 1 3-16,7-1 8 0,6 4 10 0,5 2 8 16,2 1 5-16,3 2 4 0,0 2 4 0,2 3 4 15,2 4 4-15,-1 5 5 0,-2 4-1 0,-1 5 4 16,-3 7-3-16,-3 8 5 0,1 8-10 15,-1 6-3-15,3 9-2 0,0 6-8 16,2 9 8-16,1 7-2 0,-3 9 1 0,-3 8-4 16,-5 8-3-16,-2 9-2 0,-4 7-3 0,-1 6 2 15,-4 8 5-15,-2 2 2 0,-4 6 1 0,-5 0-3 16,-3 6 0-16,-7 5 0 0,-6 5-3 0,-4 6 0 16,-7 0-2-16,-3 0-1 0,-6 0 1 0,-6-1-1 15,-5 1 0-15,-5 2 0 0,-7 3-2 16,-6 3 1-16,-8 2-2 0,-9 0-6 0,-7 10-325 15</inkml:trace>
  <inkml:trace contextRef="#ctx0" brushRef="#br0" timeOffset="20856.77">22028 18208 509 0,'-46'-1'108'0,"-14"-1"-5"15,-15-2-25-15,7 7-14 0,8-3-30 0,-2 2-22 16,1 2 4-16,0-7 0 0,-1-1-1 0,2 0-7 16,0-3 20-16,1-2 30 0,-1-4 4 15,-1-7 17-15,-1-3-12 0,-3-9-15 0,2-2 16 16,1-7 10-16,0-3 3 0,0-6-3 0,0-3-42 16,-1-5-14-16,1-4-7 0,2-3-6 0,-1-5 18 15,0 1-4-15,0-1-9 0,0-3-13 0,3-1-1 16,3-2-8-16,3 0-10 0,5 2-3 0,5 4-15 15,6-2 3-15,8 3 7 0,6 0-2 16,8 1 8-16,9-1-13 0,12-6-11 0,14-9-10 16,16-12-2-16,19-11 5 0,17-7 12 0,13-1 14 15,14-1 9-15,3 1 9 0,5 1 1 16,2 2 1-16,0 5 1 0,0 11 4 0,1 11 4 16,-4 11 2-16,-6 13 2 0,-8 11 0 0,-5 12-3 15,-9 9-2-15,0 12 0 0,-3 8-1 16,-1 10 1-16,-4 9-3 0,1 11-4 0,-4 9-10 0,-4 11-5 15,-3 9-24-15,-4 14-28 0,-7 11-18 16,-5 13-20-16,-9 17 9 0,-13 15 14 0,-14 14 11 16,-14 13 20-16,-17 14 16 0,-19 16 3 0,-16 18 10 15,-29 17-1-15,-17 28-290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05:36:00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16319 14434 443 0,'-18'6'130'0,"-10"6"-78"0,-7 8-36 15,2 6-14-15,-2 7-2 0,1 4 0 0,-1 4-3 16,-2 3-1-16,2 1-3 0,1 1 1 0,1 0 0 16,4-2 2-16,2-1 1 0,6-4 1 0,0-5 2 15,5-2 7-15,1-6 11 0,3-3 16 16,4-6 16-16,3-3 15 0,3-3 7 0,1-4 2 16,2-2-7-16,4 1-13 0,3 1-18 0,3 1-17 15,6 1-9-15,4 0-4 0,8 2 0 0,7 0-1 16,7 0-2-16,6-2-18 0,2-1-28 0,3 0-37 15,1-1-41-15,1 0-38 0,-2 0 9 16,-1 0-249-16</inkml:trace>
  <inkml:trace contextRef="#ctx0" brushRef="#br0" timeOffset="200">16213 15065 1504 0,'4'-6'410'0,"6"-5"-231"0,6-2-127 0,9-6-41 15,12-4-8-15,11-3-7 0,9-3-2 16,11-4-20-16,5 0-51 0,6 0-71 0,3-2-81 16,-1 0-71-16,0 1-66 0,-13-8-29 0,3 7-66 15</inkml:trace>
  <inkml:trace contextRef="#ctx0" brushRef="#br0" timeOffset="484.24">17881 13924 1904 0,'-2'0'346'0,"0"0"-209"0,1 5-108 0,2 8-38 16,1 11-21-16,5 14-2 0,2 13 5 0,3 10-5 16,2 7-17-16,3 4-34 0,1 7-25 0,2-1-58 15,1 1-32-15,-2-3-14 0,0 0-35 16,-3 2 33-16,-4-1 29 0,-2-2 29 0,-6-1 41 16,-4-5 31-16,-4-4 30 0,-6-9 26 0,-5-4 17 15,-4-5 7-15,-4 0 1 0,-6-4 1 0,-1 0-1 16,-3-3-2-16,0-4-1 0,2-2-239 0</inkml:trace>
  <inkml:trace contextRef="#ctx0" brushRef="#br0" timeOffset="677.72">17984 14278 1742 0,'1'-10'504'0,"3"-2"-270"0,0-1-153 15,7 4-73-15,6 7-38 0,9 3-35 16,11 7-46-16,9 9-56 0,9 6-61 0,0 8-44 16,0 7-56-16,-3 6-39 0,-21-2 65 0,-2 19-202 15</inkml:trace>
  <inkml:trace contextRef="#ctx0" brushRef="#br0" timeOffset="1381.389">9785 11044 1781 0,'-14'0'383'0,"-2"3"-201"0,-2 3-121 0,7 6-53 0,4 12-20 15,1 16-5-15,3 15-3 0,3 18 5 0,2 13 1 16,6 12 2-16,4 10 2 0,4 9-1 15,3 10-14-15,1 13-15 0,1 10-15 0,-4 10-10 16,-1 5 8-16,-4 7 10 0,-4 4 15 0,-1 7 10 16,-5 1 2-16,-1 4 3 0,-1 3 0 0,-3 0-5 15,0 5 3-15,1 1-1 0,0 1-1 0,0 1-4 16,-2 1 2-16,-2-3 2 0,-1 1 4 0,-2 0 14 16,-4-1 5-16,1-1 8 0,-4 1 7 15,-4 3 12-15,-4 4 7 0,-4-4 2 0,-4-9 3 16,-2-4-4-16,1-13-8 0,1-6-4 0,2-6-13 15,0-17-17-15,2-13 9 0,3-15-4 16,2-17 11-16,3-12 5 0,3-12-12 0,2-14 0 16,2-12 0-16,0-10 11 0,1-13 6 0,0-11 6 15,2-9 12-15,-2-14-8 0,-1-7-21 0,-2-8-26 16,-5-12-16-16,1-15-21 0,0-15 3 0,2-18 8 16,3-15-18-16,0-15-1 0,-1-17-5 15,0-16-25-15,-1-19-21 0,0-17-31 0,1-7-26 16,1-9-47-16,0-5-33 0,1-8-304 0</inkml:trace>
  <inkml:trace contextRef="#ctx0" brushRef="#br0" timeOffset="2352.11">8201 17234 1379 0,'-25'-1'294'0,"-8"-2"-87"15,-10 0-63-15,3 1-29 0,2 2-21 0,-1 1-24 16,-4 1-15-16,-5 2-20 0,-4 1-12 0,-3 1-4 16,-3 3-10-16,-3 0-1 0,-4 3 1 15,-4-2-6-15,-1-2 2 0,-4 2 12 0,-2-2-12 16,-7 0 6-16,-6-1-7 0,-7-1-11 0,-6 0 14 16,-2-1 3-16,-3 4-2 0,-2-1 7 15,-5 1-7-15,-3 0 0 0,-2 0-2 0,-6 2-7 16,4-2-1-16,4 0-2 0,-2-2-1 0,3-2 3 15,-1-5-4-15,2-3 3 0,4-2-5 0,5-8-3 16,5-2 3-16,2-7-11 0,2-11 1 0,0-8-10 16,1-10-11-16,4-7 1 0,3-8-1 0,6-11-6 15,6-12 10-15,8-10 7 0,6-10 8 16,10-9 9-16,10-8 3 0,9-11-5 16,12-11-3-16,12-6 0 0,11-9-2 0,11 2 7 0,10-2 1 15,7 10 1-15,6 5 9 0,5 5 5 16,5 5 3-16,4 1 11 0,6 2 0 0,6 6-2 15,7 2-1-15,7 8-6 0,6 6 2 0,7 6-5 16,8 8 2-16,2 7-2 0,4 6-7 0,3 9-8 16,3 8-4-16,7 7-3 0,8 5-1 15,2 8 3-15,2 7-3 0,1 11-7 0,0 10 3 16,2 9 4-16,4 8 3 0,-4 8 8 16,-4 8-2-16,-6 10-3 0,-5 9 3 0,-3 11-3 15,-3 9 3-15,-2 7-2 0,-8 8-20 0,-7 10 19 16,-7 8-2-16,-6 9 2 0,-6 9 17 0,-2 5-19 15,-7 5-1-15,-3 5 2 0,-5 0 0 0,-3 3 6 16,-6 3 8-16,-7 7 8 0,-5 1 8 0,-7 2 1 16,-9-1 5-16,-4 0 2 0,-7 1 4 15,-5 3 3-15,-8-1 2 0,-7 0 3 0,-7-1 9 16,-8-3 3-16,-10 2 2 0,-9-5 1 0,-7-2-7 16,-9-7-4-16,-5-7 12 0,-8 0-3 15,-5-5-5-15,-6-1-4 0,-3-5-15 0,-5-10-6 16,-6-7-4-16,-5-11 3 0,-7-7-6 0,-3-5-2 15,-2-9 5-15,-2-8 27 0,-6-9 0 0,-6-9-10 16,-6-7-1-16,-7-10-24 0,2-8 9 0,-6-11 24 16,-5-11-33-16,-2-8 0 0,-5-9-6 0,4-13-9 15,0-11 31-15,5-10-13 0,4-10-23 16,6-13-16-16,13-12-22 0,14-14-40 0,16-15-30 16,20-9-41-16,19-16-36 0,23-19-13 0,26-14-17 15,22-13-15-15,29-15-56 0,26-20-77 16,28-25-335-16</inkml:trace>
  <inkml:trace contextRef="#ctx0" brushRef="#br0" timeOffset="32210.5">5834 16680 445 0,'-2'-4'32'16,"-3"1"-16"-16,0-1-7 0,4-1-10 0,0 2-7 16,1 1-6-16,-1 0-2 0,1 4-2 0,-1-3 2 15,-7-5-59-15,4 7-174 0</inkml:trace>
  <inkml:trace contextRef="#ctx0" brushRef="#br0" timeOffset="34124.68">5764 16700 290 0,'-7'0'127'0,"1"3"-81"0,-1-2-2 0,5 0 2 16,2 0-1-16,0-1-7 0,2 1-9 0,0-1-3 15,2 2-1-15,0-2 0 0,2-2-1 0,-1 2-5 16,-1 0-6-16,2-1-3 0,-1 0-2 0,-2 1-2 16,-1-1 1-16,1 1 0 0,-2-1 2 0,-1 1 5 15,0-1 0-15,-1-1 0 0,-2 1-2 16,1 1-6-16,-1 0 1 0,-1-1 2 0,1 0 5 15,-1 0 8-15,2-1 4 0,-1-2 2 0,1 2-5 16,2-1-8-16,0 0-6 0,3 1-6 16,-2-2-3-16,3 1-1 0,1-1-2 0,0 2 0 15,2 1-2-15,-2-1 0 0,1 2-2 0,1 0-2 16,-2 1-2-16,-1 0-3 0,0 1 1 0,-1 0 1 16,-2 2 6-16,-1-2 4 0,-1 2 8 0,-1-3 16 15,-3 1 11-15,1-1 10 0,-2 0 4 0,-1 2-5 16,1-3-3-16,0-1-1 0,1-1 1 15,0 1 3-15,2 0-5 0,0 1-7 0,2 1-11 16,0-2-14-16,1 1-4 0,0 1-3 0,0-1-2 16,1 1 2-16,-1 1-1 0,1 0 1 15,0 0 3-15,-1-1-2 0,0 2 3 0,0-2 2 16,-1-1 4-16,0 0 11 0,0-1 10 0,-2 0 9 16,0-1 6-16,0-1-1 0,-2 1-12 0,3-3-9 15,0-1-6-15,-1 0-11 0,2 1-3 0,1-1-11 16,1 0-16-16,2 0-16 0,1 1-9 15,1-1-7-15,-1 2 3 0,1 1 5 0,0 2 2 16,-3 1-3-16,0 0 1 0,-1 0 7 16,-1 1 11-16,-1 1 13 0,-1 2 15 0,0 0 8 15,-3 0 12-15,0 0 10 0,0 1 5 0,0 0 5 16,0-1-4-16,3 0-7 0,-1-1-4 0,0-1-11 16,2 1-5-16,1-1-4 0,0 2-3 0,2-2-1 15,1 1-1-15,0 1 1 0,2-2 1 16,1 2 0-16,-1-2-3 0,2 0 0 0,-1-2-2 15,1 0 4-15,-1-2 3 0,-2 0 2 0,0-2 17 16,-1-1-1-16,0 0 8 0,-1-2 10 16,-1 0-8-16,-1 0 10 0,0-1-3 0,0 2 0 15,-1-2-3-15,0 2-3 0,0 1-3 0,-2-1-12 16,2 1-5-16,0 2-5 0,0-1-3 0,1 2-10 16,0 0-14-16,1 0-18 0,0 0-19 0,1 1-9 15,3-1 6-15,0-2 9 0,-1 1 14 0,3-1 12 16,0 0 8-16,0-1 8 0,0 0 4 15,-1 1 4-15,-2 0 0 0,2 1 3 0,-2 1-2 16,-1 0-1-16,-1 2 1 0,-1 0-1 0,1 0 1 16,-2 3 0-16,0-1 2 0,0 2 2 15,-2 0-2-15,2 1-2 0,0-1 2 0,0 1-3 16,2 0 3-16,-2-2-1 0,2 1 0 0,0-2 0 16,2-1-1-16,0 0 0 0,0-2 2 0,0 0 2 15,1-1 0-15,0-1 1 0,-1-1 0 0,0-1-1 16,-1 0-1-16,1 1 0 0,-2 0 0 15,-1 1 1-15,-1-1 1 0,0 2 2 0,-1 1-2 16,1 1 3-16,-2-1-4 0,-1 1-1 0,0-1-2 16,-1 2 1-16,0-1 0 0,-1 2 1 15,2 2 10-15,-3-2 5 0,1 0 13 0,1-4 0 16,-1 2 14-16,0 0 3 0,0 0-5 0,-1 1 9 16,1-2-20-16,0 0-6 0,0 0-5 0,1-1-6 15,0 1-2-15,0 0-8 0,2 1-1 16,0 0-4-16,1-1 0 0,1 1 1 0,-2 0-3 0,2-1-4 15,0 1 2-15,0 0-4 0,2-1-2 16,-2 1 5-16,1-2 3 0,-1 0 0 0,1 1 4 16,0 0 0-16,0-1-1 0,0 0 1 15,1 2-1-15,-2-1-2 0,1 0 2 0,-1 1-3 16,0 0 1-16,0 2 0 0,0 0-1 0,0 0 3 16,0 0 1-16,-1 2 0 0,1-1 0 0,-3 2 3 15,1-2 2-15,1 2 2 0,-2-4 7 0,2 1 7 16,-1-1 6-16,1-1 10 0,0 2 9 15,0-4 6-15,1 2-3 0,-2-1-6 0,2 0-13 16,0 0-7-16,0 0-9 0,0 0-2 0,0-1-6 16,0 0-5-16,2 2 2 0,-2-1-4 15,1 1 5-15,-1 0-4 0,0 0 0 0,0 0 1 16,0 0-1-16,0-1 0 0,0 1 3 0,-1 2-4 16,1-2 22-16,-2 1 5 0,1-2 5 0,0-1 8 15,-1 2-16-15,1-2-6 0,-1-2 0 0,1 3-2 16,0-1-5-16,-1-1 2 0,2 2-8 0,-1-1 0 15,1 0-5-15,0-2-1 0,1 1 0 16,0-1-7-16,1 1 1 0,1 2-2 0,-1-2 4 16,3 2-1-16,-2-1 3 0,0 1 0 15,2 1-2-15,-1-1 1 0,0 1 1 0,2 0 1 16,0 0 0-16,-1 0 2 0,1 1-3 0,1 0 2 16,-1 0 1-16,0-1 1 0,-1 1 0 0,1 0-2 15,-1-1 1-15,1-1 1 0,-1 0 0 0,2-1 0 16,0-1-2-16,1 0 1 0,1 1 2 0,2-2-2 15,-1 0 0-15,2 0-1 0,-2-1-1 16,2 3-1-16,-1 0 4 0,0 1-1 0,-1 2-2 16,0 0 1-16,0 0-1 0,-1 1-1 15,-1 2 4-15,1-1 0 0,0 2 2 0,-1 1-1 16,0-2-1-16,0 1-1 0,1 1-1 0,-1 1 2 16,1-2 0-16,0 0 2 0,0-3 0 0,0-1-4 15,3-1 4-15,1 2 8 0,1-4 0 0,2 2 12 16,1-2-3-16,3-2 0 0,-1 2-11 0,1-3 6 15,2-1-1-15,-2 2-6 0,1-1 6 16,1 2-13-16,-1 2-1 0,1 1-1 0,-4 1 1 16,1 2 1-16,-3-1-5 0,-1 0 5 15,0 2 0-15,-1 2-2 0,-1-2 3 0,0 2-1 16,1 0 0-16,-1-3 0 0,2 1 0 0,0-2-1 16,2-1-2-16,1 0 4 0,3-2-4 0,2 0 3 15,1-1 0-15,3-2-4 0,-1 1 2 0,3-2 2 16,0 2 0-16,1-2 3 0,0 3-3 0,-1-1-1 15,-2 3-1-15,0 4 1 0,-3-1 1 16,-1 2-2-16,-1 1 5 0,-1-1-3 0,0 0-3 16,-3 1 0-16,-1 0-1 0,1-2-2 0,0 0 3 15,-1-1 3-15,3-1-3 0,-2 0 3 16,2-2-3-16,0-2 2 0,0 0-1 0,3 0 1 16,1-2 1-16,0 1-1 0,1-1 1 0,0 2 0 15,0 0-3-15,0 2 3 0,-2 0-2 0,0 0 1 16,0 1 1-16,-2 0-3 0,-1 1-2 0,-1 0 5 15,0 0-1-15,-1-1 4 0,1-2 19 0,-1 1-21 16,0 0-1-16,0-1 0 0,-1 1-17 16,1-1 17-16,0-2 0 0,-1-3 0 0,0 4 0 15,-1 1 0-15,2 0 1 0,-1 4-1 16,-1-3-1-16,0 1 2 0,-1 2-1 0,-1-1-1 16,1 2 1-16,-1-1-2 0,-3 0-2 0,1 2 1 15,-4 0 0-15,0-2-4 0,0 1 7 0,-2-2 0 16,-1 0-2-16,-1 1 5 0,1-2-4 0,-2 0 1 15,1 0 1-15,-1-1 1 0,1 1-1 16,-2-2 2-16,-1 1 0 0,0-1-2 0,2 0 2 16,-2 0 2-16,0-1-1 0,-1 1 2 0,0 1-2 15,0-1 4-15,0 0-3 0,-1 0 1 16,-2-2-3-16,2 1-3 0,-1-1-3 0,-1 0 2 16,0 0 2-16,1-1 1 0,-2 2-1 0,2-1-2 15,-1-1-1-15,-1 2 1 0,1-2-8 0,-1 2-4 16,2-1-15-16,0 0-23 0,-1 0-39 0,1 2-51 15,1-2-83-15,0 1-127 0,-21-22-149 0,21 9-73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05:47:16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12856 11516 405 0,'41'-8'118'0,"21"-4"-72"0,19-1-28 0,1 1-8 0,-1 3-3 15,2-2-3-15,1 3-3 0,3 1 3 16,-1 1-1-16,-1 1 3 0,2 0 3 0,-4 2 0 15,-2-1 7-15,-3 2 3 0,-2-1 5 0,-1 0 5 16,0-1 3-16,1-2 4 0,-2-1 1 0,1-2 1 16,1-4 0-16,0-2 0 0,2-4 1 0,3-5-3 15,0-2-5-15,1-3-2 0,1-3-6 16,0-5 0-16,1-5 1 0,1-2-4 0,0-6-2 16,-2-3-2-16,-1-4 3 0,-5-3-1 0,-4-1 2 15,-3-2 5-15,-3-7 1 0,-4-4 5 16,-4-6 0-16,-1-3 6 0,-5-2 12 0,-3-1 7 15,-5-1 5-15,-6-1-2 0,-5 0-8 0,-4-3-7 16,-3-3-5-16,-5 0-5 0,-4-1-8 0,-3 3-6 16,-2 0-3-16,-5 4 1 0,-3-1-5 0,-5-1 4 15,-3-1-2-15,-5-2 0 0,-3 1 0 0,-4-1 3 16,-6 5 3-16,-3 0 3 0,-6 3 4 16,-6-3-2-16,-4 1-5 0,-8-3-4 0,-3 1-6 15,-5 2-4-15,-4 4 1 0,-3 4 3 0,-5 4-6 16,-7 5 1-16,-5-1-4 0,-4 3-2 15,-6 1 3-15,-7 4-5 0,-4 4-4 0,-5 5 0 16,-2 4-2-16,0 4 5 0,2 4 3 0,3 0 0 16,0 2 0-16,4 2-2 0,0 2 1 0,2 3-5 15,3 1 3-15,3 2-1 0,1 4-2 16,1-2 3-16,-1 2-2 0,-1 3-4 0,-1 1 2 16,3 4-7-16,1 7 2 0,1 4 1 0,2 5-2 15,0 6 0-15,-3 7-1 0,-4 6-1 16,-5 7-1-16,-7 7 4 0,-2 9 5 0,-3 3 1 15,-1 7 2-15,1 3 3 0,3 7-6 0,2 4 0 16,2 8-3-16,8 4 9 0,4 8-6 0,5 7 0 16,5 5-1-16,3 4-7 0,4 2 1 0,5 3-2 15,6 4 0-15,8 4 1 0,5 2 2 0,7 0 1 16,5 1 1-16,3-1 2 0,6 3 2 16,5 4 2-16,4 3-2 0,6 3 2 0,6 1-4 15,5 0 0-15,4 5 1 0,4 4-1 0,6 1 0 16,3 3 0-16,6 2-2 0,6-1 0 15,9 6 0-15,8-3 3 0,9 1 0 0,10-8-26 16,12-4-7-16,9-2-2 0,14-4-7 0,11-7 21 16,13-10 4-16,16-11-1 0,17-13-1 0,14-12-16 15,14-9-21-15,18-11-29 0,10-8-32 0,12-9-24 16,15-9 9-16,11-21-140 0,8 6-77 0</inkml:trace>
  <inkml:trace contextRef="#ctx0" brushRef="#br0" timeOffset="3198.79">15580 8992 265 0,'-14'-16'258'15,"-4"-6"-132"-15,-2-2-73 0,10 5 6 16,3 1 7-16,6 7-10 0,2 0-18 0,5 2-20 15,3 2-16-15,11-1-8 0,7-1-4 0,14 0 4 16,13-4 0-16,13-3 4 0,16-4 2 16,18-4 1-16,13-5-4 0,15-3-2 0,11-4-3 15,6-1 1-15,8 0 1 0,-4 1-2 0,-4 0 1 16,-9 2 0-16,-9 1 0 0,-8 3 4 0,-8 0 2 16,-7 2-4-16,-10 6 2 0,-6 4-3 0,-10 4-2 15,-7 4 3-15,-6 5 2 0,-8 3-2 16,-5 3 0-16,-7 4-8 0,-6 3-19 0,-1 2-8 15,-2 3-3-15,0-1 7 0,0 2 11 16,-2-2-9-16,3 0-328 0</inkml:trace>
  <inkml:trace contextRef="#ctx0" brushRef="#br0" timeOffset="3530.34">19701 7483 602 0,'18'-1'13'0,"13"-1"-3"0,11 1-4 0,7 2-4 16,3 1 2-16,3 2-5 0,2 0-2 0,-1 2 2 16,-3 0 1-16,-5 1 0 0,-7 0 3 0,-6-1-2 15,-5 3 0-15,-8-3 1 0,-5 1-1 0,-4 0 0 16,-5 1 2-16,-5-1-3 0,-3 1-4 0,-6 4 0 16,-4-1-4-16,-5 6-2 0,-8 2-2 0,-8 1-23 15,-3 6-320-15</inkml:trace>
  <inkml:trace contextRef="#ctx0" brushRef="#br0" timeOffset="3890.779">20121 7879 771 0,'-2'-13'219'0,"0"-2"17"0,1-2-45 16,1 4-75-16,3 6-55 0,1 1-45 0,2 4-21 15,5 3-10-15,3 0-5 0,3 3 3 0,1 0 1 16,4 1-4-16,1 0 2 0,-1-2 0 15,0-1 4-15,-1 0 5 0,-3-1 4 0,-2 0 5 16,-2 0-2-16,-2 0 2 0,-4 0-1 16,0 2-8-16,-3-1 1 0,-3 3-6 0,-1 0-7 15,-2 5-4-15,-4 2-7 0,-3 4-12 0,-3 4-14 16,-3 3-8-16,-3 2-3 0,-1 2 6 0,2-1 7 16,0 0 5-16,3-2 4 0,4-2 2 0,3-5-4 15,5-3-3-15,2-5 9 0,3-3 13 16,0-4 16-16,3-3 16 0,3-3 3 0,2-3 2 15,4-4 1-15,2-3 5 0,1 1 11 0,3-2 16 16,0 0 16-16,-1 0 11 0,1 0 1 0,-2 2-9 16,1 1-16-16,1 3-17 0,-2 1-13 15,2 4-10-15,0 0-3 0,-1 2-2 0,2 2 0 16,2 1 0-16,1 1-13 0,1 2-36 0,-1-1-38 16,1 2-27-16,0-2 11 0,-1 1 24 0,-3 1-314 15</inkml:trace>
  <inkml:trace contextRef="#ctx0" brushRef="#br0" timeOffset="4155.13">19499 8591 962 0,'14'-21'161'15,"11"-5"-76"-15,18-11-77 0,19 1-22 0,12 3-12 16,11-1-33-16,7 3-21 0,0 4-18 0,1 2 1 16,-6 6 26-16,-7 3 23 0,-9 3 22 15,-7 3 13-15,-9 0 8 0,-8 1 5 0,-9 2 3 16,-6 0 0-16,-11 2 5 0,-2 0-2 0,-2 1-1 16,-2 1-1-16,4 2-5 0,1 0-1 0,5 1-11 15,3 2-15-15,7 0-3 0,4 1-1 0,7 0 5 16,-5-9-77-16,12 12-208 0</inkml:trace>
  <inkml:trace contextRef="#ctx0" brushRef="#br0" timeOffset="4474.49">20438 8681 779 0,'-8'-6'226'0,"0"1"26"0,0-2-60 15,6 2-76-15,2 3-65 0,2 1-48 16,2 1-12-16,3 1-4 0,3 1 0 16,5 0 5-16,3 1 3 0,3-2 3 0,2 0 2 0,1 0 2 15,1 0 1-15,0 0-2 0,0 1-1 16,1 0-1-16,-1 1-2 0,-1 1 2 0,0 2 1 16,-2 0-4-16,0 3 2 0,-1 1-2 0,-1 1-2 15,-2 4-3-15,-1 2 3 0,0 1-2 0,-4 2 2 16,-1 3 1-16,-3 0-5 0,-4 6 3 0,-3 1-5 15,-7 3-28-15,-4 3-48 0,-5 1-62 0,-4 1-27 16,-4 1-1-16,-1-1 37 0,0-5 50 16,1-4-310-16</inkml:trace>
  <inkml:trace contextRef="#ctx0" brushRef="#br0" timeOffset="4885.14">21620 7483 1451 0,'6'-35'149'16,"7"-12"-73"-16,4-7-63 0,6 13-26 0,7 8-25 15,4 7-27-15,9 3-21 0,6 2-5 0,0 3 5 16,0 2 25-16,-7 2 18 0,-6 1 17 0,-10 3 16 15,-7 0 13-15,-6 4 8 0,-7 0 18 16,-4 1 16-16,-5 2 7 0,-2 0-8 0,-6 3-27 16,-8 3-21-16,-9 4-16 0,-14 5 2 0,-9 7 3 15,-8 5 4-15,-5 6 2 0,1 6 0 0,-1 3 1 16,3 5 6-16,4 4-3 0,6 3 4 16,6 2 1-16,7 0-4 0,8 0-3 0,8-2-1 15,6-3 0-15,6-4 0 0,7-6-6 0,4-7-8 16,5-4 0-16,7-7 3 0,4-5 14 0,7-2 23 15,9-6 15-15,8-4 11 0,10-4 4 16,9-3-5-16,7-3-10 0,5-3-10 0,6 1-9 16,2 0-9-16,-1 1-5 0,-3 1-26 0,-6 2-46 15,-8 2-65-15,-6 2-48 0,-10 1 9 0,-9 2 45 16,-21 3-104-16,0 0-83 0</inkml:trace>
  <inkml:trace contextRef="#ctx0" brushRef="#br0" timeOffset="5196.17">21801 8193 785 0,'25'-23'206'0,"11"-5"16"0,9-8-58 0,-3 8-62 0,-7 9-44 15,-3 2-34-15,-4 6-15 0,-2 4-8 0,-3 5-7 16,-4 2-3-16,-1 3-5 0,-5 4-13 0,-1 0-13 15,-3 1-5-15,-4 2 0 0,-1 2 12 0,-2 1 7 16,-4 2 8-16,1 0 7 0,-2 2 0 16,-1 2 2-16,1 3 1 0,-1 4 1 0,1 1 0 15,3 5-2-15,1 3-1 0,3 4 1 0,1 6 0 16,2 3 1-16,1 1 9 0,2 2-7 16,-2 0 1-16,1 1 2 0,1-1-10 0,-1 0-19 15,1-1-27-15,0-2-21 0,-1-3-13 0,2-3 14 16,-2-7 12-16,0-5 12 0,-1-5 12 0,0-6 7 15,-1-6 10-15,0-5 6 0,0-5 6 0,-1-4 6 16,1-5 2-16,1-5-5 0,2-6-334 16</inkml:trace>
  <inkml:trace contextRef="#ctx0" brushRef="#br0" timeOffset="6041.49">23200 7510 553 0,'-19'-3'31'0,"-5"5"-21"0,-7 2-7 0,0 8-5 0,2 4 2 16,0 5 0-16,0 5 0 0,0 6 1 15,3 5 0-15,2 1 0 0,3 3-1 0,5-1 0 16,5-2 0-16,6 1 0 0,5-1 3 0,4-1 4 16,5-2-1-16,5-3 2 0,5-4-5 15,4-3 1-15,7-4-1 0,3-5 1 0,6-3 7 16,2-6 6-16,0-4 7 0,1-4 7 0,-4-4 8 15,-5-4 14-15,-2-2 19 0,-3-3 21 16,-4-2 13-16,-3-2 0 0,-3-1-9 0,-3-2-17 0,-2-2-12 16,-3 0-12-16,-3-4-12 0,-2-1-13 15,-5-2-25-15,-1-3-36 0,-4 2-29 0,-1 2-14 16,-1 3 5-16,1 2 17 0,-2 1 21 16,1-1 11-16,-1 1 8 0,1 2 8 0,0 1 6 15,2 0 7-15,2 1 6 0,1 0 5 0,4 0-1 16,1-1-3-16,4 0-7 0,6 0-8 0,6-2-9 15,7 0-6-15,6-1-3 0,6-1-1 0,2-1 1 16,5 2-1-16,1 1-3 0,1 2 2 16,-3 0 4-16,-3 3 1 0,-4 2 8 0,-6 2-1 15,-5 4 0-15,-4 3-7 0,-6 4-12 0,-4 3-20 16,-5 4-16-16,-5 3-5 0,-2 2 5 0,-3 5 8 16,-7 5 17-16,-3 2 7 0,-5 3 7 15,-2 4 8-15,-1 2 5 0,0 3-1 0,1 2-3 16,2-2-1-16,2-1-1 0,3-2 4 0,3-3 5 15,2-2 3-15,3-4 2 0,4-2 1 0,2-3 0 16,1-2 1-16,3-4 2 0,0-2 3 0,0-3 5 16,2-3 8-16,1-2 9 0,3-2 4 15,1-2 0-15,3-6-4 0,4-2-6 0,3-4-7 16,2-3-4-16,1-4-5 0,1-3 0 0,-2-2-1 16,-2-3 4-16,-1-3 4 0,-4-2 3 15,0-2 4-15,-5-4-2 0,-2 1-1 0,-3 0 2 16,-2 1-5-16,-3 3-3 0,-1 4-3 0,-3 3-6 15,0 3-1-15,-1 7 0 0,0 3 4 0,-2 4 3 16,1 4 1-16,-2 5-10 0,0 0-20 0,-3 6-15 16,0 2-4-16,-3 5 8 0,-1 2 12 0,-2 4 10 15,2 3 2-15,-1 2 2 0,0 1 0 16,2 3 0-16,1-1 0 0,0 3 1 0,2 0 2 16,1 2 0-16,1 2-5 0,-1 1-18 15,0 3-22-15,0 1-12 0,-1 1 2 0,-3 2 16 16,0 1 14-16,-5-2-139 0,-1 8-118 0</inkml:trace>
  <inkml:trace contextRef="#ctx0" brushRef="#br0" timeOffset="6254.88">23485 8725 543 0,'-3'17'38'0,"1"7"4"16,-2 8-4-16,4-2-3 0,1-1-9 0,3 4-8 15,0-1-9-15,3 1-4 0,3 0-1 0,-1-3-5 16,2-1-6-16,0-4-10 0,-1-3-13 0,0-4-6 16,-1-4-1-16,-1-4 8 0,-2-5 11 0,0-5 8 15,0-8 3-15,-3-9-12 0,7-7-324 16</inkml:trace>
  <inkml:trace contextRef="#ctx0" brushRef="#br0" timeOffset="6549.1">23973 8394 771 0,'4'-2'141'0,"2"1"-52"0,6 2-59 16,1 9-32-16,3 6-5 0,2 7 0 0,3 7 1 15,2 4 1-15,-1 5-1 0,-1 4 3 16,-3 3-2-16,-3 3 1 0,-4 2 0 0,-6 0-3 15,-4-1 3-15,-2-2-5 0,-4-3-3 0,-5-7-2 16,-1-6 2-16,-4-7 12 0,0-6 22 0,0-9 47 16,-1-6 52-16,-2-8 41 0,-1-3 17 0,-3-5-17 15,-3-5-38-15,-3-2-33 0,-2-5-23 0,0-3-17 16,-1-3-10-16,2-1-7 0,4 0-6 16,3-1 1-16,4 0-8 0,7 2-4 0,5 3 2 15,5 0-6-15,4 3-16 0,8-1-30 16,5-1-54-16,13 1-61 0,12-3-67 0,17 2-62 15,15-2-32-15,13-2 54 0,10-3-303 0</inkml:trace>
  <inkml:trace contextRef="#ctx0" brushRef="#br0" timeOffset="7245.16">23669 9669 1063 0,'-39'-23'252'0,"-15"-3"-69"0,-18-6-96 15,-1 9-46-15,2 8-26 0,-9 5-15 0,-7 3-7 16,-8 7-10-16,-8 2-13 0,-5 3-12 16,-10 1-11-16,-6-2-8 0,-10 1 1 0,-8-3 9 15,-5-2 10-15,-9-2 10 0,-4-4 13 0,-6-3 8 16,-5-4 8-16,-3-4 4 0,-2-3 4 15,1-1 3-15,6-6 17 0,15-3 18 0,9-3 16 16,11-5 5-16,7-2-16 0,5 0-17 0,9-3-11 16,7-3-5-16,7-3-5 0,5-3-9 0,5-4-13 15,8 0-19-15,3-3-28 0,10-4-24 0,7-3-25 16,7-3-13-16,9-3-2 0,9-1 17 16,10-8 22-16,11-3 22 0,11-7 26 0,9-4 12 15,10-1 17-15,8 0 15 0,6-1 11 0,5-1 18 16,7-1 20-16,5-2 15 0,7-2 11 15,6-1 8-15,5 3-12 0,8 6-7 0,4 1-21 16,8 4-19-16,12 1-13 0,12 0-8 0,19 2-5 16,22 5-5-16,16 8-1 0,17 4-4 0,13 10 1 15,10 9-1-15,8 9-4 0,9 9 3 0,4 7-3 16,2 8-1-16,1 7 7 0,-1 9 0 16,-1 7-1-16,-2 10 1 0,2 5-2 0,-5 9-4 15,-7 8-6-15,-5 9 2 0,-9 10-6 0,-10 11-4 16,-13 13-2-16,-14 16-3 0,-13 13-6 15,-12 14-11-15,-16 9-30 0,-14 16-17 0,-17 18-7 16,-18 14 5-16,-18 14 20 0,-18 14 16 0,-18 10 15 16,-23 9 13-16,-19 15 13 0,-22 8 3 0,-25 3-3 15,-20 13-326-15</inkml:trace>
  <inkml:trace contextRef="#ctx0" brushRef="#br0" timeOffset="21638.91">9530 11433 550 0,'-6'-12'60'0,"-1"-6"-7"16,-2-4 6-16,1 4 10 0,0 2 8 15,1 5-2-15,-1 2 5 0,-1 1 1 0,-2 1-1 16,-3 0-7-16,-1 1-21 0,-4 2-15 0,-3 0-20 16,-6 2-19-16,-3 3-4 0,-3 2-4 0,-4 4-6 15,-5 4 1-15,-4 1-1 0,-4 5 0 16,-2 2 4-16,0 1 4 0,-1-1-3 0,-2 0 0 15,1-2-1-15,1 0-8 0,-3 1 2 0,-1-2 1 16,0-1 3-16,0-2 7 0,1-2 1 16,-2 1 2-16,-3 1-3 0,-5 5 3 0,0-2 4 15,-2 0 3-15,-1-1 4 0,1-2 2 0,-2-3 14 16,-4-2 11-16,-1-2 15 0,-3-3 15 0,2-3 0 16,0 0 1-16,-3-1-8 0,2-2-9 0,0-3-8 15,-2-2-8-15,0-4 2 0,2-3 5 16,0-3 4-16,4-4 4 0,6-3-3 0,1-4-8 15,6-3-1-15,4-4-3 0,4-7 0 16,7-5 0-16,6-3-8 0,5-4-10 0,5-2-14 16,5-3-7-16,3-2-6 0,5-4 0 0,4-1-1 15,4-1-1-15,3 2-2 0,5-6 4 0,4-2-1 16,4-2 2-16,5-2 3 0,2-2 1 0,3 1-1 16,4-1 2-16,3-2-5 0,6 0-1 0,6-2 0 15,6-4-2-15,8-5 2 0,5-2 1 16,6-2 3-16,6 2 6 0,5 1 2 0,1 7 1 15,5 5-2-15,-2 6 0 0,-2 4-1 0,-2 4-4 16,0 5-2-16,-1 9-5 0,6 7-2 16,2 4 0-16,3 9 2 0,4 4 0 0,3 7-2 15,1 6-1-15,0 6-4 0,2 6 1 0,-1 5-1 16,4 5 4-16,0 4 1 0,4 3 5 0,1 4-2 16,-4 3-2-16,-2 5-1 0,-7 3-3 0,-5 5 1 15,-4 4-2-15,-8 3 4 0,-6 4 1 0,-2 3 1 16,-8 4 3-16,-2 3-3 0,-6 3-3 15,-6 3 2-15,-7 2 0 0,-6 7 2 0,-7 4 0 16,-8 8 3-16,-6 6 4 0,-8 8 4 0,-11 9 3 16,-11 6 5-16,-15 8-3 0,-13 3 1 15,-14 8-6-15,-12 8-7 0,-10 4-23 0,-10 9-30 16,-13 3-29-16,-12 6-28 0,-20 15-15 0,-17 14 16 16,-7 20-279-16,-17 3 122 0</inkml:trace>
  <inkml:trace contextRef="#ctx0" brushRef="#br0" timeOffset="32464.36">12872 6137 317 0,'0'-3'32'0,"1"2"29"15,3 1-40-15,1 3-17 0,6 0 1 0,2 0-2 16,4 3 0-16,4-2 1 0,5 0-1 0,6 0 3 16,8-2-2-16,3 0 0 0,5 1 2 0,4 0 1 15,2 1-1-15,2 1 2 0,3 6-5 0,0 0 2 16,0 3-2-16,-1 2 2 0,0 2 1 16,-1 0-1-16,-2 3 0 0,-1 2 0 0,-1 1-2 15,-3 4 0-15,-4 2-1 0,-1 1-2 16,-3 5 1-16,1 0 1 0,-1 1-4 0,-1 3 2 15,-2 0-1-15,0 3 1 0,2 1-1 0,-2 1 2 16,1 0 1-16,2 2-1 0,-1 1 2 0,2 0-3 16,2 1 0-16,1-3 2 0,3-2 1 0,-2 1 0 15,1-2 0-15,1 2 2 0,1 0-2 0,2-1-1 16,1 2-1-16,3 2 2 0,1 0-1 16,2 0 2-16,0 3-1 0,1 0-1 0,0 3-1 15,-3 0-1-15,0 2 1 0,-2-3-2 16,-2 1 0-16,0 1-1 0,0 0-1 0,0 4 1 15,-1 2 1-15,0 3 1 0,-1 1 2 0,1 4-1 16,-2 1 0-16,1 0 0 0,2 2-1 0,1-3 0 16,1 1-2-16,1-2 1 0,1 2-1 0,2 0 0 15,6-2-2-15,2 3 2 0,1-1 1 16,1 2 0-16,1-4 3 0,3-2-2 0,2-3-1 16,2-1-1-16,3 1-2 0,2-2 0 0,2 2-1 15,5-2 0-15,-1-2 2 0,2 0 1 16,0-5 1-16,-3-1 1 0,-6-5-2 0,-3-4-1 15,-8-6-1-15,-4-5 1 0,-5-3 2 0,-3-5 1 16,-4-4 1-16,-2-4 2 0,-2-4-1 0,2-5-1 16,2-7-4-16,-2-13-28 0,19-4-289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CAC3-15A7-44EE-875F-A0548437B1A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00F9E-B557-42D4-9B7C-DE827E1BC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6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9DD65B5-D43E-4F94-BDFB-A4BE60826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219C896-5B07-4644-9755-28CEC83B8495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2115C2D-0817-4979-B568-8B6915EC5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20458CD-AB12-48EE-9442-21CD67134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A8162FF-ABCC-EF41-864D-D5DC19C136E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FD66174-34F7-FF44-89FF-0AC7D4973E1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0420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6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A68ACB0-1F8C-5443-BB1B-4ADACE54F1D2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59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68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0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FBF56AD-863A-464D-B19A-07BBF202C931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1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3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8F63B1-2919-7548-B8BE-BB2F3AEB4B7A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4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48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0AD6FDA-ADE6-DE44-B4D4-DB844E607759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8612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24325"/>
          </a:xfrm>
          <a:solidFill>
            <a:srgbClr val="FFFFFF"/>
          </a:solidFill>
          <a:ln w="9360"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4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653675-9BA2-DA4E-9AB7-C1E549AD32E9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0660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84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9784A8E-ECC2-C743-8720-37602814BA0C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59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708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51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B3B0FCD-5927-0346-8064-73BF95DD546C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4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8B4A02-27D8-B74F-9BC5-BBD597312F74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AD4F913-D931-6A4D-B0C3-C71DAB69830A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0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90CB03B-F622-CE49-986C-054EF7A2F3C8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561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7044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23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53483DB-CE5D-1A45-942D-CE950CBD97C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092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62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835C48-B89B-794B-9106-5FE53126699E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1140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23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55743C-794B-D840-BBCE-C59133BA98C4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3188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24325"/>
          </a:xfrm>
          <a:solidFill>
            <a:srgbClr val="FFFFFF"/>
          </a:solidFill>
          <a:ln w="9360"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05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A3D4DFF-BBFC-0D4D-AF67-18A4B55E8876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40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1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0BD5215-EDAD-BC47-907B-AD9672F89F3C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7284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17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EDD8537-0158-854B-8B86-BC8B2D00C9DE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40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2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40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8B4054D-2F4A-6B4E-8618-772F4E50D3E7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59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1380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6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AAF2B64-2B43-1640-BFCB-52ECC4C8C040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24325"/>
          </a:xfrm>
          <a:solidFill>
            <a:srgbClr val="FFFFFF"/>
          </a:solidFill>
          <a:ln w="9360"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45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D160330-6B1D-254C-8F2E-BBC852C90C21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4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BD3139-8823-9E44-9F16-48642FF85AD7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0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24325"/>
          </a:xfrm>
          <a:solidFill>
            <a:srgbClr val="FFFFFF"/>
          </a:solidFill>
          <a:ln w="9360"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3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88B7327-9BFF-8A4B-A0E7-73DD9F4B9818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2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988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6C4832-4C99-714B-9483-1C8A78E4211F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24325"/>
          </a:xfrm>
          <a:solidFill>
            <a:srgbClr val="FFFFFF"/>
          </a:solidFill>
          <a:ln w="9360"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0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4AE379-E621-CA47-A6E1-F46D2994490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6084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14FA6C0-BAE8-1842-A35C-2A0CC812FBD5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427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6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3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5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4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0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4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8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5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E061-5796-4C38-8ADB-49A28B04E21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B184-CD47-46F8-B109-EF664C5B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List.nhn?blogId=ling1134" TargetMode="External"/><Relationship Id="rId2" Type="http://schemas.openxmlformats.org/officeDocument/2006/relationships/hyperlink" Target="https://m.blog.naver.com/PostView.nhn?blogId=ling1134&amp;logNo=70165398365&amp;proxyReferer=https%3A%2F%2Fwww.google.co.kr%2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62481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발성과 듣기</a:t>
            </a:r>
            <a:r>
              <a:rPr lang="en-US" altLang="ko-KR" dirty="0"/>
              <a:t>, </a:t>
            </a:r>
            <a:r>
              <a:rPr lang="ko-KR" altLang="en-US" dirty="0"/>
              <a:t>음향모델</a:t>
            </a:r>
            <a:br>
              <a:rPr lang="en-US" altLang="ko-KR" dirty="0"/>
            </a:br>
            <a:r>
              <a:rPr lang="en-US" altLang="ko-KR" dirty="0"/>
              <a:t>(Articulation, Listening, Acoustic Modeling)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서울대 전기정보공학부 </a:t>
            </a:r>
            <a:endParaRPr lang="en-US" altLang="ko-KR" dirty="0"/>
          </a:p>
          <a:p>
            <a:r>
              <a:rPr lang="ko-KR" altLang="en-US"/>
              <a:t>성원용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16C97-F8A5-4A36-8B7A-7B8DE04F681A}"/>
              </a:ext>
            </a:extLst>
          </p:cNvPr>
          <p:cNvSpPr txBox="1"/>
          <p:nvPr/>
        </p:nvSpPr>
        <p:spPr>
          <a:xfrm>
            <a:off x="2512193" y="5678905"/>
            <a:ext cx="586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Some slides are from CS224S Spoken Language Processing</a:t>
            </a:r>
            <a:br>
              <a:rPr lang="en-US" altLang="ko-KR" dirty="0"/>
            </a:br>
            <a:r>
              <a:rPr lang="en-US" altLang="ko-KR" sz="1800" dirty="0">
                <a:solidFill>
                  <a:schemeClr val="accent1"/>
                </a:solidFill>
              </a:rPr>
              <a:t>Dan </a:t>
            </a:r>
            <a:r>
              <a:rPr lang="en-US" altLang="ko-KR" sz="1800" dirty="0" err="1">
                <a:solidFill>
                  <a:schemeClr val="accent1"/>
                </a:solidFill>
              </a:rPr>
              <a:t>Jurafsky</a:t>
            </a:r>
            <a:r>
              <a:rPr lang="en-US" altLang="ko-KR" dirty="0">
                <a:solidFill>
                  <a:schemeClr val="accent1"/>
                </a:solidFill>
              </a:rPr>
              <a:t>  </a:t>
            </a:r>
            <a:r>
              <a:rPr lang="en-US" altLang="ko-KR" sz="1800" dirty="0">
                <a:solidFill>
                  <a:schemeClr val="accent1"/>
                </a:solidFill>
              </a:rPr>
              <a:t>Stanford University  Spring 2014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34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58C68-5C92-470B-83BF-50AC1240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음성의 주파수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D1DEF-A898-408B-A8C2-462704A0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음성을 </a:t>
            </a:r>
            <a:r>
              <a:rPr lang="en-US" altLang="ko-KR" dirty="0"/>
              <a:t>frame </a:t>
            </a:r>
            <a:r>
              <a:rPr lang="ko-KR" altLang="en-US" dirty="0"/>
              <a:t>단위로 나눈다 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10msec ~ 20msec). </a:t>
            </a:r>
            <a:r>
              <a:rPr lang="ko-KR" altLang="en-US" dirty="0"/>
              <a:t>이 때 서로 좌우 </a:t>
            </a:r>
            <a:r>
              <a:rPr lang="en-US" altLang="ko-KR" dirty="0"/>
              <a:t>frame </a:t>
            </a:r>
            <a:r>
              <a:rPr lang="ko-KR" altLang="en-US" dirty="0"/>
              <a:t>이 약간씩 겹친다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sample </a:t>
            </a:r>
            <a:r>
              <a:rPr lang="ko-KR" altLang="en-US" dirty="0"/>
              <a:t>의 수는 </a:t>
            </a:r>
            <a:r>
              <a:rPr lang="en-US" altLang="ko-KR" dirty="0"/>
              <a:t>200 ~ 500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초의 음성이라면 </a:t>
            </a:r>
            <a:r>
              <a:rPr lang="en-US" altLang="ko-KR" dirty="0"/>
              <a:t>100~50 frame </a:t>
            </a:r>
            <a:r>
              <a:rPr lang="ko-KR" altLang="en-US" dirty="0"/>
              <a:t>이 얻어진다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Discrete Fourier Transform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frame </a:t>
            </a:r>
            <a:r>
              <a:rPr lang="ko-KR" altLang="en-US" dirty="0"/>
              <a:t>에 대해서 적용한다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유성음</a:t>
            </a:r>
            <a:r>
              <a:rPr lang="ko-KR" altLang="en-US" dirty="0"/>
              <a:t> </a:t>
            </a:r>
            <a:r>
              <a:rPr lang="en-US" altLang="ko-KR" dirty="0"/>
              <a:t>frame </a:t>
            </a:r>
            <a:r>
              <a:rPr lang="ko-KR" altLang="en-US" dirty="0"/>
              <a:t>과 무성음 </a:t>
            </a:r>
            <a:r>
              <a:rPr lang="en-US" altLang="ko-KR" dirty="0"/>
              <a:t>frame </a:t>
            </a:r>
            <a:r>
              <a:rPr lang="ko-KR" altLang="en-US" dirty="0"/>
              <a:t>의 </a:t>
            </a:r>
            <a:r>
              <a:rPr lang="en-US" altLang="ko-KR" dirty="0"/>
              <a:t>spectrogram </a:t>
            </a:r>
            <a:r>
              <a:rPr lang="ko-KR" altLang="en-US" dirty="0"/>
              <a:t>이 매우 다르다</a:t>
            </a:r>
            <a:r>
              <a:rPr lang="en-US" altLang="ko-KR" dirty="0"/>
              <a:t>.  </a:t>
            </a:r>
            <a:r>
              <a:rPr lang="ko-KR" altLang="en-US" dirty="0"/>
              <a:t>유성음은 고조파가 있다 </a:t>
            </a:r>
            <a:r>
              <a:rPr lang="en-US" altLang="ko-KR" dirty="0"/>
              <a:t>(pitch </a:t>
            </a:r>
            <a:r>
              <a:rPr lang="ko-KR" altLang="en-US" dirty="0"/>
              <a:t>가 만드는 고조파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36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9C441-A9EB-4D04-A9ED-5905331E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유성음과 무성의의 </a:t>
            </a:r>
            <a:r>
              <a:rPr lang="en-US" altLang="ko-KR" dirty="0"/>
              <a:t>spectrogram (</a:t>
            </a:r>
            <a:r>
              <a:rPr lang="ko-KR" altLang="en-US" dirty="0"/>
              <a:t>한 프레임에 대해 본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2B6A-9741-4DFC-B1A7-6B6C37E5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Untitled">
            <a:extLst>
              <a:ext uri="{FF2B5EF4-FFF2-40B4-BE49-F238E27FC236}">
                <a16:creationId xmlns:a16="http://schemas.microsoft.com/office/drawing/2014/main" id="{4411D4C9-319B-4DBD-A037-454E6C5D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2" y="1825624"/>
            <a:ext cx="7680959" cy="46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9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F4838-66DB-40CA-B363-9BC7F82B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Spectrogram – </a:t>
            </a:r>
            <a:r>
              <a:rPr lang="ko-KR" altLang="en-US" dirty="0"/>
              <a:t>연속된 </a:t>
            </a:r>
            <a:r>
              <a:rPr lang="en-US" altLang="ko-KR" dirty="0"/>
              <a:t>frame</a:t>
            </a:r>
            <a:r>
              <a:rPr lang="ko-KR" altLang="en-US" dirty="0"/>
              <a:t>의 </a:t>
            </a:r>
            <a:r>
              <a:rPr lang="en-US" altLang="ko-KR" dirty="0"/>
              <a:t>spectrum</a:t>
            </a:r>
            <a:r>
              <a:rPr lang="ko-KR" altLang="en-US" dirty="0"/>
              <a:t>을 연결한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126A0-9934-4839-B196-78A0DBC9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D347B-9105-4811-9DE1-6D2E7CD4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60679"/>
            <a:ext cx="5134347" cy="36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13CE1-6BF2-483E-90E3-AE1995FA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8A173-B865-4AD6-88E7-90BE11B3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89E9D-FB82-433D-AFC9-FC7E6C13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299"/>
            <a:ext cx="9144000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6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264" y="35565"/>
            <a:ext cx="7886700" cy="1325563"/>
          </a:xfrm>
        </p:spPr>
        <p:txBody>
          <a:bodyPr/>
          <a:lstStyle/>
          <a:p>
            <a:r>
              <a:rPr lang="ko-KR" altLang="en-US" dirty="0"/>
              <a:t>조음기관 </a:t>
            </a:r>
            <a:r>
              <a:rPr lang="en-US" altLang="ko-KR" dirty="0"/>
              <a:t>(</a:t>
            </a:r>
            <a:r>
              <a:rPr lang="ko-KR" altLang="en-US" dirty="0"/>
              <a:t>소리를 만드는 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265" y="1137410"/>
            <a:ext cx="5281262" cy="406985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성대 </a:t>
            </a:r>
            <a:r>
              <a:rPr lang="en-US" altLang="ko-KR" dirty="0"/>
              <a:t>(vocal cord): </a:t>
            </a:r>
            <a:r>
              <a:rPr lang="ko-KR" altLang="en-US" dirty="0"/>
              <a:t>소리에 진동을 만들지 안 만들지를 결정 </a:t>
            </a:r>
            <a:r>
              <a:rPr lang="en-US" altLang="ko-KR" dirty="0"/>
              <a:t>(</a:t>
            </a:r>
            <a:r>
              <a:rPr lang="ko-KR" altLang="en-US" dirty="0"/>
              <a:t>소리에 진동</a:t>
            </a:r>
            <a:r>
              <a:rPr lang="en-US" altLang="ko-KR" dirty="0"/>
              <a:t>, </a:t>
            </a:r>
            <a:r>
              <a:rPr lang="ko-KR" altLang="en-US" dirty="0" err="1"/>
              <a:t>유성음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모음과 일부자음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성도</a:t>
            </a:r>
            <a:r>
              <a:rPr lang="en-US" altLang="ko-KR" dirty="0"/>
              <a:t> (vocal tract), </a:t>
            </a:r>
            <a:r>
              <a:rPr lang="ko-KR" altLang="en-US" dirty="0"/>
              <a:t>입과 혀</a:t>
            </a:r>
            <a:r>
              <a:rPr lang="en-US" altLang="ko-KR" dirty="0"/>
              <a:t>, </a:t>
            </a:r>
            <a:r>
              <a:rPr lang="ko-KR" altLang="en-US" dirty="0"/>
              <a:t>입술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: </a:t>
            </a:r>
            <a:r>
              <a:rPr lang="ko-KR" altLang="en-US" dirty="0"/>
              <a:t>나오는 음의 특정 주파수를 </a:t>
            </a:r>
            <a:r>
              <a:rPr lang="ko-KR" altLang="en-US" dirty="0" err="1"/>
              <a:t>세게하거나</a:t>
            </a:r>
            <a:r>
              <a:rPr lang="ko-KR" altLang="en-US" dirty="0"/>
              <a:t> 또는 작게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Formant</a:t>
            </a:r>
            <a:r>
              <a:rPr lang="ko-KR" altLang="en-US" dirty="0"/>
              <a:t>를 결정</a:t>
            </a:r>
            <a:r>
              <a:rPr lang="en-US" altLang="ko-KR" dirty="0"/>
              <a:t>: F1, F2, F3, F4</a:t>
            </a:r>
          </a:p>
          <a:p>
            <a:pPr lvl="1"/>
            <a:r>
              <a:rPr lang="ko-KR" altLang="en-US" dirty="0"/>
              <a:t>이 </a:t>
            </a:r>
            <a:r>
              <a:rPr lang="ko-KR" altLang="en-US" dirty="0" err="1"/>
              <a:t>네개</a:t>
            </a:r>
            <a:r>
              <a:rPr lang="ko-KR" altLang="en-US" dirty="0"/>
              <a:t> 정도의 </a:t>
            </a:r>
            <a:r>
              <a:rPr lang="en-US" altLang="ko-KR" dirty="0"/>
              <a:t>formant</a:t>
            </a:r>
            <a:r>
              <a:rPr lang="ko-KR" altLang="en-US" dirty="0"/>
              <a:t>가 무슨 소리인지</a:t>
            </a:r>
            <a:r>
              <a:rPr lang="en-US" altLang="ko-KR" dirty="0"/>
              <a:t>(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야</a:t>
            </a:r>
            <a:r>
              <a:rPr lang="en-US" altLang="ko-KR" dirty="0"/>
              <a:t>, ..)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결정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formant</a:t>
            </a:r>
            <a:r>
              <a:rPr lang="ko-KR" altLang="en-US" dirty="0"/>
              <a:t>의 위치를 알아야 소리를 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 descr="ì ì±ì ë¬´ì±ì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4" y="4966646"/>
            <a:ext cx="53625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08" y="2956465"/>
            <a:ext cx="3294826" cy="278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26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4" descr="source-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97" y="95415"/>
            <a:ext cx="425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Pre-emphasis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338686" cy="4572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Pre-emphasis: boosting the energy in the high frequencies (</a:t>
            </a:r>
            <a:r>
              <a:rPr lang="ko-KR" altLang="en-US" sz="2800" dirty="0"/>
              <a:t>고주파 영역 강조</a:t>
            </a:r>
            <a:r>
              <a:rPr lang="en-US" altLang="ko-KR" sz="2800" dirty="0"/>
              <a:t>)</a:t>
            </a:r>
            <a:endParaRPr lang="en-GB" sz="2800" dirty="0"/>
          </a:p>
          <a:p>
            <a:r>
              <a:rPr lang="en-GB" sz="2800" dirty="0"/>
              <a:t>Q: Why do this?</a:t>
            </a:r>
          </a:p>
          <a:p>
            <a:r>
              <a:rPr lang="en-GB" sz="2800" dirty="0"/>
              <a:t>A: The spectrum for voiced segments has more energy at lower frequencies than higher frequencies.</a:t>
            </a:r>
          </a:p>
          <a:p>
            <a:pPr lvl="1"/>
            <a:r>
              <a:rPr lang="en-GB" sz="2800" dirty="0"/>
              <a:t>This is called spectral tilt</a:t>
            </a:r>
          </a:p>
          <a:p>
            <a:pPr lvl="1"/>
            <a:r>
              <a:rPr lang="en-GB" sz="2800" dirty="0"/>
              <a:t>Spectral tilt is caused by the nature of the glottal pulse</a:t>
            </a:r>
          </a:p>
          <a:p>
            <a:r>
              <a:rPr lang="en-GB" sz="2800" dirty="0"/>
              <a:t>Boosting high-frequency energy gives more info to the Acoustic Model</a:t>
            </a:r>
          </a:p>
          <a:p>
            <a:pPr lvl="1"/>
            <a:r>
              <a:rPr lang="en-GB" sz="2800" dirty="0"/>
              <a:t>Improves phone recognition performance</a:t>
            </a:r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pre-emphasis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915400" cy="4572000"/>
          </a:xfrm>
        </p:spPr>
        <p:txBody>
          <a:bodyPr/>
          <a:lstStyle/>
          <a:p>
            <a:pPr marL="0" lvl="1" indent="0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sz="2600" dirty="0"/>
              <a:t>Spectral slice from the vowel [</a:t>
            </a:r>
            <a:r>
              <a:rPr lang="en-US" sz="2600" dirty="0" err="1"/>
              <a:t>aa</a:t>
            </a:r>
            <a:r>
              <a:rPr lang="en-US" sz="2600" dirty="0"/>
              <a:t>] before and after pre-emphasis</a:t>
            </a:r>
          </a:p>
        </p:txBody>
      </p:sp>
      <p:pic>
        <p:nvPicPr>
          <p:cNvPr id="36868" name="Picture 4" descr="preemp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7175"/>
            <a:ext cx="44196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 descr="preemph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74950"/>
            <a:ext cx="441960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>
            <a:off x="9144000" y="3603625"/>
            <a:ext cx="1588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D15589-ECC4-49B4-9AAA-3785DC83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6438"/>
            <a:ext cx="9144000" cy="29297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19250"/>
            <a:ext cx="8107363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781800" y="6504517"/>
            <a:ext cx="2332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Image from Bryan </a:t>
            </a:r>
            <a:r>
              <a:rPr lang="en-US" dirty="0" err="1"/>
              <a:t>Pellom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E22C-6040-450E-B4A7-A890F938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D7EC4-CF63-4075-9EBE-B158E389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공기압력을 통한 신호전달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Speech</a:t>
            </a:r>
          </a:p>
          <a:p>
            <a:r>
              <a:rPr lang="en-US" altLang="ko-KR" dirty="0"/>
              <a:t>Voice</a:t>
            </a:r>
          </a:p>
          <a:p>
            <a:r>
              <a:rPr lang="en-US" altLang="ko-KR" dirty="0"/>
              <a:t>Sound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95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/>
              <a:t>Why divide speech signal into successive overlapping frames?</a:t>
            </a:r>
          </a:p>
          <a:p>
            <a:pPr lvl="1"/>
            <a:r>
              <a:rPr lang="en-GB" sz="2800" dirty="0"/>
              <a:t>Speech is not a stationary signal; we want information about a small enough region that the spectral information is a useful cue.</a:t>
            </a:r>
          </a:p>
          <a:p>
            <a:r>
              <a:rPr lang="en-GB" sz="2800" dirty="0"/>
              <a:t>Frames</a:t>
            </a:r>
          </a:p>
          <a:p>
            <a:pPr lvl="1"/>
            <a:r>
              <a:rPr lang="en-GB" sz="2800" dirty="0"/>
              <a:t>Frame size: typically, 10-25ms</a:t>
            </a:r>
          </a:p>
          <a:p>
            <a:pPr lvl="1"/>
            <a:r>
              <a:rPr lang="en-GB" sz="2800" dirty="0"/>
              <a:t>Frame shift: the length of time between successive frames, typically, 5-10ms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868361"/>
          </a:xfrm>
        </p:spPr>
        <p:txBody>
          <a:bodyPr/>
          <a:lstStyle/>
          <a:p>
            <a:r>
              <a:rPr lang="en-GB" dirty="0"/>
              <a:t>Common window shapes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Rectangular window:</a:t>
            </a: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  <a:p>
            <a:r>
              <a:rPr lang="en-GB"/>
              <a:t>Hamming window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356100"/>
            <a:ext cx="71532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303463"/>
            <a:ext cx="43751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FD44310-997A-429B-90A6-7C57BEE73053}"/>
                  </a:ext>
                </a:extLst>
              </p14:cNvPr>
              <p14:cNvContentPartPr/>
              <p14:nvPr/>
            </p14:nvContentPartPr>
            <p14:xfrm>
              <a:off x="4006800" y="2563200"/>
              <a:ext cx="2291400" cy="3566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FD44310-997A-429B-90A6-7C57BEE730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7440" y="2553840"/>
                <a:ext cx="2310120" cy="358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GB" dirty="0"/>
              <a:t>Discrete Fourier Transform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Input:</a:t>
            </a:r>
          </a:p>
          <a:p>
            <a:pPr lvl="1"/>
            <a:r>
              <a:rPr lang="en-GB" dirty="0"/>
              <a:t>Windowed signal x[n]…x[m]</a:t>
            </a:r>
          </a:p>
          <a:p>
            <a:r>
              <a:rPr lang="en-GB" dirty="0"/>
              <a:t>Output:</a:t>
            </a:r>
          </a:p>
          <a:p>
            <a:pPr lvl="1"/>
            <a:r>
              <a:rPr lang="en-GB" dirty="0"/>
              <a:t>For each of N discrete frequency bands</a:t>
            </a:r>
          </a:p>
          <a:p>
            <a:pPr lvl="1"/>
            <a:r>
              <a:rPr lang="en-GB" dirty="0"/>
              <a:t>A complex number X[k] representing </a:t>
            </a:r>
            <a:r>
              <a:rPr lang="en-GB" dirty="0" err="1"/>
              <a:t>magnidue</a:t>
            </a:r>
            <a:r>
              <a:rPr lang="en-GB" dirty="0"/>
              <a:t> and phase of that frequency component in the original signal</a:t>
            </a:r>
          </a:p>
          <a:p>
            <a:r>
              <a:rPr lang="en-GB" dirty="0"/>
              <a:t>Discrete Fourier Transform (DFT)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Standard algorithm for computing DFT: </a:t>
            </a:r>
          </a:p>
          <a:p>
            <a:pPr lvl="1"/>
            <a:r>
              <a:rPr lang="en-GB" dirty="0"/>
              <a:t>Fast Fourier Transform (FFT) with complexity N*log(N)</a:t>
            </a:r>
          </a:p>
          <a:p>
            <a:pPr lvl="1"/>
            <a:r>
              <a:rPr lang="en-GB" dirty="0"/>
              <a:t>In general, choose N=512 or 1024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04" y="3336897"/>
            <a:ext cx="3352800" cy="92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DB0FE0-CD6F-4FFC-A780-AE291BCE7B51}"/>
                  </a:ext>
                </a:extLst>
              </p14:cNvPr>
              <p14:cNvContentPartPr/>
              <p14:nvPr/>
            </p14:nvContentPartPr>
            <p14:xfrm>
              <a:off x="5490000" y="1295640"/>
              <a:ext cx="3281760" cy="4455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DB0FE0-CD6F-4FFC-A780-AE291BCE7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0640" y="1286280"/>
                <a:ext cx="3300480" cy="447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and </a:t>
            </a:r>
            <a:br>
              <a:rPr lang="en-US" dirty="0"/>
            </a:br>
            <a:r>
              <a:rPr lang="en-US" dirty="0"/>
              <a:t>Spectrum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25 ms Hamming-windowed signal from [iy]</a:t>
            </a:r>
          </a:p>
          <a:p>
            <a:pPr lvl="1"/>
            <a:r>
              <a:rPr lang="en-US"/>
              <a:t>And its spectrum as computed by DFT (plus other smoothing)</a:t>
            </a:r>
          </a:p>
        </p:txBody>
      </p:sp>
      <p:pic>
        <p:nvPicPr>
          <p:cNvPr id="55300" name="Picture 4" descr="iyonefram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iyoneframespectrum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15961"/>
          </a:xfrm>
        </p:spPr>
        <p:txBody>
          <a:bodyPr/>
          <a:lstStyle/>
          <a:p>
            <a:r>
              <a:rPr lang="en-GB" dirty="0"/>
              <a:t>Mel-scale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516510" cy="4572000"/>
          </a:xfrm>
        </p:spPr>
        <p:txBody>
          <a:bodyPr/>
          <a:lstStyle/>
          <a:p>
            <a:r>
              <a:rPr lang="en-GB" sz="2800" dirty="0"/>
              <a:t>Human hearing is not equally sensitive to all frequency bands</a:t>
            </a:r>
          </a:p>
          <a:p>
            <a:r>
              <a:rPr lang="en-GB" sz="2800" dirty="0"/>
              <a:t>Less sensitive at higher frequencies, roughly &gt; 1000 Hz</a:t>
            </a:r>
          </a:p>
          <a:p>
            <a:r>
              <a:rPr lang="en-GB" sz="2800" dirty="0"/>
              <a:t>I.e. human perception of frequency is non-linear: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3581400"/>
            <a:ext cx="36242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GB" dirty="0"/>
              <a:t>Mel-scale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/>
          <a:lstStyle/>
          <a:p>
            <a:r>
              <a:rPr lang="en-GB" sz="2800" dirty="0"/>
              <a:t>A </a:t>
            </a:r>
            <a:r>
              <a:rPr lang="en-GB" sz="2800" dirty="0" err="1"/>
              <a:t>mel</a:t>
            </a:r>
            <a:r>
              <a:rPr lang="en-GB" sz="2800" dirty="0"/>
              <a:t> is a unit of pitch</a:t>
            </a:r>
          </a:p>
          <a:p>
            <a:pPr lvl="2"/>
            <a:r>
              <a:rPr lang="en-GB" sz="2400" dirty="0"/>
              <a:t>Pairs of sounds</a:t>
            </a:r>
          </a:p>
          <a:p>
            <a:pPr lvl="3"/>
            <a:r>
              <a:rPr lang="en-GB" sz="2400" dirty="0"/>
              <a:t> perceptually equidistant in pitch</a:t>
            </a:r>
          </a:p>
          <a:p>
            <a:pPr lvl="3"/>
            <a:r>
              <a:rPr lang="en-GB" sz="2400" dirty="0"/>
              <a:t>are separated by an equal number of </a:t>
            </a:r>
            <a:r>
              <a:rPr lang="en-GB" sz="2400" dirty="0" err="1"/>
              <a:t>mels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Mel-scale is approximately linear below 1 kHz and  logarithmic above 1 kHz</a:t>
            </a:r>
            <a:endParaRPr lang="en-GB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05400"/>
            <a:ext cx="480508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Mel Filter Bank Processing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Mel Filter bank</a:t>
            </a:r>
          </a:p>
          <a:p>
            <a:pPr lvl="1"/>
            <a:r>
              <a:rPr lang="en-GB" dirty="0"/>
              <a:t>Roughly uniformly spaced before 1 kHz</a:t>
            </a:r>
          </a:p>
          <a:p>
            <a:pPr lvl="1"/>
            <a:r>
              <a:rPr lang="en-GB" dirty="0"/>
              <a:t>logarithmic scale after 1 kHz</a:t>
            </a:r>
          </a:p>
        </p:txBody>
      </p:sp>
      <p:pic>
        <p:nvPicPr>
          <p:cNvPr id="63492" name="Picture 5" descr="melfil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288"/>
            <a:ext cx="7966075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Mel-filter Bank Processing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Apply the bank of Mel-scaled filters to the spectrum</a:t>
            </a:r>
          </a:p>
          <a:p>
            <a:r>
              <a:rPr lang="en-GB" dirty="0"/>
              <a:t>Each filter output is the sum of its filtered spectral components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927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B3BA5C8-E9CA-4951-BE12-EED5CF663DB8}"/>
                  </a:ext>
                </a:extLst>
              </p14:cNvPr>
              <p14:cNvContentPartPr/>
              <p14:nvPr/>
            </p14:nvContentPartPr>
            <p14:xfrm>
              <a:off x="895680" y="3359520"/>
              <a:ext cx="7261200" cy="31964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B3BA5C8-E9CA-4951-BE12-EED5CF663D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320" y="3350160"/>
                <a:ext cx="7279920" cy="321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MFCC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5"/>
            <a:ext cx="91440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67589" name="AutoShape 5"/>
          <p:cNvCxnSpPr>
            <a:cxnSpLocks noChangeShapeType="1"/>
          </p:cNvCxnSpPr>
          <p:nvPr/>
        </p:nvCxnSpPr>
        <p:spPr bwMode="auto">
          <a:xfrm>
            <a:off x="9144000" y="3603625"/>
            <a:ext cx="1588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659563" y="3240088"/>
            <a:ext cx="1979612" cy="1587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659563" y="3240088"/>
            <a:ext cx="1587" cy="10795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659563" y="4319588"/>
            <a:ext cx="1979612" cy="1587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8640763" y="3240088"/>
            <a:ext cx="1587" cy="10795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 energy computation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Compute the logarithm of the square magnitude of the output of Mel-filter bank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7389813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바닥글 개체 틀 3">
            <a:extLst>
              <a:ext uri="{FF2B5EF4-FFF2-40B4-BE49-F238E27FC236}">
                <a16:creationId xmlns:a16="http://schemas.microsoft.com/office/drawing/2014/main" id="{4F4CAE0C-731C-4625-8504-F35E605A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EE493Q: Digital Speech Processing</a:t>
            </a:r>
          </a:p>
        </p:txBody>
      </p:sp>
      <p:sp>
        <p:nvSpPr>
          <p:cNvPr id="20483" name="Rectangle 10">
            <a:extLst>
              <a:ext uri="{FF2B5EF4-FFF2-40B4-BE49-F238E27FC236}">
                <a16:creationId xmlns:a16="http://schemas.microsoft.com/office/drawing/2014/main" id="{4126321C-6952-4782-B694-DF5865C82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Speech Communication</a:t>
            </a:r>
          </a:p>
        </p:txBody>
      </p:sp>
      <p:sp>
        <p:nvSpPr>
          <p:cNvPr id="20484" name="Text Box 11">
            <a:extLst>
              <a:ext uri="{FF2B5EF4-FFF2-40B4-BE49-F238E27FC236}">
                <a16:creationId xmlns:a16="http://schemas.microsoft.com/office/drawing/2014/main" id="{65F4129E-B191-44F2-AEB2-1376EB25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1828800"/>
            <a:ext cx="1279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speaker</a:t>
            </a:r>
          </a:p>
        </p:txBody>
      </p:sp>
      <p:sp>
        <p:nvSpPr>
          <p:cNvPr id="20485" name="Text Box 12">
            <a:extLst>
              <a:ext uri="{FF2B5EF4-FFF2-40B4-BE49-F238E27FC236}">
                <a16:creationId xmlns:a16="http://schemas.microsoft.com/office/drawing/2014/main" id="{6377FFE9-4D76-4B14-AE97-4E28328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1828800"/>
            <a:ext cx="1177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listener</a:t>
            </a:r>
          </a:p>
        </p:txBody>
      </p:sp>
      <p:sp>
        <p:nvSpPr>
          <p:cNvPr id="20486" name="Text Box 13">
            <a:extLst>
              <a:ext uri="{FF2B5EF4-FFF2-40B4-BE49-F238E27FC236}">
                <a16:creationId xmlns:a16="http://schemas.microsoft.com/office/drawing/2014/main" id="{F48374EA-2F9C-4332-9C63-3C896176C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447800"/>
            <a:ext cx="1136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sound</a:t>
            </a:r>
          </a:p>
          <a:p>
            <a:pPr eaLnBrk="1" hangingPunct="1"/>
            <a:r>
              <a:rPr lang="en-US" altLang="zh-CN"/>
              <a:t>pressure </a:t>
            </a:r>
          </a:p>
          <a:p>
            <a:pPr eaLnBrk="1" hangingPunct="1"/>
            <a:r>
              <a:rPr lang="en-US" altLang="zh-CN"/>
              <a:t>wave</a:t>
            </a:r>
          </a:p>
        </p:txBody>
      </p:sp>
      <p:sp>
        <p:nvSpPr>
          <p:cNvPr id="20487" name="Line 14">
            <a:extLst>
              <a:ext uri="{FF2B5EF4-FFF2-40B4-BE49-F238E27FC236}">
                <a16:creationId xmlns:a16="http://schemas.microsoft.com/office/drawing/2014/main" id="{50F489E9-752A-4DF9-BEA3-39EA06321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8275" y="1828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Line 15">
            <a:extLst>
              <a:ext uri="{FF2B5EF4-FFF2-40B4-BE49-F238E27FC236}">
                <a16:creationId xmlns:a16="http://schemas.microsoft.com/office/drawing/2014/main" id="{509EC36F-497C-4074-945F-76B963725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3075" y="182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9" name="Line 16">
            <a:extLst>
              <a:ext uri="{FF2B5EF4-FFF2-40B4-BE49-F238E27FC236}">
                <a16:creationId xmlns:a16="http://schemas.microsoft.com/office/drawing/2014/main" id="{41683FC7-F601-4194-B667-7D621CBDE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3075" y="198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" name="Line 17">
            <a:extLst>
              <a:ext uri="{FF2B5EF4-FFF2-40B4-BE49-F238E27FC236}">
                <a16:creationId xmlns:a16="http://schemas.microsoft.com/office/drawing/2014/main" id="{3B216219-46EB-430D-869F-E5E233468E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3875" y="1905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1" name="Line 18">
            <a:extLst>
              <a:ext uri="{FF2B5EF4-FFF2-40B4-BE49-F238E27FC236}">
                <a16:creationId xmlns:a16="http://schemas.microsoft.com/office/drawing/2014/main" id="{A027D9AB-F22B-4B84-B108-A60CD24DE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8675" y="1905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2" name="Line 19">
            <a:extLst>
              <a:ext uri="{FF2B5EF4-FFF2-40B4-BE49-F238E27FC236}">
                <a16:creationId xmlns:a16="http://schemas.microsoft.com/office/drawing/2014/main" id="{EC00023A-D5C8-4D76-A40E-FF99E345C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8675" y="2057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3" name="Text Box 20">
            <a:extLst>
              <a:ext uri="{FF2B5EF4-FFF2-40B4-BE49-F238E27FC236}">
                <a16:creationId xmlns:a16="http://schemas.microsoft.com/office/drawing/2014/main" id="{6CA8D7CF-CE24-48A5-B9FB-2D4ABC7E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32113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speech</a:t>
            </a:r>
          </a:p>
          <a:p>
            <a:pPr algn="ctr" eaLnBrk="1" hangingPunct="1"/>
            <a:r>
              <a:rPr lang="en-US" altLang="zh-CN"/>
              <a:t>production</a:t>
            </a:r>
          </a:p>
        </p:txBody>
      </p:sp>
      <p:sp>
        <p:nvSpPr>
          <p:cNvPr id="20494" name="Text Box 21">
            <a:extLst>
              <a:ext uri="{FF2B5EF4-FFF2-40B4-BE49-F238E27FC236}">
                <a16:creationId xmlns:a16="http://schemas.microsoft.com/office/drawing/2014/main" id="{5DAAEABF-7688-47F5-BC1D-43E0DD4C2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speech</a:t>
            </a:r>
          </a:p>
          <a:p>
            <a:pPr algn="ctr" eaLnBrk="1" hangingPunct="1"/>
            <a:r>
              <a:rPr lang="en-US" altLang="zh-CN"/>
              <a:t>perception</a:t>
            </a:r>
          </a:p>
        </p:txBody>
      </p:sp>
      <p:sp>
        <p:nvSpPr>
          <p:cNvPr id="20495" name="Line 22">
            <a:extLst>
              <a:ext uri="{FF2B5EF4-FFF2-40B4-BE49-F238E27FC236}">
                <a16:creationId xmlns:a16="http://schemas.microsoft.com/office/drawing/2014/main" id="{D1200716-7107-43A7-A111-149E7B388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6" name="Line 23">
            <a:extLst>
              <a:ext uri="{FF2B5EF4-FFF2-40B4-BE49-F238E27FC236}">
                <a16:creationId xmlns:a16="http://schemas.microsoft.com/office/drawing/2014/main" id="{0433EBC9-7568-4BAA-8103-153DEE02C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7" name="Rectangle 26">
            <a:extLst>
              <a:ext uri="{FF2B5EF4-FFF2-40B4-BE49-F238E27FC236}">
                <a16:creationId xmlns:a16="http://schemas.microsoft.com/office/drawing/2014/main" id="{86E47508-F05D-4C37-AB8B-0F3AE48B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6553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8" name="Text Box 27">
            <a:extLst>
              <a:ext uri="{FF2B5EF4-FFF2-40B4-BE49-F238E27FC236}">
                <a16:creationId xmlns:a16="http://schemas.microsoft.com/office/drawing/2014/main" id="{4332F9C6-06EE-48E3-B01B-262660DA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84600"/>
            <a:ext cx="178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Speech Chain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995FE0FC-264C-49EC-96C6-501BF376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627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Production: an idea of thought </a:t>
            </a:r>
            <a:r>
              <a:rPr lang="en-US" altLang="zh-CN" dirty="0">
                <a:sym typeface="Symbol" panose="05050102010706020507" pitchFamily="18" charset="2"/>
              </a:rPr>
              <a:t> neurological processes  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muscular movements   acoustic sound pressure wave 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B400AECB-3B16-4908-B344-75AEA6013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99" y="5029200"/>
            <a:ext cx="65531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Perception: </a:t>
            </a:r>
            <a:r>
              <a:rPr lang="en-US" altLang="zh-CN" dirty="0">
                <a:sym typeface="Symbol" panose="05050102010706020507" pitchFamily="18" charset="2"/>
              </a:rPr>
              <a:t>acoustic sound pressure wave  human auditory system  neurological signals  the idea of thought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/>
      <p:bldP spid="133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 energy computation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8649" y="1825625"/>
            <a:ext cx="8348373" cy="4351338"/>
          </a:xfrm>
        </p:spPr>
        <p:txBody>
          <a:bodyPr/>
          <a:lstStyle/>
          <a:p>
            <a:r>
              <a:rPr lang="en-GB" sz="2800" dirty="0"/>
              <a:t>Why log energy?</a:t>
            </a:r>
          </a:p>
          <a:p>
            <a:r>
              <a:rPr lang="en-GB" sz="2800" dirty="0"/>
              <a:t>Logarithm compresses dynamic range of values</a:t>
            </a:r>
          </a:p>
          <a:p>
            <a:pPr lvl="1"/>
            <a:r>
              <a:rPr lang="en-GB" sz="2800" dirty="0"/>
              <a:t>Human response to signal level is logarithmic</a:t>
            </a:r>
          </a:p>
          <a:p>
            <a:pPr lvl="1"/>
            <a:r>
              <a:rPr lang="en-GB" sz="2800" dirty="0"/>
              <a:t>humans less sensitive to slight differences in amplitude at high amplitudes than low amplitudes</a:t>
            </a:r>
          </a:p>
          <a:p>
            <a:r>
              <a:rPr lang="en-GB" sz="2800" dirty="0"/>
              <a:t>Makes frequency estimates less sensitive to slight variations in input (power variation due to speaker’s mouth moving closer to mike)</a:t>
            </a:r>
          </a:p>
          <a:p>
            <a:r>
              <a:rPr lang="en-GB" sz="2800" dirty="0"/>
              <a:t>Phase information not helpful in speech</a:t>
            </a:r>
            <a:endParaRPr lang="en-US" sz="2800" dirty="0"/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Cepstrum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way to think about this</a:t>
            </a:r>
          </a:p>
          <a:p>
            <a:pPr lvl="1"/>
            <a:r>
              <a:rPr lang="en-US" dirty="0"/>
              <a:t>Separating the source and filter</a:t>
            </a:r>
          </a:p>
          <a:p>
            <a:pPr lvl="1"/>
            <a:r>
              <a:rPr lang="en-US" dirty="0"/>
              <a:t>Speech waveform is created by</a:t>
            </a:r>
          </a:p>
          <a:p>
            <a:pPr lvl="2"/>
            <a:r>
              <a:rPr lang="en-US" dirty="0"/>
              <a:t>A glottal source waveform</a:t>
            </a:r>
          </a:p>
          <a:p>
            <a:pPr lvl="2"/>
            <a:r>
              <a:rPr lang="en-US" dirty="0"/>
              <a:t>Passes through a vocal tract which because of its shape has a particular filtering characteristic </a:t>
            </a:r>
          </a:p>
          <a:p>
            <a:r>
              <a:rPr lang="en-US" dirty="0"/>
              <a:t>Articulatory facts :</a:t>
            </a:r>
          </a:p>
          <a:p>
            <a:pPr lvl="1"/>
            <a:r>
              <a:rPr lang="en-US" dirty="0"/>
              <a:t>The vocal cord vibrations create harmonics</a:t>
            </a:r>
          </a:p>
          <a:p>
            <a:pPr lvl="1"/>
            <a:r>
              <a:rPr lang="en-US" dirty="0"/>
              <a:t>The mouth is an amplifier</a:t>
            </a:r>
          </a:p>
          <a:p>
            <a:pPr lvl="1"/>
            <a:r>
              <a:rPr lang="en-US" dirty="0"/>
              <a:t>Depending on shape of oral cavity, some harmonics are amplified more than others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Cepstrum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spectrum of the log of the spectrum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279525" y="3998913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Spectrum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562725" y="406558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Log spectrum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681663" y="5589588"/>
            <a:ext cx="228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Spectrum of log spectrum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6DE75316-F3AA-4345-991E-AEE2BB599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31457"/>
              </p:ext>
            </p:extLst>
          </p:nvPr>
        </p:nvGraphicFramePr>
        <p:xfrm>
          <a:off x="890588" y="4596991"/>
          <a:ext cx="44767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비트맵 이미지" r:id="rId4" imgW="4476600" imgH="2190600" progId="Paint.Picture">
                  <p:embed/>
                </p:oleObj>
              </mc:Choice>
              <mc:Fallback>
                <p:oleObj name="비트맵 이미지" r:id="rId4" imgW="4476600" imgH="2190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588" y="4596991"/>
                        <a:ext cx="4476750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7A022C09-4EF4-4B69-8002-73DC8E9D9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95842"/>
              </p:ext>
            </p:extLst>
          </p:nvPr>
        </p:nvGraphicFramePr>
        <p:xfrm>
          <a:off x="1004887" y="2261009"/>
          <a:ext cx="7134225" cy="185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비트맵 이미지" r:id="rId6" imgW="9372600" imgH="2438280" progId="Paint.Picture">
                  <p:embed/>
                </p:oleObj>
              </mc:Choice>
              <mc:Fallback>
                <p:oleObj name="비트맵 이미지" r:id="rId6" imgW="9372600" imgH="243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4887" y="2261009"/>
                        <a:ext cx="7134225" cy="1856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Thinking about the Cepstrum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7500"/>
            <a:ext cx="6208713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5DB4FEC-3F49-4AB0-A5F0-6C9A80AAAFB7}"/>
                  </a:ext>
                </a:extLst>
              </p14:cNvPr>
              <p14:cNvContentPartPr/>
              <p14:nvPr/>
            </p14:nvContentPartPr>
            <p14:xfrm>
              <a:off x="1453680" y="3975840"/>
              <a:ext cx="5173200" cy="2580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5DB4FEC-3F49-4AB0-A5F0-6C9A80AAAF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320" y="3966480"/>
                <a:ext cx="5191920" cy="259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Mel Frequency cepstrum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The cepstrum requires Fourier analysis</a:t>
            </a:r>
          </a:p>
          <a:p>
            <a:r>
              <a:rPr lang="en-GB"/>
              <a:t>But we’re going from frequency space back to time</a:t>
            </a:r>
          </a:p>
          <a:p>
            <a:r>
              <a:rPr lang="en-GB"/>
              <a:t>So we  actually apply inverse DFT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  <a:p>
            <a:r>
              <a:rPr lang="en-GB"/>
              <a:t>Details for signal processing gurus: Since the log power spectrum is real and symmetric, inverse DFT reduces to a Discrete Cosine Transform (DCT)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2" y="3429000"/>
            <a:ext cx="7248525" cy="106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22" y="365126"/>
            <a:ext cx="8404528" cy="1325563"/>
          </a:xfrm>
        </p:spPr>
        <p:txBody>
          <a:bodyPr/>
          <a:lstStyle/>
          <a:p>
            <a:r>
              <a:rPr lang="en-GB" dirty="0"/>
              <a:t>Another advantage of the </a:t>
            </a:r>
            <a:r>
              <a:rPr lang="en-GB" dirty="0" err="1"/>
              <a:t>Cepstrum</a:t>
            </a:r>
            <a:endParaRPr lang="en-GB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DCT produces highly uncorrelated features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If we use only the diagonal covariance matrix for our Gaussian mixture models, we can only handle uncorrelated features.</a:t>
            </a:r>
          </a:p>
          <a:p>
            <a:pPr lvl="1"/>
            <a:endParaRPr lang="en-GB" dirty="0"/>
          </a:p>
          <a:p>
            <a:r>
              <a:rPr lang="en-GB" dirty="0"/>
              <a:t>In general we’ll just use the first 12 </a:t>
            </a:r>
            <a:r>
              <a:rPr lang="en-GB" dirty="0" err="1"/>
              <a:t>cepstral</a:t>
            </a:r>
            <a:r>
              <a:rPr lang="en-GB" dirty="0"/>
              <a:t> coefficients (we don’t want the later ones which have e.g. the F0 spike)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MFCC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5"/>
            <a:ext cx="91440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92165" name="AutoShape 5"/>
          <p:cNvCxnSpPr>
            <a:cxnSpLocks noChangeShapeType="1"/>
          </p:cNvCxnSpPr>
          <p:nvPr/>
        </p:nvCxnSpPr>
        <p:spPr bwMode="auto">
          <a:xfrm>
            <a:off x="9144000" y="3603625"/>
            <a:ext cx="1588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2879725" y="4140200"/>
            <a:ext cx="1800225" cy="1588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879725" y="4140200"/>
            <a:ext cx="1588" cy="10795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2879725" y="5219700"/>
            <a:ext cx="1800225" cy="1588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4679950" y="4140200"/>
            <a:ext cx="1588" cy="107950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GB" dirty="0"/>
              <a:t>“Delta” features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399" y="1447800"/>
            <a:ext cx="8393317" cy="4572000"/>
          </a:xfrm>
        </p:spPr>
        <p:txBody>
          <a:bodyPr/>
          <a:lstStyle/>
          <a:p>
            <a:r>
              <a:rPr lang="en-GB" sz="3200" dirty="0"/>
              <a:t>Speech signal is not constant</a:t>
            </a:r>
          </a:p>
          <a:p>
            <a:pPr lvl="1"/>
            <a:r>
              <a:rPr lang="en-GB" sz="2800" dirty="0"/>
              <a:t>slope of formants, </a:t>
            </a:r>
          </a:p>
          <a:p>
            <a:pPr lvl="1"/>
            <a:r>
              <a:rPr lang="en-GB" sz="2800" dirty="0"/>
              <a:t>change from stop burst to release</a:t>
            </a:r>
          </a:p>
          <a:p>
            <a:endParaRPr lang="en-GB" sz="3200" dirty="0"/>
          </a:p>
          <a:p>
            <a:r>
              <a:rPr lang="en-GB" sz="3200" dirty="0"/>
              <a:t>So in addition to the </a:t>
            </a:r>
            <a:r>
              <a:rPr lang="en-GB" sz="3200" dirty="0" err="1"/>
              <a:t>cepstral</a:t>
            </a:r>
            <a:r>
              <a:rPr lang="en-GB" sz="3200" dirty="0"/>
              <a:t> features</a:t>
            </a:r>
          </a:p>
          <a:p>
            <a:r>
              <a:rPr lang="en-GB" sz="3200" dirty="0"/>
              <a:t>Need to model changes in the </a:t>
            </a:r>
            <a:r>
              <a:rPr lang="en-GB" sz="3200" dirty="0" err="1"/>
              <a:t>cepstral</a:t>
            </a:r>
            <a:r>
              <a:rPr lang="en-GB" sz="3200" dirty="0"/>
              <a:t> features over time.</a:t>
            </a:r>
          </a:p>
          <a:p>
            <a:pPr lvl="1"/>
            <a:r>
              <a:rPr lang="en-GB" sz="2800" dirty="0"/>
              <a:t>“delta features”</a:t>
            </a:r>
          </a:p>
          <a:p>
            <a:pPr lvl="1"/>
            <a:r>
              <a:rPr lang="en-GB" sz="2800" dirty="0"/>
              <a:t>“double </a:t>
            </a:r>
            <a:r>
              <a:rPr lang="en-GB" sz="2200" dirty="0"/>
              <a:t>delta” (acceleration) features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6092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Delta and double-delta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GB" dirty="0"/>
              <a:t>Derivative: in order to obtain temporal information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28825"/>
            <a:ext cx="8459788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6261" name="Picture 5" descr="del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828800"/>
            <a:ext cx="339691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Typical MFCC features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Window size: 25ms</a:t>
            </a:r>
          </a:p>
          <a:p>
            <a:r>
              <a:rPr lang="en-GB"/>
              <a:t>Window shift: 10ms</a:t>
            </a:r>
          </a:p>
          <a:p>
            <a:r>
              <a:rPr lang="en-GB"/>
              <a:t>Pre-emphasis coefficient: 0.97</a:t>
            </a:r>
          </a:p>
          <a:p>
            <a:r>
              <a:rPr lang="en-GB"/>
              <a:t>MFCC:</a:t>
            </a:r>
          </a:p>
          <a:p>
            <a:pPr lvl="1"/>
            <a:r>
              <a:rPr lang="en-GB"/>
              <a:t>12 MFCC (mel frequency cepstral coefficients)</a:t>
            </a:r>
          </a:p>
          <a:p>
            <a:pPr lvl="1"/>
            <a:r>
              <a:rPr lang="en-GB"/>
              <a:t>1 energy feature</a:t>
            </a:r>
          </a:p>
          <a:p>
            <a:pPr lvl="1"/>
            <a:r>
              <a:rPr lang="en-GB"/>
              <a:t>12 delta MFCC features </a:t>
            </a:r>
          </a:p>
          <a:p>
            <a:pPr lvl="1"/>
            <a:r>
              <a:rPr lang="en-GB"/>
              <a:t>12 double-delta MFCC features</a:t>
            </a:r>
          </a:p>
          <a:p>
            <a:pPr lvl="1"/>
            <a:r>
              <a:rPr lang="en-GB"/>
              <a:t>1 delta energy feature</a:t>
            </a:r>
          </a:p>
          <a:p>
            <a:pPr lvl="1"/>
            <a:r>
              <a:rPr lang="en-GB"/>
              <a:t>1 double-delta energy feature</a:t>
            </a:r>
          </a:p>
          <a:p>
            <a:r>
              <a:rPr lang="en-GB"/>
              <a:t>Total 39-dimensional features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말하는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소리를 내고 싶다 </a:t>
            </a:r>
            <a:r>
              <a:rPr lang="en-US" altLang="ko-KR" dirty="0"/>
              <a:t>(</a:t>
            </a:r>
            <a:r>
              <a:rPr lang="ko-KR" altLang="en-US"/>
              <a:t>뇌에서 생각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입과 성대를 움직여서 해당 소리를 낸다</a:t>
            </a:r>
            <a:r>
              <a:rPr lang="en-US" altLang="ko-KR" dirty="0"/>
              <a:t>. </a:t>
            </a:r>
            <a:r>
              <a:rPr lang="ko-KR" altLang="en-US"/>
              <a:t>이 때 귀로 들으면서 피드백을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마치 악보를 보고 피아노를 치며</a:t>
            </a:r>
            <a:r>
              <a:rPr lang="en-US" altLang="ko-KR" dirty="0"/>
              <a:t>, </a:t>
            </a:r>
            <a:r>
              <a:rPr lang="ko-KR" altLang="en-US"/>
              <a:t>피아노에서 소리가 나오는 것과 비교할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5883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is MFCC so popular?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8650" y="1825625"/>
            <a:ext cx="8171318" cy="4351338"/>
          </a:xfrm>
        </p:spPr>
        <p:txBody>
          <a:bodyPr/>
          <a:lstStyle/>
          <a:p>
            <a:r>
              <a:rPr lang="en-GB" sz="3200" dirty="0"/>
              <a:t>Efficient to compute</a:t>
            </a:r>
          </a:p>
          <a:p>
            <a:r>
              <a:rPr lang="en-GB" sz="3200" dirty="0"/>
              <a:t>Incorporates a perceptual Mel frequency scale</a:t>
            </a:r>
          </a:p>
          <a:p>
            <a:r>
              <a:rPr lang="en-GB" sz="3200" dirty="0"/>
              <a:t>Separates the source and filter </a:t>
            </a:r>
          </a:p>
          <a:p>
            <a:r>
              <a:rPr lang="en-GB" sz="3200" dirty="0"/>
              <a:t>IDFT(DCT) </a:t>
            </a:r>
            <a:r>
              <a:rPr lang="en-GB" sz="3200" dirty="0" err="1"/>
              <a:t>decorrelates</a:t>
            </a:r>
            <a:r>
              <a:rPr lang="en-GB" sz="3200" dirty="0"/>
              <a:t> the features</a:t>
            </a:r>
          </a:p>
          <a:p>
            <a:pPr lvl="1"/>
            <a:r>
              <a:rPr lang="en-GB" sz="3200" dirty="0"/>
              <a:t>Necessary for diagonal assumption in HMM </a:t>
            </a:r>
            <a:r>
              <a:rPr lang="en-GB" sz="3200" dirty="0" err="1"/>
              <a:t>modeling</a:t>
            </a:r>
            <a:endParaRPr lang="en-GB" sz="3200" dirty="0"/>
          </a:p>
          <a:p>
            <a:r>
              <a:rPr lang="en-GB" sz="3200" dirty="0"/>
              <a:t>There are alternatives like PLP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for DNNs</a:t>
            </a:r>
            <a:br>
              <a:rPr lang="en-US" dirty="0"/>
            </a:br>
            <a:r>
              <a:rPr lang="en-US" dirty="0"/>
              <a:t>Mel-scaled log energy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89711" y="1825625"/>
            <a:ext cx="8618899" cy="4351338"/>
          </a:xfrm>
        </p:spPr>
        <p:txBody>
          <a:bodyPr/>
          <a:lstStyle/>
          <a:p>
            <a:r>
              <a:rPr lang="en-US" sz="3200" dirty="0"/>
              <a:t>For DNN (neural net) acoustic models instead of Gaussians</a:t>
            </a:r>
          </a:p>
          <a:p>
            <a:r>
              <a:rPr lang="en-US" sz="3200" dirty="0"/>
              <a:t>We don’t need the features to be </a:t>
            </a:r>
            <a:r>
              <a:rPr lang="en-US" sz="3200" dirty="0" err="1"/>
              <a:t>decorrelated</a:t>
            </a:r>
            <a:endParaRPr lang="en-US" sz="3200" dirty="0"/>
          </a:p>
          <a:p>
            <a:r>
              <a:rPr lang="en-US" sz="3200" dirty="0"/>
              <a:t>So we use </a:t>
            </a:r>
            <a:r>
              <a:rPr lang="en-US" sz="3200" dirty="0" err="1"/>
              <a:t>mel</a:t>
            </a:r>
            <a:r>
              <a:rPr lang="en-US" sz="3200" dirty="0"/>
              <a:t>-scaled log-energy spectral features instead of MFCCs</a:t>
            </a:r>
          </a:p>
          <a:p>
            <a:r>
              <a:rPr lang="en-US" sz="3200" dirty="0"/>
              <a:t>Just run the same feature extraction but skip the discrete cosine transform.</a:t>
            </a:r>
          </a:p>
        </p:txBody>
      </p:sp>
    </p:spTree>
    <p:extLst>
      <p:ext uri="{BB962C8B-B14F-4D97-AF65-F5344CB8AC3E}">
        <p14:creationId xmlns:p14="http://schemas.microsoft.com/office/powerpoint/2010/main" val="3532233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52D421-CACD-4C49-B05D-42E9EBD4C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청각기관의 구조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CA82EBB-4120-4B3B-AF30-35C82B92E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90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듣기과정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5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600" dirty="0"/>
              <a:t>말하기 과정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어떤 소리를 내고 싶다 </a:t>
            </a:r>
            <a:r>
              <a:rPr lang="en-US" altLang="ko-KR" sz="1600" dirty="0"/>
              <a:t>(</a:t>
            </a:r>
            <a:r>
              <a:rPr lang="ko-KR" altLang="en-US" sz="1600" dirty="0"/>
              <a:t>뇌에서 생각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입과 성대를 움직여서 해당 소리를 낸다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귀로 들으면서 피드백을 받는다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마치 악보를 보고 피아노를 치며</a:t>
            </a:r>
            <a:r>
              <a:rPr lang="en-US" altLang="ko-KR" sz="1600" dirty="0"/>
              <a:t>, </a:t>
            </a:r>
            <a:r>
              <a:rPr lang="ko-KR" altLang="en-US" sz="1600" dirty="0"/>
              <a:t>피아노에서 소리가 나오는 것과 비교할 수 있다</a:t>
            </a:r>
            <a:r>
              <a:rPr lang="en-US" altLang="ko-KR" sz="1600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듣기과정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소리가 들어온다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소리를 주파수 영역으로 바꾼다</a:t>
            </a:r>
            <a:r>
              <a:rPr lang="en-US" altLang="ko-KR" dirty="0"/>
              <a:t>. (</a:t>
            </a:r>
            <a:r>
              <a:rPr lang="ko-KR" altLang="en-US" dirty="0"/>
              <a:t>소리를 듣고 피아노의 건반위치를 안다</a:t>
            </a:r>
            <a:r>
              <a:rPr lang="en-US" altLang="ko-KR" dirty="0"/>
              <a:t>) – </a:t>
            </a:r>
            <a:r>
              <a:rPr lang="ko-KR" altLang="en-US" dirty="0"/>
              <a:t>귀의 달팽이관</a:t>
            </a:r>
            <a:endParaRPr lang="en-US" altLang="ko-KR" dirty="0"/>
          </a:p>
          <a:p>
            <a:r>
              <a:rPr lang="ko-KR" altLang="en-US" dirty="0"/>
              <a:t>뇌에다 각 주파수 영역에 어떤 세기의 신호가 왔는지를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뇌가 어떤 소리인지를 판다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471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듣는 기관 </a:t>
            </a:r>
            <a:r>
              <a:rPr lang="en-US" altLang="ko-KR" dirty="0"/>
              <a:t>(</a:t>
            </a:r>
            <a:r>
              <a:rPr lang="ko-KR" altLang="en-US"/>
              <a:t>귀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113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소리가 들어가면 주파수에 따라 달팽이관의 특정위치에 진동을 만듦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달팽이관의 중심부분이 낮은 주파수</a:t>
            </a:r>
            <a:r>
              <a:rPr lang="en-US" altLang="ko-KR" dirty="0"/>
              <a:t>, </a:t>
            </a:r>
            <a:r>
              <a:rPr lang="ko-KR" altLang="en-US"/>
              <a:t>바깥이 높은 주파수임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곳에 연결된 </a:t>
            </a:r>
            <a:r>
              <a:rPr lang="en-US" altLang="ko-KR" dirty="0"/>
              <a:t>hair cell</a:t>
            </a:r>
            <a:r>
              <a:rPr lang="ko-KR" altLang="en-US"/>
              <a:t>을 통해 신경을 자극함</a:t>
            </a:r>
            <a:endParaRPr lang="ko-KR" altLang="en-US" dirty="0"/>
          </a:p>
        </p:txBody>
      </p:sp>
      <p:pic>
        <p:nvPicPr>
          <p:cNvPr id="2052" name="Picture 4" descr="ear model frequenc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45" y="3429000"/>
            <a:ext cx="5529184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ar model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08313"/>
            <a:ext cx="3116954" cy="23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89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4" y="0"/>
            <a:ext cx="8670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3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https://m.blog.naver.com/PostView.nhn?blogId=ling1134&amp;logNo=70165398365&amp;proxyReferer=https%3A%2F%2Fwww.google.co.kr%2F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414848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Arial" panose="020B0604020202020204" pitchFamily="34" charset="0"/>
                <a:ea typeface="AppleSDGothicNeo-Bold"/>
              </a:rPr>
              <a:t>[생리학] 기계식 수용(Mechanoreception) -2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</a:p>
        </p:txBody>
      </p:sp>
      <p:pic>
        <p:nvPicPr>
          <p:cNvPr id="9218" name="Picture 2" descr="프로필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858131063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82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Mel Scaled-Filter Bank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dirty="0"/>
              <a:t>Human auditory system based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4136860"/>
            <a:ext cx="2736304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65390" y="4816290"/>
            <a:ext cx="2380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FFT 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/>
              <a:t>길이 </a:t>
            </a:r>
            <a:r>
              <a:rPr lang="en-US" altLang="ko-KR" dirty="0"/>
              <a:t>512 </a:t>
            </a:r>
            <a:r>
              <a:rPr lang="ko-KR" altLang="en-US"/>
              <a:t>또는 </a:t>
            </a:r>
            <a:r>
              <a:rPr lang="en-US" altLang="ko-KR" dirty="0"/>
              <a:t>1024)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416780"/>
            <a:ext cx="2736304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3438847"/>
            <a:ext cx="27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Mel frequency weighting</a:t>
            </a:r>
            <a:endParaRPr lang="ko-KR" altLang="en-US"/>
          </a:p>
        </p:txBody>
      </p: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2555776" y="5865052"/>
            <a:ext cx="0" cy="372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319" y="6226633"/>
            <a:ext cx="374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One frame of speech </a:t>
            </a:r>
          </a:p>
          <a:p>
            <a:r>
              <a:rPr lang="en-US" altLang="ko-KR" dirty="0"/>
              <a:t>(240 speech samples +0 padding)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5" idx="0"/>
          </p:cNvCxnSpPr>
          <p:nvPr/>
        </p:nvCxnSpPr>
        <p:spPr>
          <a:xfrm flipV="1">
            <a:off x="2555776" y="3907624"/>
            <a:ext cx="0" cy="229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585763" y="3066587"/>
            <a:ext cx="0" cy="372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5130" y="2680706"/>
            <a:ext cx="334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Mel frequency band spectrum</a:t>
            </a:r>
            <a:endParaRPr lang="ko-KR" altLang="en-US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200" y="3771551"/>
            <a:ext cx="4221885" cy="2135584"/>
          </a:xfrm>
          <a:prstGeom prst="rect">
            <a:avLst/>
          </a:prstGeom>
          <a:noFill/>
        </p:spPr>
      </p:pic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322067" y="3302095"/>
            <a:ext cx="313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dirty="0" err="1">
                <a:ea typeface="굴림" pitchFamily="50" charset="-127"/>
              </a:rPr>
              <a:t>mel</a:t>
            </a:r>
            <a:r>
              <a:rPr lang="en-US" altLang="ko-KR" dirty="0">
                <a:ea typeface="굴림" pitchFamily="50" charset="-127"/>
              </a:rPr>
              <a:t>(f)= 2595*log10(1+f/700)</a:t>
            </a:r>
          </a:p>
        </p:txBody>
      </p:sp>
    </p:spTree>
    <p:extLst>
      <p:ext uri="{BB962C8B-B14F-4D97-AF65-F5344CB8AC3E}">
        <p14:creationId xmlns:p14="http://schemas.microsoft.com/office/powerpoint/2010/main" val="317080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Speech features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Feature – </a:t>
            </a:r>
            <a:r>
              <a:rPr lang="ko-KR" altLang="en-US" sz="2400"/>
              <a:t>개수가 너무 많으면 계산많고 복잡하다</a:t>
            </a:r>
            <a:r>
              <a:rPr lang="en-US" altLang="ko-KR" sz="2400" dirty="0"/>
              <a:t>. </a:t>
            </a:r>
            <a:r>
              <a:rPr lang="ko-KR" altLang="en-US" sz="2400"/>
              <a:t>반면 너무 적으면 인식률 떨어진다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인간귀의 특징을 고려 </a:t>
            </a:r>
            <a:r>
              <a:rPr lang="en-US" altLang="ko-KR" sz="2400" dirty="0"/>
              <a:t>(</a:t>
            </a:r>
            <a:r>
              <a:rPr lang="ko-KR" altLang="en-US" sz="2400"/>
              <a:t>낮은 주파수의 해상도 크다</a:t>
            </a:r>
            <a:r>
              <a:rPr lang="en-US" altLang="ko-KR" sz="2400" dirty="0"/>
              <a:t>).</a:t>
            </a:r>
            <a:r>
              <a:rPr lang="ko-KR" altLang="en-US" sz="2400"/>
              <a:t> </a:t>
            </a:r>
            <a:endParaRPr lang="en-US" altLang="ko-KR" sz="2400" dirty="0"/>
          </a:p>
          <a:p>
            <a:r>
              <a:rPr lang="en-US" altLang="ko-KR" sz="2400" dirty="0"/>
              <a:t>Spectral envelope</a:t>
            </a:r>
            <a:r>
              <a:rPr lang="ko-KR" altLang="en-US" sz="2400"/>
              <a:t>이 중요</a:t>
            </a:r>
            <a:r>
              <a:rPr lang="en-US" altLang="ko-KR" sz="2400" dirty="0"/>
              <a:t>. Pitch</a:t>
            </a:r>
            <a:r>
              <a:rPr lang="ko-KR" altLang="en-US" sz="2400"/>
              <a:t>에 의해 생기는 골의 영향이 적어야함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벽의 반사 등 주변 환경의 영향을 제거할 필요가 있다</a:t>
            </a:r>
            <a:r>
              <a:rPr lang="en-US" altLang="ko-KR" sz="2400" dirty="0"/>
              <a:t>.</a:t>
            </a:r>
            <a:endParaRPr lang="ko-KR" altLang="en-US" sz="2400"/>
          </a:p>
        </p:txBody>
      </p:sp>
      <p:pic>
        <p:nvPicPr>
          <p:cNvPr id="4" name="Picture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97031"/>
            <a:ext cx="7668344" cy="2939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6810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3644-9022-4C4B-9640-3B09824F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1246F-A7BD-4594-9244-2BC43447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9113F98-91F1-43EC-AACA-D07363450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23185"/>
              </p:ext>
            </p:extLst>
          </p:nvPr>
        </p:nvGraphicFramePr>
        <p:xfrm>
          <a:off x="57865" y="1373188"/>
          <a:ext cx="9086135" cy="461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비트맵 이미지" r:id="rId3" imgW="13944600" imgH="7077240" progId="Paint.Picture">
                  <p:embed/>
                </p:oleObj>
              </mc:Choice>
              <mc:Fallback>
                <p:oleObj name="비트맵 이미지" r:id="rId3" imgW="13944600" imgH="7077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65" y="1373188"/>
                        <a:ext cx="9086135" cy="4611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FF8F65-E074-4C06-81D8-656FA1941670}"/>
              </a:ext>
            </a:extLst>
          </p:cNvPr>
          <p:cNvSpPr txBox="1"/>
          <p:nvPr/>
        </p:nvSpPr>
        <p:spPr>
          <a:xfrm>
            <a:off x="344032" y="6311899"/>
            <a:ext cx="593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https://wiki.aalto.fi/display/ITSP/Spectrogram+and+the+STFT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9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음성의 주파수 대역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인간은 </a:t>
            </a:r>
            <a:r>
              <a:rPr lang="en-US" altLang="ko-KR" dirty="0"/>
              <a:t>20Hz ~ 20,000 Hz </a:t>
            </a:r>
            <a:r>
              <a:rPr lang="ko-KR" altLang="en-US" dirty="0"/>
              <a:t>사이를 듣는데 보통 음성에서는 </a:t>
            </a:r>
            <a:r>
              <a:rPr lang="en-US" altLang="ko-KR" dirty="0"/>
              <a:t>200 ~ 4000 Hz </a:t>
            </a:r>
            <a:r>
              <a:rPr lang="ko-KR" altLang="en-US" dirty="0"/>
              <a:t>사이를 사용</a:t>
            </a:r>
            <a:endParaRPr lang="en-US" altLang="ko-KR" dirty="0"/>
          </a:p>
          <a:p>
            <a:r>
              <a:rPr lang="ko-KR" altLang="en-US" dirty="0"/>
              <a:t>실제로 전달되는 정보량은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10 byte </a:t>
            </a:r>
            <a:r>
              <a:rPr lang="ko-KR" altLang="en-US" dirty="0"/>
              <a:t>도 안된다</a:t>
            </a:r>
            <a:r>
              <a:rPr lang="en-US" altLang="ko-KR" dirty="0"/>
              <a:t>. </a:t>
            </a:r>
            <a:r>
              <a:rPr lang="ko-KR" altLang="en-US" dirty="0"/>
              <a:t>그렇지만 음성이 반사되던가 일부 훼손이 되어도 잘 전달이 된다</a:t>
            </a:r>
            <a:r>
              <a:rPr lang="en-US" altLang="ko-KR" dirty="0"/>
              <a:t>. </a:t>
            </a:r>
            <a:r>
              <a:rPr lang="ko-KR" altLang="en-US" dirty="0"/>
              <a:t>또 음색은 사람을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유성음과 무성음이 있다</a:t>
            </a:r>
            <a:r>
              <a:rPr lang="en-US" altLang="ko-KR" dirty="0"/>
              <a:t>. </a:t>
            </a:r>
            <a:r>
              <a:rPr lang="ko-KR" altLang="en-US" dirty="0"/>
              <a:t>유성음은 모음 등인데</a:t>
            </a:r>
            <a:r>
              <a:rPr lang="en-US" altLang="ko-KR" dirty="0"/>
              <a:t>, </a:t>
            </a:r>
            <a:r>
              <a:rPr lang="ko-KR" altLang="en-US" dirty="0"/>
              <a:t>주기적 신호</a:t>
            </a:r>
            <a:r>
              <a:rPr lang="en-US" altLang="ko-KR" dirty="0"/>
              <a:t>(pitch)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2" descr="ì ì±ì ë¬´ì±ìì ëí ì´ë¯¸ì§ ê²ìê²°ê³¼">
            <a:extLst>
              <a:ext uri="{FF2B5EF4-FFF2-40B4-BE49-F238E27FC236}">
                <a16:creationId xmlns:a16="http://schemas.microsoft.com/office/drawing/2014/main" id="{1788449A-E0A2-4702-A9FA-40A2103E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0" y="4772024"/>
            <a:ext cx="53625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63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Areas of the brain involved in speech production and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7638"/>
            <a:ext cx="5472608" cy="49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618680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http://psychology-info.com/areas-of-the-brain-involved-in-speech-production-and-comprehension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6C68695-0E6C-4E02-BB4B-E8C19D9E4526}"/>
                  </a:ext>
                </a:extLst>
              </p14:cNvPr>
              <p14:cNvContentPartPr/>
              <p14:nvPr/>
            </p14:nvContentPartPr>
            <p14:xfrm>
              <a:off x="2306880" y="2207880"/>
              <a:ext cx="6787080" cy="2117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6C68695-0E6C-4E02-BB4B-E8C19D9E45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7520" y="2198520"/>
                <a:ext cx="6805800" cy="21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305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ko-KR" altLang="en-US" sz="4700"/>
              <a:t>음성발성</a:t>
            </a:r>
            <a:r>
              <a:rPr lang="en-US" altLang="ko-KR" sz="4700"/>
              <a:t> </a:t>
            </a:r>
            <a:r>
              <a:rPr lang="ko-KR" altLang="en-US" sz="4700"/>
              <a:t>및</a:t>
            </a:r>
            <a:r>
              <a:rPr lang="en-US" altLang="ko-KR" sz="4700"/>
              <a:t> </a:t>
            </a:r>
            <a:r>
              <a:rPr lang="ko-KR" altLang="en-US" sz="4700"/>
              <a:t>듣기 과정의 이해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ko-KR" altLang="en-US" sz="1900"/>
              <a:t>인간은 소리의 주파수 변화로 듣는다 </a:t>
            </a:r>
            <a:r>
              <a:rPr lang="en-US" altLang="ko-KR" sz="1900"/>
              <a:t>(time domain</a:t>
            </a:r>
            <a:r>
              <a:rPr lang="ko-KR" altLang="en-US" sz="1900"/>
              <a:t>이 아니라 </a:t>
            </a:r>
            <a:r>
              <a:rPr lang="en-US" altLang="ko-KR" sz="1900"/>
              <a:t>frequency domain</a:t>
            </a:r>
            <a:r>
              <a:rPr lang="ko-KR" altLang="en-US" sz="1900"/>
              <a:t>이 중요</a:t>
            </a:r>
            <a:r>
              <a:rPr lang="en-US" altLang="ko-KR" sz="1900"/>
              <a:t>, phase </a:t>
            </a:r>
            <a:r>
              <a:rPr lang="ko-KR" altLang="en-US" sz="1900"/>
              <a:t>중요치 않음</a:t>
            </a:r>
            <a:r>
              <a:rPr lang="en-US" altLang="ko-KR" sz="1900"/>
              <a:t>)</a:t>
            </a:r>
          </a:p>
          <a:p>
            <a:r>
              <a:rPr lang="ko-KR" altLang="en-US" sz="1900"/>
              <a:t>인간의 뇌활동에 의한 </a:t>
            </a:r>
            <a:r>
              <a:rPr lang="en-US" altLang="ko-KR" sz="1900"/>
              <a:t>control</a:t>
            </a:r>
            <a:r>
              <a:rPr lang="ko-KR" altLang="en-US" sz="1900"/>
              <a:t>은 대개 </a:t>
            </a:r>
            <a:r>
              <a:rPr lang="en-US" altLang="ko-KR" sz="1900"/>
              <a:t>10 ms (10 </a:t>
            </a:r>
            <a:r>
              <a:rPr lang="ko-KR" altLang="en-US" sz="1900"/>
              <a:t>밀리세컨드</a:t>
            </a:r>
            <a:r>
              <a:rPr lang="en-US" altLang="ko-KR" sz="1900"/>
              <a:t>) </a:t>
            </a:r>
            <a:r>
              <a:rPr lang="ko-KR" altLang="en-US" sz="1900"/>
              <a:t>전후의 속도로 동작한다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인간이 내는 소리의 스펙트럼</a:t>
            </a:r>
            <a:r>
              <a:rPr lang="en-US" altLang="ko-KR" sz="1900"/>
              <a:t>(vocal tract</a:t>
            </a:r>
            <a:r>
              <a:rPr lang="ko-KR" altLang="en-US" sz="1900"/>
              <a:t>가 결정</a:t>
            </a:r>
            <a:r>
              <a:rPr lang="en-US" altLang="ko-KR" sz="1900"/>
              <a:t>)</a:t>
            </a:r>
            <a:r>
              <a:rPr lang="ko-KR" altLang="en-US" sz="1900"/>
              <a:t>은 약 </a:t>
            </a:r>
            <a:r>
              <a:rPr lang="en-US" altLang="ko-KR" sz="1900"/>
              <a:t>10msec </a:t>
            </a:r>
            <a:r>
              <a:rPr lang="ko-KR" altLang="en-US" sz="1900"/>
              <a:t>동안은 안정적이다</a:t>
            </a:r>
            <a:r>
              <a:rPr lang="en-US" altLang="ko-KR" sz="1900"/>
              <a:t>.</a:t>
            </a:r>
            <a:endParaRPr lang="ko-KR" altLang="en-US" sz="1900"/>
          </a:p>
        </p:txBody>
      </p:sp>
      <p:pic>
        <p:nvPicPr>
          <p:cNvPr id="4" name="Picture 2" descr="Adjacent Neuron - an overview | ScienceDirect Topics">
            <a:extLst>
              <a:ext uri="{FF2B5EF4-FFF2-40B4-BE49-F238E27FC236}">
                <a16:creationId xmlns:a16="http://schemas.microsoft.com/office/drawing/2014/main" id="{7882BB7A-FB65-482F-9732-DBB85B06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994" y="876513"/>
            <a:ext cx="3010662" cy="27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t one end of an elongated structure is a branching mass. At the centre of this mass is the nucleus and the branches are dendrites. A thick axon trails away from the mass, ending with further branching which are labeled as axon terminals. Along the axon are a number of protuberances labeled as myelin sheaths.">
            <a:extLst>
              <a:ext uri="{FF2B5EF4-FFF2-40B4-BE49-F238E27FC236}">
                <a16:creationId xmlns:a16="http://schemas.microsoft.com/office/drawing/2014/main" id="{DE26A93F-90CF-4D6D-A806-3AAD3AB5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994" y="4579630"/>
            <a:ext cx="2996946" cy="161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08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음성인식과 </a:t>
            </a:r>
            <a:r>
              <a:rPr lang="en-US" altLang="ko-KR" dirty="0"/>
              <a:t>feature extraction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귀의 달팽이관에서 일어나는 일을 수행</a:t>
            </a:r>
            <a:endParaRPr lang="en-US" altLang="ko-KR" dirty="0"/>
          </a:p>
          <a:p>
            <a:r>
              <a:rPr lang="ko-KR" altLang="en-US" dirty="0"/>
              <a:t>소리 </a:t>
            </a:r>
            <a:r>
              <a:rPr lang="en-US" altLang="ko-KR" dirty="0"/>
              <a:t>-&gt; </a:t>
            </a:r>
            <a:r>
              <a:rPr lang="ko-KR" altLang="en-US"/>
              <a:t>주파수 영역으로 바꾼다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이때 낮은 주파수는 좀 미세하게</a:t>
            </a:r>
            <a:r>
              <a:rPr lang="en-US" altLang="ko-KR" dirty="0"/>
              <a:t>, </a:t>
            </a:r>
            <a:r>
              <a:rPr lang="ko-KR" altLang="en-US"/>
              <a:t>높은 주파수는 좀 성기게 채집한다</a:t>
            </a:r>
            <a:r>
              <a:rPr lang="en-US" altLang="ko-KR" dirty="0"/>
              <a:t>. (Mel frequency filter bank)</a:t>
            </a:r>
          </a:p>
        </p:txBody>
      </p:sp>
    </p:spTree>
    <p:extLst>
      <p:ext uri="{BB962C8B-B14F-4D97-AF65-F5344CB8AC3E}">
        <p14:creationId xmlns:p14="http://schemas.microsoft.com/office/powerpoint/2010/main" val="1122698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E825B5-4FBC-459D-B59E-1B0D7922B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음성</a:t>
            </a:r>
            <a:r>
              <a:rPr lang="en-US" altLang="ko-KR" dirty="0"/>
              <a:t>(speech)</a:t>
            </a:r>
            <a:r>
              <a:rPr lang="ko-KR" altLang="en-US" dirty="0"/>
              <a:t>의 구조와 모델링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BAF8388-6E2B-4882-A012-9454CC9AB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69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음성의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음성은 매우 짧은 시간 </a:t>
            </a:r>
            <a:r>
              <a:rPr lang="en-US" altLang="ko-KR" dirty="0"/>
              <a:t>(</a:t>
            </a:r>
            <a:r>
              <a:rPr lang="ko-KR" altLang="en-US"/>
              <a:t>약 </a:t>
            </a:r>
            <a:r>
              <a:rPr lang="en-US" altLang="ko-KR" dirty="0"/>
              <a:t>20msec)</a:t>
            </a:r>
            <a:r>
              <a:rPr lang="ko-KR" altLang="en-US"/>
              <a:t>에서는 스펙트럼이 변하지 않는다</a:t>
            </a:r>
            <a:r>
              <a:rPr lang="en-US" altLang="ko-KR" dirty="0"/>
              <a:t>. (phoneme state)</a:t>
            </a:r>
          </a:p>
          <a:p>
            <a:r>
              <a:rPr lang="en-US" altLang="ko-KR" dirty="0"/>
              <a:t>Phoneme – </a:t>
            </a:r>
            <a:r>
              <a:rPr lang="ko-KR" altLang="en-US"/>
              <a:t>우리가 언어학적으로 정의하는 어떤 발음 </a:t>
            </a:r>
            <a:r>
              <a:rPr lang="en-US" altLang="ko-KR" dirty="0"/>
              <a:t>(</a:t>
            </a:r>
            <a:r>
              <a:rPr lang="ko-KR" altLang="en-US"/>
              <a:t>발음기호</a:t>
            </a:r>
            <a:r>
              <a:rPr lang="en-US" altLang="ko-KR" dirty="0"/>
              <a:t>), </a:t>
            </a:r>
            <a:r>
              <a:rPr lang="ko-KR" altLang="en-US"/>
              <a:t>그런데 이 발음은 아주 정해진 것이 아니라 옆의 발음에 따라 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</a:t>
            </a:r>
            <a:r>
              <a:rPr lang="en-US" altLang="ko-KR" dirty="0"/>
              <a:t>– </a:t>
            </a:r>
            <a:r>
              <a:rPr lang="ko-KR" altLang="en-US"/>
              <a:t>앞의 </a:t>
            </a:r>
            <a:r>
              <a:rPr lang="en-US" altLang="ko-KR" dirty="0"/>
              <a:t>phoneme </a:t>
            </a:r>
            <a:r>
              <a:rPr lang="ko-KR" altLang="en-US"/>
              <a:t>의</a:t>
            </a:r>
            <a:r>
              <a:rPr lang="en-US" altLang="ko-KR" dirty="0"/>
              <a:t> sequence </a:t>
            </a:r>
          </a:p>
          <a:p>
            <a:r>
              <a:rPr lang="ko-KR" altLang="en-US" dirty="0"/>
              <a:t>문장 </a:t>
            </a:r>
            <a:r>
              <a:rPr lang="en-US" altLang="ko-KR" dirty="0"/>
              <a:t>– </a:t>
            </a:r>
            <a:r>
              <a:rPr lang="ko-KR" altLang="en-US"/>
              <a:t>단어의 </a:t>
            </a:r>
            <a:r>
              <a:rPr lang="en-US" altLang="ko-KR" dirty="0"/>
              <a:t>sequence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013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517971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Phoneme: </a:t>
            </a:r>
            <a:r>
              <a:rPr lang="ko-KR" altLang="en-US"/>
              <a:t>언어학자가</a:t>
            </a:r>
            <a:r>
              <a:rPr lang="en-US" altLang="ko-KR" dirty="0"/>
              <a:t> </a:t>
            </a:r>
            <a:r>
              <a:rPr lang="ko-KR" altLang="en-US"/>
              <a:t>정의한 기본 발음단위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영어의 경우 </a:t>
            </a:r>
            <a:r>
              <a:rPr lang="en-US" altLang="ko-KR" dirty="0"/>
              <a:t>40~50</a:t>
            </a:r>
            <a:r>
              <a:rPr lang="ko-KR" altLang="en-US"/>
              <a:t>개의 </a:t>
            </a:r>
            <a:r>
              <a:rPr lang="en-US" altLang="ko-KR" dirty="0"/>
              <a:t>phoneme</a:t>
            </a:r>
          </a:p>
          <a:p>
            <a:pPr marL="0" indent="0">
              <a:buNone/>
            </a:pPr>
            <a:r>
              <a:rPr lang="en-US" altLang="ko-KR" sz="2800" dirty="0"/>
              <a:t>(There are total of 78 phonemes used in TIMIT database, out of which 46 phonemes are of English language (American), 1 phoneme for silence(</a:t>
            </a:r>
            <a:r>
              <a:rPr lang="en-US" altLang="ko-KR" sz="2800" dirty="0" err="1"/>
              <a:t>sil</a:t>
            </a:r>
            <a:r>
              <a:rPr lang="en-US" altLang="ko-KR" sz="2800" dirty="0"/>
              <a:t>), 1phoneme for short pause(</a:t>
            </a:r>
            <a:r>
              <a:rPr lang="en-US" altLang="ko-KR" sz="2800" dirty="0" err="1"/>
              <a:t>sp</a:t>
            </a:r>
            <a:r>
              <a:rPr lang="en-US" altLang="ko-KR" sz="2800" dirty="0"/>
              <a:t>) and the remaining 30 are stressed phonemes.) </a:t>
            </a:r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phoneme </a:t>
            </a:r>
            <a:r>
              <a:rPr lang="ko-KR" altLang="en-US"/>
              <a:t>도 그 음을 처음 발음하는 </a:t>
            </a:r>
            <a:r>
              <a:rPr lang="en-US" altLang="ko-KR" dirty="0"/>
              <a:t>frame, </a:t>
            </a:r>
            <a:r>
              <a:rPr lang="ko-KR" altLang="en-US"/>
              <a:t>중간 </a:t>
            </a:r>
            <a:r>
              <a:rPr lang="en-US" altLang="ko-KR" dirty="0"/>
              <a:t>frame, </a:t>
            </a:r>
            <a:r>
              <a:rPr lang="ko-KR" altLang="en-US"/>
              <a:t>끝날 때 </a:t>
            </a:r>
            <a:r>
              <a:rPr lang="en-US" altLang="ko-KR" dirty="0"/>
              <a:t>frame </a:t>
            </a:r>
            <a:r>
              <a:rPr lang="ko-KR" altLang="en-US"/>
              <a:t>에서의 발음이 다른데</a:t>
            </a:r>
            <a:r>
              <a:rPr lang="en-US" altLang="ko-KR" dirty="0"/>
              <a:t>, </a:t>
            </a:r>
            <a:r>
              <a:rPr lang="ko-KR" altLang="en-US"/>
              <a:t>이 경우 이를 통째로 모델하는 것이 </a:t>
            </a:r>
            <a:r>
              <a:rPr lang="en-US" altLang="ko-KR" dirty="0"/>
              <a:t>mono-phone, </a:t>
            </a:r>
            <a:r>
              <a:rPr lang="ko-KR" altLang="en-US"/>
              <a:t>세개의 </a:t>
            </a:r>
            <a:r>
              <a:rPr lang="en-US" altLang="ko-KR" dirty="0"/>
              <a:t>state</a:t>
            </a:r>
            <a:r>
              <a:rPr lang="ko-KR" altLang="en-US"/>
              <a:t>로 나누어서 </a:t>
            </a:r>
            <a:r>
              <a:rPr lang="en-US" altLang="ko-KR" dirty="0"/>
              <a:t>model </a:t>
            </a:r>
            <a:r>
              <a:rPr lang="ko-KR" altLang="en-US"/>
              <a:t>하는 것이 </a:t>
            </a:r>
            <a:r>
              <a:rPr lang="en-US" altLang="ko-KR" dirty="0"/>
              <a:t>tri-phone </a:t>
            </a:r>
            <a:r>
              <a:rPr lang="ko-KR" altLang="en-US"/>
              <a:t>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33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TIMIT Phone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859"/>
            <a:ext cx="9108339" cy="59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11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6" y="1393680"/>
            <a:ext cx="8280708" cy="40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2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articulation vowe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5" y="1690689"/>
            <a:ext cx="3228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culation vowel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79" y="2513146"/>
            <a:ext cx="4585550" cy="29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19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articulation consonants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93"/>
            <a:ext cx="9144000" cy="522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8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18A59-2050-426D-908C-17DE5DA8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신경세포의 동작속도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B0511-C191-4DE5-A222-1772D9E7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3444"/>
            <a:ext cx="7886700" cy="4351338"/>
          </a:xfrm>
        </p:spPr>
        <p:txBody>
          <a:bodyPr/>
          <a:lstStyle/>
          <a:p>
            <a:r>
              <a:rPr lang="ko-KR" altLang="en-US" dirty="0"/>
              <a:t>시냅스를 통해서 다른 신경세포 또는 센서로 </a:t>
            </a:r>
            <a:r>
              <a:rPr lang="ko-KR" altLang="en-US" dirty="0" err="1"/>
              <a:t>부터</a:t>
            </a:r>
            <a:r>
              <a:rPr lang="ko-KR" altLang="en-US" dirty="0"/>
              <a:t> 전기신호를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신경세포에서 모은 후에 이 것이 </a:t>
            </a:r>
            <a:r>
              <a:rPr lang="en-US" altLang="ko-KR" dirty="0"/>
              <a:t>threshold </a:t>
            </a:r>
            <a:r>
              <a:rPr lang="ko-KR" altLang="en-US" dirty="0"/>
              <a:t>전압을 넘으면 뻥 전기신호를 내보낸다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이런 동작을 하는 시간 단위는</a:t>
            </a:r>
            <a:r>
              <a:rPr lang="en-US" altLang="ko-KR" dirty="0"/>
              <a:t>? </a:t>
            </a:r>
            <a:r>
              <a:rPr lang="ko-KR" altLang="en-US" dirty="0"/>
              <a:t>약 </a:t>
            </a:r>
            <a:r>
              <a:rPr lang="en-US" altLang="ko-KR" dirty="0"/>
              <a:t>10msec</a:t>
            </a:r>
          </a:p>
          <a:p>
            <a:r>
              <a:rPr lang="ko-KR" altLang="en-US" dirty="0"/>
              <a:t>이 까닭으로 수</a:t>
            </a:r>
            <a:r>
              <a:rPr lang="en-US" altLang="ko-KR" dirty="0" err="1"/>
              <a:t>KHz</a:t>
            </a:r>
            <a:r>
              <a:rPr lang="ko-KR" altLang="en-US" dirty="0"/>
              <a:t>의 신호를 발성</a:t>
            </a:r>
            <a:r>
              <a:rPr lang="en-US" altLang="ko-KR" dirty="0"/>
              <a:t>, </a:t>
            </a:r>
            <a:r>
              <a:rPr lang="ko-KR" altLang="en-US" dirty="0"/>
              <a:t>듣기 위해서는 간접적인 방법</a:t>
            </a:r>
            <a:r>
              <a:rPr lang="en-US" altLang="ko-KR" dirty="0"/>
              <a:t>(</a:t>
            </a:r>
            <a:r>
              <a:rPr lang="ko-KR" altLang="en-US" dirty="0"/>
              <a:t>도구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r>
              <a:rPr lang="en-US" altLang="ko-KR" dirty="0"/>
              <a:t>.  </a:t>
            </a:r>
            <a:r>
              <a:rPr lang="ko-KR" altLang="en-US" dirty="0"/>
              <a:t>발성기간</a:t>
            </a:r>
            <a:r>
              <a:rPr lang="en-US" altLang="ko-KR" dirty="0"/>
              <a:t>, </a:t>
            </a:r>
            <a:r>
              <a:rPr lang="ko-KR" altLang="en-US" dirty="0"/>
              <a:t>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Picture 2" descr="Adjacent Neuron - an overview | ScienceDirect Topics">
            <a:extLst>
              <a:ext uri="{FF2B5EF4-FFF2-40B4-BE49-F238E27FC236}">
                <a16:creationId xmlns:a16="http://schemas.microsoft.com/office/drawing/2014/main" id="{4F80C1DF-16CB-4BEB-B555-20746D4EA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98" y="5138325"/>
            <a:ext cx="1767048" cy="16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t one end of an elongated structure is a branching mass. At the centre of this mass is the nucleus and the branches are dendrites. A thick axon trails away from the mass, ending with further branching which are labeled as axon terminals. Along the axon are a number of protuberances labeled as myelin sheaths.">
            <a:extLst>
              <a:ext uri="{FF2B5EF4-FFF2-40B4-BE49-F238E27FC236}">
                <a16:creationId xmlns:a16="http://schemas.microsoft.com/office/drawing/2014/main" id="{B4ED545B-4C1A-40CA-8252-E31FB6BB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2" y="5034919"/>
            <a:ext cx="2712475" cy="14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40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우리말의 자음 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6" name="Picture 4" descr="ìì ë°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8" y="1825625"/>
            <a:ext cx="40005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ìì ë°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77" y="1997074"/>
            <a:ext cx="486727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95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Tri-phone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어떤 </a:t>
            </a:r>
            <a:r>
              <a:rPr lang="en-US" altLang="ko-KR" dirty="0"/>
              <a:t>phoneme </a:t>
            </a:r>
            <a:r>
              <a:rPr lang="ko-KR" altLang="en-US"/>
              <a:t>을 발음하는 과정을 앞부분</a:t>
            </a:r>
            <a:r>
              <a:rPr lang="en-US" altLang="ko-KR" dirty="0"/>
              <a:t>, </a:t>
            </a:r>
            <a:r>
              <a:rPr lang="ko-KR" altLang="en-US"/>
              <a:t>중간부분</a:t>
            </a:r>
            <a:r>
              <a:rPr lang="en-US" altLang="ko-KR" dirty="0"/>
              <a:t>, </a:t>
            </a:r>
            <a:r>
              <a:rPr lang="ko-KR" altLang="en-US"/>
              <a:t>뒷부분 이렇게 세부분 </a:t>
            </a:r>
            <a:r>
              <a:rPr lang="en-US" altLang="ko-KR" dirty="0"/>
              <a:t>(tri)</a:t>
            </a:r>
            <a:r>
              <a:rPr lang="ko-KR" altLang="en-US"/>
              <a:t>의 </a:t>
            </a:r>
            <a:r>
              <a:rPr lang="en-US" altLang="ko-KR" dirty="0"/>
              <a:t>state </a:t>
            </a:r>
            <a:r>
              <a:rPr lang="ko-KR" altLang="en-US"/>
              <a:t>로 나누어서 모델링</a:t>
            </a:r>
            <a:endParaRPr lang="en-US" altLang="ko-KR" dirty="0"/>
          </a:p>
          <a:p>
            <a:r>
              <a:rPr lang="ko-KR" altLang="en-US" dirty="0"/>
              <a:t>이 경우 각 부분은 비교적 일정한 주파수 특성을 보인다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앞부분과 뒷부분은 이어지는 발음에 따라 달라진다 </a:t>
            </a:r>
            <a:r>
              <a:rPr lang="en-US" altLang="ko-KR" dirty="0"/>
              <a:t>(context dependent). </a:t>
            </a:r>
            <a:r>
              <a:rPr lang="ko-KR" altLang="en-US"/>
              <a:t>따라서 </a:t>
            </a:r>
            <a:r>
              <a:rPr lang="en-US" altLang="ko-KR" dirty="0" err="1"/>
              <a:t>triphone</a:t>
            </a:r>
            <a:r>
              <a:rPr lang="en-US" altLang="ko-KR" dirty="0"/>
              <a:t> </a:t>
            </a:r>
            <a:r>
              <a:rPr lang="ko-KR" altLang="en-US"/>
              <a:t>의 개수는 엄청 많아질 수 있는데 </a:t>
            </a:r>
            <a:r>
              <a:rPr lang="en-US" altLang="ko-KR" dirty="0"/>
              <a:t>(</a:t>
            </a:r>
            <a:r>
              <a:rPr lang="ko-KR" altLang="en-US"/>
              <a:t>수만</a:t>
            </a:r>
            <a:r>
              <a:rPr lang="en-US" altLang="ko-KR" dirty="0"/>
              <a:t>) </a:t>
            </a:r>
            <a:r>
              <a:rPr lang="ko-KR" altLang="en-US"/>
              <a:t>이를 줄여서 수천개로 만들어 쓴다</a:t>
            </a:r>
            <a:r>
              <a:rPr lang="en-US" altLang="ko-KR" dirty="0"/>
              <a:t>. </a:t>
            </a:r>
            <a:r>
              <a:rPr lang="ko-KR" altLang="en-US"/>
              <a:t>이를</a:t>
            </a:r>
            <a:r>
              <a:rPr lang="en-US" altLang="ko-KR" dirty="0"/>
              <a:t> CD-</a:t>
            </a:r>
            <a:r>
              <a:rPr lang="en-US" altLang="ko-KR" dirty="0" err="1"/>
              <a:t>triphone</a:t>
            </a:r>
            <a:r>
              <a:rPr lang="en-US" altLang="ko-KR" dirty="0"/>
              <a:t> states </a:t>
            </a:r>
            <a:r>
              <a:rPr lang="ko-KR" altLang="en-US"/>
              <a:t>라 한다</a:t>
            </a:r>
            <a:r>
              <a:rPr lang="en-US" altLang="ko-KR" dirty="0"/>
              <a:t>.  </a:t>
            </a:r>
            <a:r>
              <a:rPr lang="ko-KR" altLang="en-US"/>
              <a:t>이 </a:t>
            </a:r>
            <a:r>
              <a:rPr lang="en-US" altLang="ko-KR" dirty="0"/>
              <a:t>CD-</a:t>
            </a:r>
            <a:r>
              <a:rPr lang="en-US" altLang="ko-KR" dirty="0" err="1"/>
              <a:t>triphone</a:t>
            </a:r>
            <a:r>
              <a:rPr lang="en-US" altLang="ko-KR" dirty="0"/>
              <a:t> states </a:t>
            </a:r>
            <a:r>
              <a:rPr lang="ko-KR" altLang="en-US"/>
              <a:t>가 보통의 </a:t>
            </a:r>
            <a:r>
              <a:rPr lang="en-US" altLang="ko-KR" dirty="0"/>
              <a:t>hidden Markov model</a:t>
            </a:r>
            <a:r>
              <a:rPr lang="ko-KR" altLang="en-US"/>
              <a:t>에 사용된다</a:t>
            </a:r>
            <a:r>
              <a:rPr lang="en-US" altLang="ko-KR" dirty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75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Hierarchical modeling of speech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2486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2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Phonetic context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358837" cy="4525963"/>
          </a:xfrm>
        </p:spPr>
        <p:txBody>
          <a:bodyPr/>
          <a:lstStyle/>
          <a:p>
            <a:r>
              <a:rPr lang="en-US" altLang="ko-KR" dirty="0"/>
              <a:t>Context – </a:t>
            </a:r>
            <a:r>
              <a:rPr lang="ko-KR" altLang="en-US"/>
              <a:t>좌우의 발음에 의해서 가운데 발음이 영향을 받음 </a:t>
            </a:r>
            <a:r>
              <a:rPr lang="en-US" altLang="ko-KR" dirty="0"/>
              <a:t>(</a:t>
            </a:r>
            <a:r>
              <a:rPr lang="en-US" altLang="ko-KR" dirty="0" err="1"/>
              <a:t>coarticulation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/n/ in ten (dental) and tenth (alveolar)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22" y="1424721"/>
            <a:ext cx="4319378" cy="45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27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Three state phone models (</a:t>
            </a:r>
            <a:r>
              <a:rPr lang="en-US" altLang="ko-KR" dirty="0" err="1"/>
              <a:t>triphone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4" y="1690689"/>
            <a:ext cx="5544616" cy="2803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42" y="4221088"/>
            <a:ext cx="8725715" cy="24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61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발음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Phoneme </a:t>
            </a:r>
            <a:r>
              <a:rPr lang="ko-KR" altLang="en-US"/>
              <a:t>또는 알파벳을 연결함 </a:t>
            </a:r>
            <a:r>
              <a:rPr lang="en-US" altLang="ko-KR" dirty="0"/>
              <a:t>(sequence)</a:t>
            </a:r>
          </a:p>
          <a:p>
            <a:r>
              <a:rPr lang="en-US" altLang="ko-KR" dirty="0"/>
              <a:t>[/</a:t>
            </a:r>
            <a:r>
              <a:rPr lang="en-US" altLang="ko-KR" dirty="0" err="1"/>
              <a:t>bʊk</a:t>
            </a:r>
            <a:r>
              <a:rPr lang="en-US" altLang="ko-KR" dirty="0"/>
              <a:t>/]</a:t>
            </a:r>
          </a:p>
          <a:p>
            <a:r>
              <a:rPr lang="en-US" altLang="ko-KR" dirty="0"/>
              <a:t>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896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음성을 듣고서 발음으로 표시함</a:t>
            </a:r>
            <a:r>
              <a:rPr lang="en-US" altLang="ko-KR" dirty="0"/>
              <a:t>. </a:t>
            </a:r>
            <a:r>
              <a:rPr lang="ko-KR" altLang="en-US"/>
              <a:t>이 때 표현하는 발음의 단위에 따라</a:t>
            </a:r>
            <a:endParaRPr lang="en-US" altLang="ko-KR" dirty="0"/>
          </a:p>
          <a:p>
            <a:pPr lvl="1"/>
            <a:r>
              <a:rPr lang="en-US" altLang="ko-KR" dirty="0" err="1"/>
              <a:t>Triphone</a:t>
            </a:r>
            <a:r>
              <a:rPr lang="en-US" altLang="ko-KR" dirty="0"/>
              <a:t> states (</a:t>
            </a:r>
            <a:r>
              <a:rPr lang="ko-KR" altLang="en-US"/>
              <a:t>매우 작은 시간 단위로 표현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매우</a:t>
            </a:r>
            <a:r>
              <a:rPr lang="en-US" altLang="ko-KR" dirty="0"/>
              <a:t> </a:t>
            </a:r>
            <a:r>
              <a:rPr lang="ko-KR" altLang="en-US"/>
              <a:t>안정된 주파수 특징을 보이기 때문에 인식이 쉽다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이를 꾀어 맞추어서 단어와 문장으로 만들기가 복잡하다</a:t>
            </a:r>
            <a:r>
              <a:rPr lang="en-US" altLang="ko-KR" dirty="0"/>
              <a:t>. </a:t>
            </a:r>
            <a:r>
              <a:rPr lang="ko-KR" altLang="en-US"/>
              <a:t>더 복잡한 </a:t>
            </a:r>
            <a:r>
              <a:rPr lang="en-US" altLang="ko-KR" dirty="0"/>
              <a:t>hidden Markov model. </a:t>
            </a:r>
          </a:p>
          <a:p>
            <a:pPr lvl="2"/>
            <a:r>
              <a:rPr lang="ko-KR" altLang="en-US" dirty="0"/>
              <a:t>전체적으로 정확도 좋다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Monophone</a:t>
            </a:r>
            <a:r>
              <a:rPr lang="en-US" altLang="ko-KR" dirty="0"/>
              <a:t> (40~70</a:t>
            </a:r>
            <a:r>
              <a:rPr lang="ko-KR" altLang="en-US"/>
              <a:t>개의</a:t>
            </a:r>
            <a:r>
              <a:rPr lang="en-US" altLang="ko-KR" dirty="0"/>
              <a:t> phoneme </a:t>
            </a:r>
            <a:r>
              <a:rPr lang="ko-KR" altLang="en-US"/>
              <a:t>으로 표현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Grapheme (</a:t>
            </a:r>
            <a:r>
              <a:rPr lang="ko-KR" altLang="en-US"/>
              <a:t>알파벳 글자로 표현</a:t>
            </a:r>
            <a:r>
              <a:rPr lang="en-US" altLang="ko-KR" dirty="0"/>
              <a:t>) – </a:t>
            </a:r>
            <a:r>
              <a:rPr lang="ko-KR" altLang="en-US"/>
              <a:t>수십개</a:t>
            </a:r>
            <a:r>
              <a:rPr lang="en-US" altLang="ko-KR" dirty="0"/>
              <a:t>, 1</a:t>
            </a:r>
            <a:r>
              <a:rPr lang="ko-KR" altLang="en-US"/>
              <a:t>초에 몇번 나옴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Wordpiece</a:t>
            </a:r>
            <a:r>
              <a:rPr lang="en-US" altLang="ko-KR" dirty="0"/>
              <a:t> – </a:t>
            </a:r>
            <a:r>
              <a:rPr lang="ko-KR" altLang="en-US"/>
              <a:t>수백 </a:t>
            </a:r>
            <a:r>
              <a:rPr lang="en-US" altLang="ko-KR" dirty="0"/>
              <a:t>~ </a:t>
            </a:r>
            <a:r>
              <a:rPr lang="ko-KR" altLang="en-US"/>
              <a:t>수만</a:t>
            </a:r>
            <a:endParaRPr lang="en-US" altLang="ko-KR" dirty="0"/>
          </a:p>
          <a:p>
            <a:pPr lvl="1"/>
            <a:r>
              <a:rPr lang="en-US" altLang="ko-KR" dirty="0"/>
              <a:t>Word – </a:t>
            </a:r>
            <a:r>
              <a:rPr lang="ko-KR" altLang="en-US"/>
              <a:t>수십만 단어</a:t>
            </a:r>
            <a:r>
              <a:rPr lang="en-US" altLang="ko-KR" dirty="0"/>
              <a:t>, 1</a:t>
            </a:r>
            <a:r>
              <a:rPr lang="ko-KR" altLang="en-US"/>
              <a:t>초 정도의 시간</a:t>
            </a:r>
          </a:p>
        </p:txBody>
      </p:sp>
    </p:spTree>
    <p:extLst>
      <p:ext uri="{BB962C8B-B14F-4D97-AF65-F5344CB8AC3E}">
        <p14:creationId xmlns:p14="http://schemas.microsoft.com/office/powerpoint/2010/main" val="166492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발성기관 </a:t>
            </a:r>
            <a:r>
              <a:rPr lang="en-US" altLang="ko-KR" dirty="0"/>
              <a:t>(Human Vocal System)</a:t>
            </a:r>
            <a:r>
              <a:rPr lang="ko-KR" altLang="en-US" dirty="0"/>
              <a:t> </a:t>
            </a:r>
          </a:p>
        </p:txBody>
      </p:sp>
      <p:pic>
        <p:nvPicPr>
          <p:cNvPr id="1028" name="Picture 4" descr="speech production model vocal trac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2611516" cy="36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5536" y="1333019"/>
            <a:ext cx="8229600" cy="4525963"/>
          </a:xfrm>
        </p:spPr>
        <p:txBody>
          <a:bodyPr/>
          <a:lstStyle/>
          <a:p>
            <a:r>
              <a:rPr lang="en-US" altLang="ko-KR" dirty="0"/>
              <a:t>Vocal cord: </a:t>
            </a:r>
            <a:r>
              <a:rPr lang="ko-KR" altLang="en-US" dirty="0" err="1"/>
              <a:t>유성음</a:t>
            </a:r>
            <a:r>
              <a:rPr lang="en-US" altLang="ko-KR" dirty="0"/>
              <a:t>(pitch), </a:t>
            </a:r>
            <a:r>
              <a:rPr lang="ko-KR" altLang="en-US" dirty="0"/>
              <a:t>무성음</a:t>
            </a:r>
            <a:endParaRPr lang="en-US" altLang="ko-KR" dirty="0"/>
          </a:p>
          <a:p>
            <a:r>
              <a:rPr lang="en-US" altLang="ko-KR" dirty="0"/>
              <a:t>Vocal tract, mouth: Formant (F1, F2, F3, F4) </a:t>
            </a:r>
            <a:r>
              <a:rPr lang="ko-KR" altLang="en-US" dirty="0"/>
              <a:t>결정</a:t>
            </a:r>
          </a:p>
        </p:txBody>
      </p:sp>
      <p:pic>
        <p:nvPicPr>
          <p:cNvPr id="7" name="Picture 2" descr="speech production model vocal trac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960" y="3212976"/>
            <a:ext cx="4615226" cy="31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8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Piano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옥타브 </a:t>
            </a:r>
            <a:r>
              <a:rPr lang="en-US" altLang="ko-KR" dirty="0"/>
              <a:t>– </a:t>
            </a:r>
            <a:r>
              <a:rPr lang="ko-KR" altLang="en-US"/>
              <a:t>주파수가 두배 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인간은 한번에 </a:t>
            </a:r>
            <a:r>
              <a:rPr lang="en-US" altLang="ko-KR" dirty="0"/>
              <a:t>4</a:t>
            </a:r>
            <a:r>
              <a:rPr lang="ko-KR" altLang="en-US"/>
              <a:t>개 이상의 건반을 누름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/>
              <a:t>건반 </a:t>
            </a:r>
            <a:r>
              <a:rPr lang="en-US" altLang="ko-KR" dirty="0"/>
              <a:t>-&gt; </a:t>
            </a:r>
            <a:r>
              <a:rPr lang="ko-KR" altLang="en-US"/>
              <a:t>소리 </a:t>
            </a:r>
            <a:r>
              <a:rPr lang="en-US" altLang="ko-KR" dirty="0"/>
              <a:t>(</a:t>
            </a:r>
            <a:r>
              <a:rPr lang="ko-KR" altLang="en-US"/>
              <a:t>주파수</a:t>
            </a:r>
            <a:r>
              <a:rPr lang="en-US" altLang="ko-KR" dirty="0"/>
              <a:t>)</a:t>
            </a:r>
            <a:endParaRPr lang="ko-KR" altLang="en-US"/>
          </a:p>
        </p:txBody>
      </p:sp>
      <p:pic>
        <p:nvPicPr>
          <p:cNvPr id="1843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3" y="3284984"/>
            <a:ext cx="879227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2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B3736-FB70-441D-AD94-0501213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유성음과 무성음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41DFF-B876-4945-A84A-5E71B866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6524"/>
            <a:ext cx="7886700" cy="316461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유성음</a:t>
            </a:r>
            <a:endParaRPr lang="en-US" altLang="ko-KR" dirty="0"/>
          </a:p>
          <a:p>
            <a:pPr lvl="1"/>
            <a:r>
              <a:rPr lang="en-US" altLang="ko-KR" dirty="0"/>
              <a:t>pitch</a:t>
            </a:r>
            <a:r>
              <a:rPr lang="ko-KR" altLang="en-US" dirty="0"/>
              <a:t>가 있다 </a:t>
            </a:r>
            <a:r>
              <a:rPr lang="en-US" altLang="ko-KR" dirty="0"/>
              <a:t>(</a:t>
            </a:r>
            <a:r>
              <a:rPr lang="ko-KR" altLang="en-US" dirty="0"/>
              <a:t>규칙적으로 떤다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노래부를 때 도레미파</a:t>
            </a:r>
            <a:r>
              <a:rPr lang="en-US" altLang="ko-KR" dirty="0"/>
              <a:t>.. </a:t>
            </a:r>
            <a:r>
              <a:rPr lang="ko-KR" altLang="en-US" dirty="0"/>
              <a:t>는</a:t>
            </a:r>
            <a:r>
              <a:rPr lang="en-US" altLang="ko-KR" dirty="0"/>
              <a:t> pitch</a:t>
            </a:r>
            <a:r>
              <a:rPr lang="ko-KR" altLang="en-US" dirty="0"/>
              <a:t>가 결정</a:t>
            </a:r>
            <a:r>
              <a:rPr lang="en-US" altLang="ko-KR" dirty="0"/>
              <a:t>. Pitch</a:t>
            </a:r>
            <a:r>
              <a:rPr lang="ko-KR" altLang="en-US" dirty="0"/>
              <a:t>는 음의 뜻에는 큰 관계가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모든 모음과 일부 자음 </a:t>
            </a:r>
            <a:r>
              <a:rPr lang="en-US" altLang="ko-KR" dirty="0"/>
              <a:t>(d, z, b, g, v, </a:t>
            </a:r>
          </a:p>
          <a:p>
            <a:r>
              <a:rPr lang="ko-KR" altLang="en-US" dirty="0"/>
              <a:t>무성음 </a:t>
            </a:r>
            <a:endParaRPr lang="en-US" altLang="ko-KR" dirty="0"/>
          </a:p>
          <a:p>
            <a:pPr lvl="1"/>
            <a:r>
              <a:rPr lang="en-US" altLang="ko-KR" dirty="0"/>
              <a:t>Pitch</a:t>
            </a:r>
            <a:r>
              <a:rPr lang="ko-KR" altLang="en-US" dirty="0"/>
              <a:t>가 없다</a:t>
            </a:r>
            <a:r>
              <a:rPr lang="en-US" altLang="ko-KR" dirty="0"/>
              <a:t>. </a:t>
            </a:r>
            <a:r>
              <a:rPr lang="ko-KR" altLang="en-US" dirty="0"/>
              <a:t>보기에 잡음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일부 자음 </a:t>
            </a:r>
            <a:r>
              <a:rPr lang="en-US" altLang="ko-KR" dirty="0"/>
              <a:t>(t, s, p, k, f, h, ..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A4DAC-C215-4072-B2C3-505AF613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7825"/>
            <a:ext cx="72961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2159</Words>
  <Application>Microsoft Office PowerPoint</Application>
  <PresentationFormat>화면 슬라이드 쇼(4:3)</PresentationFormat>
  <Paragraphs>302</Paragraphs>
  <Slides>66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9" baseType="lpstr">
      <vt:lpstr>AppleSDGothicNeo-Bold</vt:lpstr>
      <vt:lpstr>ＭＳ Ｐゴシック</vt:lpstr>
      <vt:lpstr>SimSun</vt:lpstr>
      <vt:lpstr>SimSun</vt:lpstr>
      <vt:lpstr>굴림</vt:lpstr>
      <vt:lpstr>맑은 고딕</vt:lpstr>
      <vt:lpstr>Arial</vt:lpstr>
      <vt:lpstr>Calibri</vt:lpstr>
      <vt:lpstr>Calibri Light</vt:lpstr>
      <vt:lpstr>Symbol</vt:lpstr>
      <vt:lpstr>Times New Roman</vt:lpstr>
      <vt:lpstr>Office 테마</vt:lpstr>
      <vt:lpstr>그림판 그림</vt:lpstr>
      <vt:lpstr>발성과 듣기, 음향모델 (Articulation, Listening, Acoustic Modeling)</vt:lpstr>
      <vt:lpstr>소리</vt:lpstr>
      <vt:lpstr>Speech Communication</vt:lpstr>
      <vt:lpstr>말하는 과정</vt:lpstr>
      <vt:lpstr>음성의 주파수 대역</vt:lpstr>
      <vt:lpstr>신경세포의 동작속도</vt:lpstr>
      <vt:lpstr>발성기관 (Human Vocal System) </vt:lpstr>
      <vt:lpstr>Piano </vt:lpstr>
      <vt:lpstr>유성음과 무성음</vt:lpstr>
      <vt:lpstr>음성의 주파수 분석</vt:lpstr>
      <vt:lpstr>유성음과 무성의의 spectrogram (한 프레임에 대해 본 것)</vt:lpstr>
      <vt:lpstr>Spectrogram – 연속된 frame의 spectrum을 연결한 것</vt:lpstr>
      <vt:lpstr>PowerPoint 프레젠테이션</vt:lpstr>
      <vt:lpstr>조음기관 (소리를 만드는 법)</vt:lpstr>
      <vt:lpstr>PowerPoint 프레젠테이션</vt:lpstr>
      <vt:lpstr>Pre-emphasis</vt:lpstr>
      <vt:lpstr>Example of pre-emphasis</vt:lpstr>
      <vt:lpstr>Feature extraction</vt:lpstr>
      <vt:lpstr>Windowing</vt:lpstr>
      <vt:lpstr>Windowing</vt:lpstr>
      <vt:lpstr>Common window shapes</vt:lpstr>
      <vt:lpstr>Discrete Fourier Transform</vt:lpstr>
      <vt:lpstr>Discrete Fourier Transform and  Spectrum</vt:lpstr>
      <vt:lpstr>Mel-scale</vt:lpstr>
      <vt:lpstr>Mel-scale</vt:lpstr>
      <vt:lpstr>Mel Filter Bank Processing</vt:lpstr>
      <vt:lpstr>Mel-filter Bank Processing</vt:lpstr>
      <vt:lpstr>MFCC</vt:lpstr>
      <vt:lpstr>Log energy computation</vt:lpstr>
      <vt:lpstr>Log energy computation</vt:lpstr>
      <vt:lpstr>The Cepstrum</vt:lpstr>
      <vt:lpstr>The Cepstrum</vt:lpstr>
      <vt:lpstr>Thinking about the Cepstrum</vt:lpstr>
      <vt:lpstr>Mel Frequency cepstrum</vt:lpstr>
      <vt:lpstr>Another advantage of the Cepstrum</vt:lpstr>
      <vt:lpstr>MFCC</vt:lpstr>
      <vt:lpstr>“Delta” features</vt:lpstr>
      <vt:lpstr>Delta and double-delta</vt:lpstr>
      <vt:lpstr>Typical MFCC features</vt:lpstr>
      <vt:lpstr>Why is MFCC so popular?</vt:lpstr>
      <vt:lpstr>Feature extraction for DNNs Mel-scaled log energy</vt:lpstr>
      <vt:lpstr>청각기관의 구조</vt:lpstr>
      <vt:lpstr>듣기과정</vt:lpstr>
      <vt:lpstr>듣는 기관 (귀)</vt:lpstr>
      <vt:lpstr>PowerPoint 프레젠테이션</vt:lpstr>
      <vt:lpstr>PowerPoint 프레젠테이션</vt:lpstr>
      <vt:lpstr>Mel Scaled-Filter Bank</vt:lpstr>
      <vt:lpstr>Speech features</vt:lpstr>
      <vt:lpstr>PowerPoint 프레젠테이션</vt:lpstr>
      <vt:lpstr>뇌</vt:lpstr>
      <vt:lpstr>음성발성 및 듣기 과정의 이해</vt:lpstr>
      <vt:lpstr>음성인식과 feature extraction</vt:lpstr>
      <vt:lpstr>음성(speech)의 구조와 모델링</vt:lpstr>
      <vt:lpstr>음성의 모델링</vt:lpstr>
      <vt:lpstr>Acoustic modeling</vt:lpstr>
      <vt:lpstr>TIMIT Phone</vt:lpstr>
      <vt:lpstr>PowerPoint 프레젠테이션</vt:lpstr>
      <vt:lpstr>모음</vt:lpstr>
      <vt:lpstr>자음</vt:lpstr>
      <vt:lpstr>우리말의 자음 발성</vt:lpstr>
      <vt:lpstr>Tri-phone </vt:lpstr>
      <vt:lpstr>Hierarchical modeling of speech</vt:lpstr>
      <vt:lpstr>Phonetic context</vt:lpstr>
      <vt:lpstr>Three state phone models (triphone)</vt:lpstr>
      <vt:lpstr>단어의 발음</vt:lpstr>
      <vt:lpstr>Acoustic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발성과 듣기, 음향모델 (Articulation, Listening, Acoustic Modeling)</dc:title>
  <dc:creator>성원용</dc:creator>
  <cp:lastModifiedBy>성원용</cp:lastModifiedBy>
  <cp:revision>2</cp:revision>
  <dcterms:created xsi:type="dcterms:W3CDTF">2022-06-21T00:48:42Z</dcterms:created>
  <dcterms:modified xsi:type="dcterms:W3CDTF">2022-06-21T05:42:15Z</dcterms:modified>
</cp:coreProperties>
</file>