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68" r:id="rId9"/>
    <p:sldId id="262" r:id="rId10"/>
    <p:sldId id="266" r:id="rId11"/>
    <p:sldId id="267" r:id="rId12"/>
    <p:sldId id="263" r:id="rId13"/>
    <p:sldId id="271" r:id="rId14"/>
    <p:sldId id="270" r:id="rId15"/>
    <p:sldId id="275" r:id="rId16"/>
    <p:sldId id="276" r:id="rId17"/>
    <p:sldId id="279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ko/sor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List</a:t>
            </a:r>
            <a:br>
              <a:rPr lang="en-US" altLang="ko-KR" sz="3200"/>
            </a:br>
            <a:r>
              <a:rPr lang="en-US" altLang="ko-KR" sz="3200"/>
              <a:t>Function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신성욱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swshin@islab.snu.ac.kr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String.split()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을 특정 문자를 단위로 앞</a:t>
            </a:r>
            <a:r>
              <a:rPr lang="en-US" altLang="ko-KR"/>
              <a:t>/</a:t>
            </a:r>
            <a:r>
              <a:rPr lang="ko-KR" altLang="en-US"/>
              <a:t>뒤로 나눈 </a:t>
            </a:r>
            <a:r>
              <a:rPr lang="en-US" altLang="ko-KR"/>
              <a:t>list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&lt;value&gt; in &lt;list&gt;</a:t>
            </a:r>
          </a:p>
          <a:p>
            <a:pPr lvl="1"/>
            <a:r>
              <a:rPr lang="ko-KR" altLang="en-US"/>
              <a:t>특정 값이 </a:t>
            </a:r>
            <a:r>
              <a:rPr lang="en-US" altLang="ko-KR"/>
              <a:t>list</a:t>
            </a:r>
            <a:r>
              <a:rPr lang="ko-KR" altLang="en-US"/>
              <a:t>안에 있는지를 나타내는 </a:t>
            </a:r>
            <a:r>
              <a:rPr lang="en-US" altLang="ko-KR"/>
              <a:t>bool</a:t>
            </a:r>
          </a:p>
          <a:p>
            <a:pPr lvl="1"/>
            <a:r>
              <a:rPr lang="en-US" altLang="ko-KR"/>
              <a:t>for</a:t>
            </a:r>
            <a:r>
              <a:rPr lang="ko-KR" altLang="en-US"/>
              <a:t>문과 함께 사용할 경우와는 다르다</a:t>
            </a:r>
            <a:r>
              <a:rPr lang="en-US" altLang="ko-KR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30" y="2176027"/>
            <a:ext cx="2998241" cy="132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71" y="2952000"/>
            <a:ext cx="2845181" cy="5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9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내부 값을 변경할 수 없는 </a:t>
            </a:r>
            <a:r>
              <a:rPr lang="en-US" altLang="ko-KR"/>
              <a:t>List.</a:t>
            </a:r>
          </a:p>
          <a:p>
            <a:pPr lvl="1"/>
            <a:r>
              <a:rPr lang="en-US" altLang="ko-KR"/>
              <a:t>Immutable</a:t>
            </a:r>
            <a:r>
              <a:rPr lang="ko-KR" altLang="en-US"/>
              <a:t>하며 값을 변경할 수 없다는 점 외엔 </a:t>
            </a:r>
            <a:r>
              <a:rPr lang="en-US" altLang="ko-KR"/>
              <a:t>List</a:t>
            </a:r>
            <a:r>
              <a:rPr lang="ko-KR" altLang="en-US"/>
              <a:t>와 대부분 같다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 = (element, element ...) </a:t>
            </a:r>
            <a:r>
              <a:rPr lang="ko-KR" altLang="en-US"/>
              <a:t>로 선언된다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+</a:t>
            </a:r>
            <a:r>
              <a:rPr lang="ko-KR" altLang="en-US"/>
              <a:t>로 </a:t>
            </a:r>
            <a:r>
              <a:rPr lang="en-US" altLang="ko-KR"/>
              <a:t>tuple</a:t>
            </a:r>
            <a:r>
              <a:rPr lang="ko-KR" altLang="en-US"/>
              <a:t>을 더 늘리거나</a:t>
            </a:r>
            <a:r>
              <a:rPr lang="en-US" altLang="ko-KR"/>
              <a:t>, *</a:t>
            </a:r>
            <a:r>
              <a:rPr lang="ko-KR" altLang="en-US"/>
              <a:t>로 반복할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() </a:t>
            </a:r>
            <a:r>
              <a:rPr lang="ko-KR" altLang="en-US"/>
              <a:t>괄호를 사용하지만</a:t>
            </a:r>
            <a:r>
              <a:rPr lang="en-US" altLang="ko-KR"/>
              <a:t>, </a:t>
            </a:r>
            <a:r>
              <a:rPr lang="ko-KR" altLang="en-US"/>
              <a:t>괄호가 없는 경우에도 </a:t>
            </a:r>
            <a:r>
              <a:rPr lang="en-US" altLang="ko-KR"/>
              <a:t>tuple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해체할당</a:t>
            </a:r>
            <a:endParaRPr lang="en-US" altLang="ko-KR"/>
          </a:p>
          <a:p>
            <a:pPr lvl="1"/>
            <a:r>
              <a:rPr lang="en-US" altLang="ko-KR"/>
              <a:t>(a, b) = (1, 2) </a:t>
            </a:r>
            <a:r>
              <a:rPr lang="ko-KR" altLang="en-US"/>
              <a:t>로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선언할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(a, b) = (b, a) </a:t>
            </a:r>
            <a:r>
              <a:rPr lang="ko-KR" altLang="en-US"/>
              <a:t>로 </a:t>
            </a:r>
            <a:r>
              <a:rPr lang="en-US" altLang="ko-KR"/>
              <a:t>a</a:t>
            </a:r>
            <a:r>
              <a:rPr lang="ko-KR" altLang="en-US"/>
              <a:t>에는 </a:t>
            </a:r>
            <a:r>
              <a:rPr lang="en-US" altLang="ko-KR"/>
              <a:t>b</a:t>
            </a:r>
            <a:r>
              <a:rPr lang="ko-KR" altLang="en-US"/>
              <a:t>값을</a:t>
            </a:r>
            <a:r>
              <a:rPr lang="en-US" altLang="ko-KR"/>
              <a:t>, b</a:t>
            </a:r>
            <a:r>
              <a:rPr lang="ko-KR" altLang="en-US"/>
              <a:t>에는 </a:t>
            </a:r>
            <a:r>
              <a:rPr lang="en-US" altLang="ko-KR"/>
              <a:t>a</a:t>
            </a:r>
            <a:r>
              <a:rPr lang="ko-KR" altLang="en-US"/>
              <a:t>값을 넣을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4764635"/>
            <a:ext cx="3182172" cy="1060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108161"/>
            <a:ext cx="1201792" cy="7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작성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def </a:t>
            </a:r>
            <a:r>
              <a:rPr lang="en-US" altLang="ko-KR">
                <a:solidFill>
                  <a:srgbClr val="00B0F0"/>
                </a:solidFill>
              </a:rPr>
              <a:t>&lt;func_name&gt;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&lt;arguments&gt;</a:t>
            </a:r>
            <a:r>
              <a:rPr lang="en-US" altLang="ko-KR"/>
              <a:t>):</a:t>
            </a:r>
          </a:p>
          <a:p>
            <a:pPr marL="457200" lvl="1" indent="0">
              <a:buNone/>
            </a:pPr>
            <a:r>
              <a:rPr lang="en-US" altLang="ko-KR"/>
              <a:t>	statement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return (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생략 가능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altLang="ko-KR"/>
          </a:p>
          <a:p>
            <a:r>
              <a:rPr lang="en-US" altLang="ko-KR"/>
              <a:t>Function call</a:t>
            </a:r>
          </a:p>
          <a:p>
            <a:pPr marL="457200" lvl="1" indent="0">
              <a:buNone/>
            </a:pPr>
            <a:r>
              <a:rPr lang="en-US" altLang="ko-KR"/>
              <a:t>func_name(arguments) </a:t>
            </a:r>
            <a:r>
              <a:rPr lang="ko-KR" altLang="en-US"/>
              <a:t>로 함수 호출 가능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82" y="4037850"/>
            <a:ext cx="2375339" cy="2024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55" y="5692809"/>
            <a:ext cx="796159" cy="2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argument</a:t>
            </a:r>
          </a:p>
          <a:p>
            <a:pPr lvl="1"/>
            <a:r>
              <a:rPr lang="en-US" altLang="ko-KR"/>
              <a:t>Function call</a:t>
            </a:r>
            <a:r>
              <a:rPr lang="ko-KR" altLang="en-US"/>
              <a:t>시 순서대로 </a:t>
            </a:r>
            <a:r>
              <a:rPr lang="en-US" altLang="ko-KR"/>
              <a:t>/ </a:t>
            </a:r>
            <a:r>
              <a:rPr lang="ko-KR" altLang="en-US"/>
              <a:t>이름을 지정하여 입력할 수 있음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	s = sum(a = 1, b = 2, c = 3)</a:t>
            </a:r>
          </a:p>
          <a:p>
            <a:pPr lvl="1"/>
            <a:r>
              <a:rPr lang="en-US" altLang="ko-KR"/>
              <a:t>*args </a:t>
            </a:r>
            <a:r>
              <a:rPr lang="ko-KR" altLang="en-US"/>
              <a:t>로 여러 갯수의 </a:t>
            </a:r>
            <a:r>
              <a:rPr lang="en-US" altLang="ko-KR"/>
              <a:t>argument</a:t>
            </a:r>
            <a:r>
              <a:rPr lang="ko-KR" altLang="en-US"/>
              <a:t>를 받을 수 있다</a:t>
            </a:r>
            <a:r>
              <a:rPr lang="en-US" altLang="ko-KR"/>
              <a:t>. (print)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default argument</a:t>
            </a:r>
            <a:r>
              <a:rPr lang="ko-KR" altLang="en-US"/>
              <a:t>를 사용할 수 있다</a:t>
            </a:r>
            <a:r>
              <a:rPr lang="en-US" altLang="ko-KR"/>
              <a:t>.</a:t>
            </a:r>
          </a:p>
          <a:p>
            <a:pPr marL="914400" lvl="2" indent="0">
              <a:buNone/>
            </a:pPr>
            <a:r>
              <a:rPr lang="en-US" altLang="ko-KR"/>
              <a:t>def &lt;func_name&gt;(arg1 = ~~, arg2 = ~~):</a:t>
            </a:r>
          </a:p>
          <a:p>
            <a:pPr marL="914400" lvl="2" indent="0">
              <a:buNone/>
            </a:pPr>
            <a:r>
              <a:rPr lang="en-US" altLang="ko-KR"/>
              <a:t>     statements...</a:t>
            </a:r>
          </a:p>
          <a:p>
            <a:r>
              <a:rPr lang="en-US" altLang="ko-KR"/>
              <a:t>system argument</a:t>
            </a:r>
          </a:p>
          <a:p>
            <a:pPr lvl="1"/>
            <a:r>
              <a:rPr lang="en-US" altLang="ko-KR"/>
              <a:t>python &lt;</a:t>
            </a:r>
            <a:r>
              <a:rPr lang="ko-KR" altLang="en-US"/>
              <a:t>파일명</a:t>
            </a:r>
            <a:r>
              <a:rPr lang="en-US" altLang="ko-KR"/>
              <a:t>&gt;.py &lt;sys.argv[1]&gt; &lt;sys.argv[2]&gt; ...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35" y="2412944"/>
            <a:ext cx="2886075" cy="1590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28" y="3563333"/>
            <a:ext cx="383827" cy="4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Local variable</a:t>
            </a:r>
          </a:p>
          <a:p>
            <a:pPr lvl="1"/>
            <a:r>
              <a:rPr lang="en-US" altLang="ko-KR"/>
              <a:t>Function </a:t>
            </a:r>
            <a:r>
              <a:rPr lang="ko-KR" altLang="en-US"/>
              <a:t>내부에서 선언한 변수들은 </a:t>
            </a:r>
            <a:r>
              <a:rPr lang="en-US" altLang="ko-KR"/>
              <a:t>function </a:t>
            </a:r>
            <a:r>
              <a:rPr lang="ko-KR" altLang="en-US"/>
              <a:t>내부에서만 유효하다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global </a:t>
            </a:r>
            <a:r>
              <a:rPr lang="ko-KR" altLang="en-US"/>
              <a:t>명령어를 통해 함수 밖의 변수를 직접 불러올 수 있다</a:t>
            </a:r>
            <a:r>
              <a:rPr lang="en-US" altLang="ko-KR"/>
              <a:t>. </a:t>
            </a:r>
            <a:r>
              <a:rPr lang="ko-KR" altLang="en-US"/>
              <a:t>좋은 방법은 아니다</a:t>
            </a:r>
            <a:r>
              <a:rPr lang="en-US" altLang="ko-KR"/>
              <a:t>.</a:t>
            </a:r>
          </a:p>
          <a:p>
            <a:r>
              <a:rPr lang="en-US" altLang="ko-KR"/>
              <a:t>Mutable argument</a:t>
            </a:r>
          </a:p>
          <a:p>
            <a:pPr lvl="1"/>
            <a:r>
              <a:rPr lang="en-US" altLang="ko-KR"/>
              <a:t>mutable </a:t>
            </a:r>
            <a:r>
              <a:rPr lang="ko-KR" altLang="en-US"/>
              <a:t>한 </a:t>
            </a:r>
            <a:r>
              <a:rPr lang="en-US" altLang="ko-KR"/>
              <a:t>object</a:t>
            </a:r>
            <a:r>
              <a:rPr lang="ko-KR" altLang="en-US"/>
              <a:t>를 </a:t>
            </a:r>
            <a:r>
              <a:rPr lang="en-US" altLang="ko-KR"/>
              <a:t>argument</a:t>
            </a:r>
            <a:r>
              <a:rPr lang="ko-KR" altLang="en-US"/>
              <a:t>로 받아 그대로 사용할 경우</a:t>
            </a:r>
            <a:r>
              <a:rPr lang="en-US" altLang="ko-KR"/>
              <a:t>, </a:t>
            </a:r>
            <a:r>
              <a:rPr lang="ko-KR" altLang="en-US"/>
              <a:t>내부에서 변형이 이루어 진 것이 외부에도 이어진다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이를 막기 위해서는 함수 내부에서 </a:t>
            </a:r>
            <a:r>
              <a:rPr lang="en-US" altLang="ko-KR"/>
              <a:t>reassign</a:t>
            </a:r>
            <a:r>
              <a:rPr lang="ko-KR" altLang="en-US"/>
              <a:t>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95" y="4349804"/>
            <a:ext cx="1868005" cy="1688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893" y="5523678"/>
            <a:ext cx="1434749" cy="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lambda</a:t>
            </a:r>
          </a:p>
          <a:p>
            <a:pPr lvl="1"/>
            <a:r>
              <a:rPr lang="en-US" altLang="ko-KR"/>
              <a:t>def</a:t>
            </a:r>
            <a:r>
              <a:rPr lang="ko-KR" altLang="en-US"/>
              <a:t>와 같은 역할을 하되</a:t>
            </a:r>
            <a:r>
              <a:rPr lang="en-US" altLang="ko-KR"/>
              <a:t>, </a:t>
            </a:r>
            <a:r>
              <a:rPr lang="ko-KR" altLang="en-US"/>
              <a:t>매우 간단하거나 </a:t>
            </a:r>
            <a:r>
              <a:rPr lang="en-US" altLang="ko-KR"/>
              <a:t>def</a:t>
            </a:r>
            <a:r>
              <a:rPr lang="ko-KR" altLang="en-US"/>
              <a:t>를 사용할 수 없는 환경에서 함수를 사용하기 위해 이용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lambda &lt;argument1&gt;, &lt;argument2&gt;... : &lt;result&gt;</a:t>
            </a:r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203684"/>
            <a:ext cx="2792974" cy="690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80" y="3548883"/>
            <a:ext cx="412696" cy="3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외부 라이브러리 </a:t>
            </a:r>
            <a:r>
              <a:rPr lang="en-US" altLang="ko-KR"/>
              <a:t>import</a:t>
            </a:r>
            <a:r>
              <a:rPr lang="ko-KR" altLang="en-US"/>
              <a:t>하여 함수 사용하기</a:t>
            </a:r>
            <a:endParaRPr lang="en-US" altLang="ko-KR"/>
          </a:p>
          <a:p>
            <a:pPr lvl="1"/>
            <a:r>
              <a:rPr lang="ko-KR" altLang="en-US"/>
              <a:t>만들거나 기존에 있는 라이브러리 </a:t>
            </a:r>
            <a:r>
              <a:rPr lang="en-US" altLang="ko-KR"/>
              <a:t>import</a:t>
            </a:r>
          </a:p>
          <a:p>
            <a:pPr lvl="1"/>
            <a:r>
              <a:rPr lang="en-US" altLang="ko-KR"/>
              <a:t>import &lt;library&gt; as &lt;name&gt;</a:t>
            </a:r>
          </a:p>
          <a:p>
            <a:pPr marL="914400" lvl="2" indent="0">
              <a:buNone/>
            </a:pPr>
            <a:r>
              <a:rPr lang="en-US" altLang="ko-KR"/>
              <a:t>library.function()</a:t>
            </a:r>
          </a:p>
          <a:p>
            <a:pPr marL="914400" lvl="2" indent="0">
              <a:buNone/>
            </a:pPr>
            <a:r>
              <a:rPr lang="en-US" altLang="ko-KR"/>
              <a:t>as name</a:t>
            </a:r>
            <a:r>
              <a:rPr lang="ko-KR" altLang="en-US"/>
              <a:t>을 사용하였다면 </a:t>
            </a:r>
            <a:r>
              <a:rPr lang="en-US" altLang="ko-KR"/>
              <a:t>name.function() </a:t>
            </a:r>
            <a:r>
              <a:rPr lang="ko-KR" altLang="en-US"/>
              <a:t>으로 함수를 이용한다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from &lt;library&gt; import &lt;function&gt;</a:t>
            </a:r>
          </a:p>
          <a:p>
            <a:pPr marL="914400" lvl="2" indent="0">
              <a:buNone/>
            </a:pPr>
            <a:r>
              <a:rPr lang="ko-KR" altLang="en-US"/>
              <a:t>바로 해당 </a:t>
            </a:r>
            <a:r>
              <a:rPr lang="en-US" altLang="ko-KR"/>
              <a:t>library</a:t>
            </a:r>
            <a:r>
              <a:rPr lang="ko-KR" altLang="en-US"/>
              <a:t>의 </a:t>
            </a:r>
            <a:r>
              <a:rPr lang="en-US" altLang="ko-KR"/>
              <a:t>function()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914400" lvl="2" indent="0">
              <a:buNone/>
            </a:pPr>
            <a:r>
              <a:rPr lang="en-US" altLang="ko-KR"/>
              <a:t>from &lt;library&gt; import *</a:t>
            </a:r>
          </a:p>
          <a:p>
            <a:pPr marL="914400" lvl="2" indent="0">
              <a:buNone/>
            </a:pPr>
            <a:r>
              <a:rPr lang="ko-KR" altLang="en-US"/>
              <a:t>을 할 경우 해당 라이브러리의 모든 함수를 같은 방식으로 사용한다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5" y="4210309"/>
            <a:ext cx="3174592" cy="1421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2" y="5748868"/>
            <a:ext cx="9937495" cy="4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피보나치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피보나치 수는 아래와 같다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n=1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n=20</a:t>
                </a:r>
                <a:r>
                  <a:rPr lang="ko-KR" altLang="en-US" dirty="0"/>
                  <a:t>까지의 피보나치 수를 출력하라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0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</a:p>
          <a:p>
            <a:pPr marL="457200" lvl="1" indent="0">
              <a:buNone/>
            </a:pPr>
            <a:r>
              <a:rPr lang="en-US" altLang="ko-KR" dirty="0"/>
              <a:t>Bubble sort</a:t>
            </a:r>
            <a:r>
              <a:rPr lang="ko-KR" altLang="en-US" dirty="0"/>
              <a:t>는 </a:t>
            </a:r>
            <a:r>
              <a:rPr lang="en-US" altLang="ko-KR" dirty="0"/>
              <a:t>array</a:t>
            </a:r>
            <a:r>
              <a:rPr lang="ko-KR" altLang="en-US" dirty="0"/>
              <a:t>의 각 </a:t>
            </a:r>
            <a:r>
              <a:rPr lang="en-US" altLang="ko-KR" dirty="0"/>
              <a:t>element</a:t>
            </a:r>
            <a:r>
              <a:rPr lang="ko-KR" altLang="en-US" dirty="0"/>
              <a:t>가 다음 </a:t>
            </a:r>
            <a:r>
              <a:rPr lang="en-US" altLang="ko-KR" dirty="0"/>
              <a:t>element</a:t>
            </a:r>
            <a:r>
              <a:rPr lang="ko-KR" altLang="en-US" dirty="0"/>
              <a:t>와 대소를 비교하여 위치를 바꾸는 것을 </a:t>
            </a:r>
            <a:r>
              <a:rPr lang="en-US" altLang="ko-KR" dirty="0"/>
              <a:t>array </a:t>
            </a:r>
            <a:r>
              <a:rPr lang="ko-KR" altLang="en-US" dirty="0"/>
              <a:t>길이만큼 반복하는 </a:t>
            </a:r>
            <a:r>
              <a:rPr lang="en-US" altLang="ko-KR" dirty="0"/>
              <a:t>sorting </a:t>
            </a:r>
            <a:r>
              <a:rPr lang="ko-KR" altLang="en-US" dirty="0"/>
              <a:t>방법이다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임의의 </a:t>
            </a:r>
            <a:r>
              <a:rPr lang="en-US" altLang="ko-KR" dirty="0"/>
              <a:t>sample list </a:t>
            </a:r>
            <a:r>
              <a:rPr lang="ko-KR" altLang="en-US" dirty="0"/>
              <a:t>에 대해 </a:t>
            </a:r>
            <a:r>
              <a:rPr lang="en-US" altLang="ko-KR" dirty="0"/>
              <a:t>bubble sort </a:t>
            </a:r>
            <a:r>
              <a:rPr lang="ko-KR" altLang="en-US" dirty="0"/>
              <a:t>하는 함수를 만들어라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증가하는 순서로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https://visualgo.net/ko/sorting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2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Knight move</a:t>
            </a:r>
          </a:p>
          <a:p>
            <a:pPr marL="457200" lvl="1" indent="0">
              <a:buNone/>
            </a:pPr>
            <a:r>
              <a:rPr lang="ko-KR" altLang="en-US" dirty="0"/>
              <a:t>체스의 </a:t>
            </a:r>
            <a:r>
              <a:rPr lang="en-US" altLang="ko-KR" dirty="0"/>
              <a:t>Knight</a:t>
            </a:r>
            <a:r>
              <a:rPr lang="ko-KR" altLang="en-US" dirty="0"/>
              <a:t>는 </a:t>
            </a:r>
            <a:r>
              <a:rPr lang="en-US" altLang="ko-KR" dirty="0"/>
              <a:t>(2,1) </a:t>
            </a:r>
            <a:r>
              <a:rPr lang="ko-KR" altLang="en-US" dirty="0"/>
              <a:t>만큼 </a:t>
            </a:r>
            <a:r>
              <a:rPr lang="en-US" altLang="ko-KR" dirty="0"/>
              <a:t>8</a:t>
            </a:r>
            <a:r>
              <a:rPr lang="ko-KR" altLang="en-US" dirty="0"/>
              <a:t>방향으로 이동할 수 있다</a:t>
            </a:r>
            <a:r>
              <a:rPr lang="en-US" altLang="ko-KR" dirty="0"/>
              <a:t>. 1~8</a:t>
            </a:r>
            <a:r>
              <a:rPr lang="ko-KR" altLang="en-US" dirty="0"/>
              <a:t>까지의 </a:t>
            </a:r>
            <a:r>
              <a:rPr lang="en-US" altLang="ko-KR" dirty="0"/>
              <a:t>input</a:t>
            </a:r>
            <a:r>
              <a:rPr lang="ko-KR" altLang="en-US" dirty="0"/>
              <a:t>에 따라 체스말의 움직임을 보여주고자 한다</a:t>
            </a:r>
            <a:r>
              <a:rPr lang="en-US" altLang="ko-KR" dirty="0"/>
              <a:t>. 7x7 </a:t>
            </a:r>
            <a:r>
              <a:rPr lang="ko-KR" altLang="en-US" dirty="0"/>
              <a:t>체스판의 중심</a:t>
            </a:r>
            <a:r>
              <a:rPr lang="en-US" altLang="ko-KR" dirty="0"/>
              <a:t>(3, 3)</a:t>
            </a:r>
            <a:r>
              <a:rPr lang="ko-KR" altLang="en-US" dirty="0"/>
              <a:t>에서 시작한다고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구현하여야 하는 것은 이러하다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종료 신호</a:t>
            </a:r>
            <a:r>
              <a:rPr lang="en-US" altLang="ko-KR" dirty="0"/>
              <a:t>(q)</a:t>
            </a:r>
            <a:r>
              <a:rPr lang="ko-KR" altLang="en-US" dirty="0"/>
              <a:t>를 받을 때 까지</a:t>
            </a:r>
            <a:r>
              <a:rPr lang="en-US" altLang="ko-KR" dirty="0"/>
              <a:t> 1~8 </a:t>
            </a:r>
            <a:r>
              <a:rPr lang="ko-KR" altLang="en-US" dirty="0"/>
              <a:t>또는 종료 신호</a:t>
            </a:r>
            <a:r>
              <a:rPr lang="en-US" altLang="ko-KR" dirty="0"/>
              <a:t>(q) input</a:t>
            </a:r>
            <a:r>
              <a:rPr lang="ko-KR" altLang="en-US" dirty="0"/>
              <a:t>을 받아 체스 말을 움직이는 기능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체스 말이 이동할 칸이 </a:t>
            </a:r>
            <a:r>
              <a:rPr lang="en-US" altLang="ko-KR" dirty="0"/>
              <a:t>7x7 </a:t>
            </a:r>
            <a:r>
              <a:rPr lang="ko-KR" altLang="en-US" dirty="0"/>
              <a:t>밖일 경우 움직이지 않고 불가능하다고 알리는 기능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한 번 움직일 때마다</a:t>
            </a:r>
            <a:r>
              <a:rPr lang="en-US" altLang="ko-KR" dirty="0"/>
              <a:t>  O</a:t>
            </a:r>
            <a:r>
              <a:rPr lang="ko-KR" altLang="en-US" dirty="0"/>
              <a:t>과 </a:t>
            </a:r>
            <a:r>
              <a:rPr lang="en-US" altLang="ko-KR" dirty="0"/>
              <a:t>-</a:t>
            </a:r>
            <a:r>
              <a:rPr lang="ko-KR" altLang="en-US" dirty="0"/>
              <a:t>등으로 </a:t>
            </a:r>
            <a:r>
              <a:rPr lang="en-US" altLang="ko-KR" dirty="0"/>
              <a:t>7x7 </a:t>
            </a:r>
            <a:r>
              <a:rPr lang="ko-KR" altLang="en-US" dirty="0"/>
              <a:t>칸과 체스말의 위치를 표현하는 기능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6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선언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&lt;name&gt; = [Element1, Element2, ...]</a:t>
            </a:r>
          </a:p>
          <a:p>
            <a:pPr marL="457200" lvl="1" indent="0">
              <a:buNone/>
            </a:pPr>
            <a:r>
              <a:rPr lang="en-US" altLang="ko-KR"/>
              <a:t>&lt;name&gt; = [] 		#empty list</a:t>
            </a:r>
          </a:p>
          <a:p>
            <a:pPr marL="457200" lvl="1" indent="0">
              <a:buNone/>
            </a:pPr>
            <a:r>
              <a:rPr lang="en-US" altLang="ko-KR"/>
              <a:t>&lt;name&gt; = list(None or something array)		#empty list</a:t>
            </a:r>
          </a:p>
          <a:p>
            <a:pPr marL="457200" lvl="1" indent="0">
              <a:buNone/>
            </a:pPr>
            <a:r>
              <a:rPr lang="en-US" altLang="ko-KR"/>
              <a:t>[&lt;value&gt; for &lt;element&gt; in &lt;something array&gt; if &lt;condition&gt;]</a:t>
            </a:r>
          </a:p>
          <a:p>
            <a:pPr marL="457200" lvl="1" indent="0">
              <a:buNone/>
            </a:pPr>
            <a:r>
              <a:rPr lang="ko-KR" altLang="en-US"/>
              <a:t>반환형이 </a:t>
            </a:r>
            <a:r>
              <a:rPr lang="en-US" altLang="ko-KR"/>
              <a:t>list</a:t>
            </a:r>
            <a:r>
              <a:rPr lang="ko-KR" altLang="en-US"/>
              <a:t>인 함수들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</a:p>
          <a:p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ko-KR" altLang="en-US"/>
              <a:t>동일한 자료형이 아니라도 상관없다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for</a:t>
            </a:r>
            <a:r>
              <a:rPr lang="ko-KR" altLang="en-US"/>
              <a:t>문 등에서 사용이 용이하다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8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6" y="1314449"/>
            <a:ext cx="4878989" cy="1688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6" y="3412654"/>
            <a:ext cx="4095094" cy="14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Indexing</a:t>
            </a:r>
          </a:p>
          <a:p>
            <a:pPr lvl="1"/>
            <a:r>
              <a:rPr lang="en-US" altLang="ko-KR"/>
              <a:t>list[&lt;number&gt;]: </a:t>
            </a:r>
            <a:r>
              <a:rPr lang="ko-KR" altLang="en-US"/>
              <a:t>처음부터 </a:t>
            </a:r>
            <a:r>
              <a:rPr lang="en-US" altLang="ko-KR"/>
              <a:t>n+1</a:t>
            </a:r>
            <a:r>
              <a:rPr lang="ko-KR" altLang="en-US"/>
              <a:t>번째 </a:t>
            </a:r>
            <a:r>
              <a:rPr lang="en-US" altLang="ko-KR"/>
              <a:t>(0~)</a:t>
            </a:r>
          </a:p>
          <a:p>
            <a:pPr lvl="1"/>
            <a:r>
              <a:rPr lang="en-US" altLang="ko-KR"/>
              <a:t>list[-&lt;number&gt;]: </a:t>
            </a:r>
            <a:r>
              <a:rPr lang="ko-KR" altLang="en-US"/>
              <a:t>끝에서부터 </a:t>
            </a:r>
            <a:r>
              <a:rPr lang="en-US" altLang="ko-KR"/>
              <a:t>-n</a:t>
            </a:r>
            <a:r>
              <a:rPr lang="ko-KR" altLang="en-US"/>
              <a:t>번째</a:t>
            </a:r>
            <a:r>
              <a:rPr lang="en-US" altLang="ko-KR"/>
              <a:t>(-1~)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Slicing</a:t>
            </a:r>
          </a:p>
          <a:p>
            <a:pPr lvl="1"/>
            <a:r>
              <a:rPr lang="en-US" altLang="ko-KR"/>
              <a:t>list[start:end:step]</a:t>
            </a:r>
          </a:p>
          <a:p>
            <a:pPr lvl="1"/>
            <a:r>
              <a:rPr lang="en-US" altLang="ko-KR"/>
              <a:t>start</a:t>
            </a:r>
            <a:r>
              <a:rPr lang="ko-KR" altLang="en-US"/>
              <a:t>는 포함</a:t>
            </a:r>
            <a:r>
              <a:rPr lang="en-US" altLang="ko-KR"/>
              <a:t>, end</a:t>
            </a:r>
            <a:r>
              <a:rPr lang="ko-KR" altLang="en-US"/>
              <a:t>는 포함하지 않는다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22" y="2235584"/>
            <a:ext cx="2733676" cy="1114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69" y="2562321"/>
            <a:ext cx="515172" cy="682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712089-BCE4-4479-9794-768AEAD63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21" y="4690390"/>
            <a:ext cx="5108845" cy="11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Concatenate(+)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과 같이 </a:t>
            </a:r>
            <a:r>
              <a:rPr lang="en-US" altLang="ko-KR"/>
              <a:t>+</a:t>
            </a:r>
            <a:r>
              <a:rPr lang="ko-KR" altLang="en-US"/>
              <a:t>연산자를 통해 앞 뒤 </a:t>
            </a:r>
            <a:r>
              <a:rPr lang="en-US" altLang="ko-KR"/>
              <a:t>List</a:t>
            </a:r>
            <a:r>
              <a:rPr lang="ko-KR" altLang="en-US"/>
              <a:t>를 이을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Repeat(*)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과 같이 </a:t>
            </a:r>
            <a:r>
              <a:rPr lang="en-US" altLang="ko-KR"/>
              <a:t>*</a:t>
            </a:r>
            <a:r>
              <a:rPr lang="ko-KR" altLang="en-US"/>
              <a:t>연산자를 통해 </a:t>
            </a:r>
            <a:r>
              <a:rPr lang="en-US" altLang="ko-KR"/>
              <a:t>List</a:t>
            </a:r>
            <a:r>
              <a:rPr lang="ko-KR" altLang="en-US"/>
              <a:t>를 반복할 수 있음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Indexing, slicing</a:t>
            </a:r>
            <a:r>
              <a:rPr lang="ko-KR" altLang="en-US"/>
              <a:t>과 위 연산자에 대해 </a:t>
            </a:r>
            <a:r>
              <a:rPr lang="en-US" altLang="ko-KR"/>
              <a:t>String</a:t>
            </a:r>
            <a:r>
              <a:rPr lang="ko-KR" altLang="en-US"/>
              <a:t>과 동일한 특성을 가짐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21" y="3798832"/>
            <a:ext cx="2568941" cy="1585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54" y="4755274"/>
            <a:ext cx="3142443" cy="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range(start, end, step)</a:t>
            </a:r>
          </a:p>
          <a:p>
            <a:pPr lvl="1"/>
            <a:r>
              <a:rPr lang="en-US" altLang="ko-KR"/>
              <a:t>start</a:t>
            </a:r>
            <a:r>
              <a:rPr lang="ko-KR" altLang="en-US"/>
              <a:t> 에서 </a:t>
            </a:r>
            <a:r>
              <a:rPr lang="en-US" altLang="ko-KR"/>
              <a:t>end</a:t>
            </a:r>
            <a:r>
              <a:rPr lang="ko-KR" altLang="en-US"/>
              <a:t>까지 </a:t>
            </a:r>
            <a:r>
              <a:rPr lang="en-US" altLang="ko-KR"/>
              <a:t>step</a:t>
            </a:r>
            <a:r>
              <a:rPr lang="ko-KR" altLang="en-US"/>
              <a:t>단위로 끊은 것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마지막 </a:t>
            </a:r>
            <a:r>
              <a:rPr lang="en-US" altLang="ko-KR"/>
              <a:t>end</a:t>
            </a:r>
            <a:r>
              <a:rPr lang="ko-KR" altLang="en-US"/>
              <a:t>는 포함하지 않는다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list</a:t>
            </a:r>
            <a:r>
              <a:rPr lang="ko-KR" altLang="en-US"/>
              <a:t>가 아닌 </a:t>
            </a:r>
            <a:r>
              <a:rPr lang="en-US" altLang="ko-KR"/>
              <a:t>range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이므로 </a:t>
            </a:r>
            <a:r>
              <a:rPr lang="en-US" altLang="ko-KR"/>
              <a:t>list</a:t>
            </a:r>
            <a:r>
              <a:rPr lang="ko-KR" altLang="en-US"/>
              <a:t>하기 위해 </a:t>
            </a:r>
            <a:r>
              <a:rPr lang="en-US" altLang="ko-KR"/>
              <a:t>list()</a:t>
            </a:r>
            <a:r>
              <a:rPr lang="ko-KR" altLang="en-US"/>
              <a:t>를 취해야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for</a:t>
            </a:r>
            <a:r>
              <a:rPr lang="ko-KR" altLang="en-US"/>
              <a:t>문에 자주 쓰인다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2D list</a:t>
            </a:r>
          </a:p>
          <a:p>
            <a:pPr lvl="1"/>
            <a:r>
              <a:rPr lang="en-US" altLang="ko-KR"/>
              <a:t>List</a:t>
            </a:r>
            <a:r>
              <a:rPr lang="ko-KR" altLang="en-US"/>
              <a:t>안에 </a:t>
            </a:r>
            <a:r>
              <a:rPr lang="en-US" altLang="ko-KR"/>
              <a:t>element</a:t>
            </a:r>
            <a:r>
              <a:rPr lang="ko-KR" altLang="en-US"/>
              <a:t>로 </a:t>
            </a:r>
            <a:r>
              <a:rPr lang="en-US" altLang="ko-KR"/>
              <a:t>list</a:t>
            </a:r>
            <a:r>
              <a:rPr lang="ko-KR" altLang="en-US"/>
              <a:t>를 넣은 형태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list[a][b] </a:t>
            </a:r>
            <a:r>
              <a:rPr lang="ko-KR" altLang="en-US"/>
              <a:t>와 같이 호출하거나 다룰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List</a:t>
            </a:r>
            <a:r>
              <a:rPr lang="ko-KR" altLang="en-US"/>
              <a:t>안에는 </a:t>
            </a:r>
            <a:r>
              <a:rPr lang="en-US" altLang="ko-KR"/>
              <a:t>list</a:t>
            </a:r>
            <a:r>
              <a:rPr lang="ko-KR" altLang="en-US"/>
              <a:t>뿐 아니라 모든 </a:t>
            </a:r>
            <a:r>
              <a:rPr lang="en-US" altLang="ko-KR"/>
              <a:t>object</a:t>
            </a:r>
            <a:r>
              <a:rPr lang="ko-KR" altLang="en-US"/>
              <a:t>를 </a:t>
            </a:r>
            <a:r>
              <a:rPr lang="en-US" altLang="ko-KR"/>
              <a:t>element</a:t>
            </a:r>
            <a:r>
              <a:rPr lang="ko-KR" altLang="en-US"/>
              <a:t>로 넣을 수 있다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Mutable object</a:t>
            </a:r>
          </a:p>
          <a:p>
            <a:pPr lvl="1"/>
            <a:r>
              <a:rPr lang="en-US" altLang="ko-KR"/>
              <a:t>b = a 	makes same address copy.</a:t>
            </a:r>
          </a:p>
          <a:p>
            <a:pPr lvl="1"/>
            <a:r>
              <a:rPr lang="en-US" altLang="ko-KR"/>
              <a:t>list, set, dict</a:t>
            </a:r>
            <a:r>
              <a:rPr lang="ko-KR" altLang="en-US"/>
              <a:t>와 </a:t>
            </a:r>
            <a:r>
              <a:rPr lang="en-US" altLang="ko-KR"/>
              <a:t>user</a:t>
            </a:r>
            <a:r>
              <a:rPr lang="ko-KR" altLang="en-US"/>
              <a:t>가 작성한 일반적인 </a:t>
            </a:r>
            <a:r>
              <a:rPr lang="en-US" altLang="ko-KR"/>
              <a:t>class</a:t>
            </a:r>
            <a:r>
              <a:rPr lang="ko-KR" altLang="en-US"/>
              <a:t>가 </a:t>
            </a:r>
            <a:r>
              <a:rPr lang="en-US" altLang="ko-KR"/>
              <a:t>mutable</a:t>
            </a:r>
            <a:r>
              <a:rPr lang="ko-KR" altLang="en-US"/>
              <a:t>에 해당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Shallow copy</a:t>
            </a:r>
          </a:p>
          <a:p>
            <a:pPr lvl="1"/>
            <a:r>
              <a:rPr lang="en-US" altLang="ko-KR"/>
              <a:t>b = a[:] 	</a:t>
            </a:r>
            <a:r>
              <a:rPr lang="ko-KR" altLang="en-US"/>
              <a:t>또는 </a:t>
            </a:r>
            <a:r>
              <a:rPr lang="en-US" altLang="ko-KR"/>
              <a:t>b=copy.copy(a) (import </a:t>
            </a:r>
            <a:r>
              <a:rPr lang="ko-KR" altLang="en-US"/>
              <a:t>필요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새로운 </a:t>
            </a:r>
            <a:r>
              <a:rPr lang="en-US" altLang="ko-KR"/>
              <a:t>id</a:t>
            </a:r>
            <a:r>
              <a:rPr lang="ko-KR" altLang="en-US"/>
              <a:t>가 부여되며 서로 영향을 받진 않음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단</a:t>
            </a:r>
            <a:r>
              <a:rPr lang="en-US" altLang="ko-KR"/>
              <a:t>, mutable </a:t>
            </a:r>
            <a:r>
              <a:rPr lang="ko-KR" altLang="en-US"/>
              <a:t>객체 안에 </a:t>
            </a:r>
            <a:r>
              <a:rPr lang="en-US" altLang="ko-KR"/>
              <a:t>mutable</a:t>
            </a:r>
            <a:r>
              <a:rPr lang="ko-KR" altLang="en-US"/>
              <a:t>객체가 있을 경우 내부가 같은 주소가 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Deep copy</a:t>
            </a:r>
          </a:p>
          <a:p>
            <a:pPr lvl="1"/>
            <a:r>
              <a:rPr lang="en-US" altLang="ko-KR"/>
              <a:t>b = copy.deepcopy(a)</a:t>
            </a:r>
          </a:p>
          <a:p>
            <a:pPr lvl="1"/>
            <a:r>
              <a:rPr lang="ko-KR" altLang="en-US"/>
              <a:t>내부의 모든 객체들까지 새롭게 </a:t>
            </a:r>
            <a:r>
              <a:rPr lang="en-US" altLang="ko-KR"/>
              <a:t>copy</a:t>
            </a:r>
            <a:r>
              <a:rPr lang="ko-KR" altLang="en-US"/>
              <a:t>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Mutable object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Shallow copy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84" y="1613037"/>
            <a:ext cx="1450738" cy="1220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90" y="2306969"/>
            <a:ext cx="1213944" cy="526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484" y="3542625"/>
            <a:ext cx="2151306" cy="2308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90" y="4725195"/>
            <a:ext cx="1757363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9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List function</a:t>
            </a:r>
          </a:p>
          <a:p>
            <a:pPr lvl="1"/>
            <a:r>
              <a:rPr lang="en-US" altLang="ko-KR"/>
              <a:t>len(list) : list</a:t>
            </a:r>
            <a:r>
              <a:rPr lang="ko-KR" altLang="en-US"/>
              <a:t>의 길이 반환</a:t>
            </a:r>
            <a:endParaRPr lang="en-US" altLang="ko-KR"/>
          </a:p>
          <a:p>
            <a:pPr lvl="1"/>
            <a:r>
              <a:rPr lang="en-US" altLang="ko-KR"/>
              <a:t>list.append(</a:t>
            </a:r>
            <a:r>
              <a:rPr lang="en-US" altLang="ko-KR">
                <a:solidFill>
                  <a:srgbClr val="FF0000"/>
                </a:solidFill>
              </a:rPr>
              <a:t>&lt;element&gt;</a:t>
            </a:r>
            <a:r>
              <a:rPr lang="en-US" altLang="ko-KR"/>
              <a:t>) : list</a:t>
            </a:r>
            <a:r>
              <a:rPr lang="ko-KR" altLang="en-US"/>
              <a:t>의 끝에 </a:t>
            </a:r>
            <a:r>
              <a:rPr lang="en-US" altLang="ko-KR"/>
              <a:t>element</a:t>
            </a:r>
            <a:r>
              <a:rPr lang="ko-KR" altLang="en-US"/>
              <a:t>를 추가</a:t>
            </a:r>
            <a:endParaRPr lang="en-US" altLang="ko-KR"/>
          </a:p>
          <a:p>
            <a:pPr lvl="1"/>
            <a:r>
              <a:rPr lang="en-US" altLang="ko-KR"/>
              <a:t>list.index(</a:t>
            </a:r>
            <a:r>
              <a:rPr lang="en-US" altLang="ko-KR">
                <a:solidFill>
                  <a:srgbClr val="FF0000"/>
                </a:solidFill>
              </a:rPr>
              <a:t>&lt;element&gt;</a:t>
            </a:r>
            <a:r>
              <a:rPr lang="en-US" altLang="ko-KR"/>
              <a:t>) : list</a:t>
            </a:r>
            <a:r>
              <a:rPr lang="ko-KR" altLang="en-US"/>
              <a:t>에 </a:t>
            </a:r>
            <a:r>
              <a:rPr lang="en-US" altLang="ko-KR"/>
              <a:t>element</a:t>
            </a:r>
            <a:r>
              <a:rPr lang="ko-KR" altLang="en-US"/>
              <a:t>의 </a:t>
            </a:r>
            <a:r>
              <a:rPr lang="en-US" altLang="ko-KR"/>
              <a:t>index</a:t>
            </a:r>
            <a:r>
              <a:rPr lang="ko-KR" altLang="en-US"/>
              <a:t>번호를 </a:t>
            </a:r>
            <a:r>
              <a:rPr lang="en-US" altLang="ko-KR"/>
              <a:t>return</a:t>
            </a:r>
          </a:p>
          <a:p>
            <a:pPr lvl="1"/>
            <a:r>
              <a:rPr lang="en-US" altLang="ko-KR"/>
              <a:t>list.count(</a:t>
            </a:r>
            <a:r>
              <a:rPr lang="en-US" altLang="ko-KR">
                <a:solidFill>
                  <a:srgbClr val="FF0000"/>
                </a:solidFill>
              </a:rPr>
              <a:t>&lt;element&gt;</a:t>
            </a:r>
            <a:r>
              <a:rPr lang="en-US" altLang="ko-KR"/>
              <a:t>) : list</a:t>
            </a:r>
            <a:r>
              <a:rPr lang="ko-KR" altLang="en-US"/>
              <a:t>에 </a:t>
            </a:r>
            <a:r>
              <a:rPr lang="en-US" altLang="ko-KR"/>
              <a:t>element</a:t>
            </a:r>
            <a:r>
              <a:rPr lang="ko-KR" altLang="en-US"/>
              <a:t>가 몇 개 있는지 </a:t>
            </a:r>
            <a:r>
              <a:rPr lang="en-US" altLang="ko-KR"/>
              <a:t>return</a:t>
            </a:r>
          </a:p>
          <a:p>
            <a:pPr lvl="1"/>
            <a:r>
              <a:rPr lang="en-US" altLang="ko-KR"/>
              <a:t>list.insert(&lt;index&gt;, </a:t>
            </a:r>
            <a:r>
              <a:rPr lang="en-US" altLang="ko-KR">
                <a:solidFill>
                  <a:srgbClr val="FF0000"/>
                </a:solidFill>
              </a:rPr>
              <a:t>&lt;element&gt;</a:t>
            </a:r>
            <a:r>
              <a:rPr lang="en-US" altLang="ko-KR"/>
              <a:t>) : index</a:t>
            </a:r>
            <a:r>
              <a:rPr lang="ko-KR" altLang="en-US"/>
              <a:t>순서에 </a:t>
            </a:r>
            <a:r>
              <a:rPr lang="en-US" altLang="ko-KR"/>
              <a:t>element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/>
              <a:t>list.extend(</a:t>
            </a:r>
            <a:r>
              <a:rPr lang="en-US" altLang="ko-KR">
                <a:solidFill>
                  <a:srgbClr val="FF0000"/>
                </a:solidFill>
              </a:rPr>
              <a:t>&lt;list&gt;</a:t>
            </a:r>
            <a:r>
              <a:rPr lang="en-US" altLang="ko-KR"/>
              <a:t>) : list</a:t>
            </a:r>
            <a:r>
              <a:rPr lang="ko-KR" altLang="en-US"/>
              <a:t>에 </a:t>
            </a:r>
            <a:r>
              <a:rPr lang="en-US" altLang="ko-KR"/>
              <a:t>input concatenate</a:t>
            </a:r>
          </a:p>
          <a:p>
            <a:pPr lvl="1"/>
            <a:r>
              <a:rPr lang="en-US" altLang="ko-KR"/>
              <a:t>del list[</a:t>
            </a:r>
            <a:r>
              <a:rPr lang="en-US" altLang="ko-KR">
                <a:solidFill>
                  <a:srgbClr val="FF0000"/>
                </a:solidFill>
              </a:rPr>
              <a:t>&lt;index&gt;</a:t>
            </a:r>
            <a:r>
              <a:rPr lang="en-US" altLang="ko-KR"/>
              <a:t>] : list</a:t>
            </a:r>
            <a:r>
              <a:rPr lang="ko-KR" altLang="en-US"/>
              <a:t>의 </a:t>
            </a:r>
            <a:r>
              <a:rPr lang="en-US" altLang="ko-KR"/>
              <a:t>index</a:t>
            </a:r>
            <a:r>
              <a:rPr lang="ko-KR" altLang="en-US"/>
              <a:t>에 있는 </a:t>
            </a:r>
            <a:r>
              <a:rPr lang="en-US" altLang="ko-KR"/>
              <a:t>element</a:t>
            </a:r>
            <a:r>
              <a:rPr lang="ko-KR" altLang="en-US"/>
              <a:t>삭제</a:t>
            </a:r>
            <a:endParaRPr lang="en-US" altLang="ko-KR"/>
          </a:p>
          <a:p>
            <a:pPr lvl="1"/>
            <a:r>
              <a:rPr lang="en-US" altLang="ko-KR"/>
              <a:t>list.remove(&lt;element&gt;) : list</a:t>
            </a:r>
            <a:r>
              <a:rPr lang="ko-KR" altLang="en-US"/>
              <a:t>에 있는 해당 </a:t>
            </a:r>
            <a:r>
              <a:rPr lang="en-US" altLang="ko-KR"/>
              <a:t>element </a:t>
            </a:r>
            <a:r>
              <a:rPr lang="ko-KR" altLang="en-US"/>
              <a:t>모두 삭제</a:t>
            </a:r>
            <a:endParaRPr lang="en-US" altLang="ko-KR"/>
          </a:p>
          <a:p>
            <a:pPr lvl="1"/>
            <a:r>
              <a:rPr lang="en-US" altLang="ko-KR"/>
              <a:t>list.reverse() : list</a:t>
            </a:r>
            <a:r>
              <a:rPr lang="ko-KR" altLang="en-US"/>
              <a:t>를 역순</a:t>
            </a:r>
            <a:r>
              <a:rPr lang="en-US" altLang="ko-KR"/>
              <a:t>sorted(&lt;list&gt;) : list</a:t>
            </a:r>
            <a:r>
              <a:rPr lang="ko-KR" altLang="en-US"/>
              <a:t>를 순서대로 정렬</a:t>
            </a:r>
            <a:endParaRPr lang="en-US" altLang="ko-KR"/>
          </a:p>
          <a:p>
            <a:pPr lvl="1"/>
            <a:r>
              <a:rPr lang="en-US" altLang="ko-KR"/>
              <a:t>etc.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38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12710</TotalTime>
  <Words>1077</Words>
  <Application>Microsoft Office PowerPoint</Application>
  <PresentationFormat>화면 슬라이드 쇼(4:3)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Wingdings</vt:lpstr>
      <vt:lpstr>디자인 사용자 지정</vt:lpstr>
      <vt:lpstr>List Function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Tuple</vt:lpstr>
      <vt:lpstr>Function</vt:lpstr>
      <vt:lpstr>Function</vt:lpstr>
      <vt:lpstr>Function</vt:lpstr>
      <vt:lpstr>Function</vt:lpstr>
      <vt:lpstr>Function</vt:lpstr>
      <vt:lpstr>연습문제 1</vt:lpstr>
      <vt:lpstr>연습문제 2</vt:lpstr>
      <vt:lpstr>연습문제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Glen Kim</cp:lastModifiedBy>
  <cp:revision>302</cp:revision>
  <dcterms:created xsi:type="dcterms:W3CDTF">2016-11-18T06:48:03Z</dcterms:created>
  <dcterms:modified xsi:type="dcterms:W3CDTF">2022-05-08T03:59:44Z</dcterms:modified>
</cp:coreProperties>
</file>