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6"/>
  </p:notesMasterIdLst>
  <p:handoutMasterIdLst>
    <p:handoutMasterId r:id="rId7"/>
  </p:handoutMasterIdLst>
  <p:sldIdLst>
    <p:sldId id="256" r:id="rId2"/>
    <p:sldId id="350" r:id="rId3"/>
    <p:sldId id="396" r:id="rId4"/>
    <p:sldId id="397" r:id="rId5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>
      <p:ext uri="{19B8F6BF-5375-455C-9EA6-DF929625EA0E}">
        <p15:presenceInfo xmlns:p15="http://schemas.microsoft.com/office/powerpoint/2012/main" userId="fa726d826942bc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7957" autoAdjust="0"/>
  </p:normalViewPr>
  <p:slideViewPr>
    <p:cSldViewPr snapToGrid="0">
      <p:cViewPr varScale="1">
        <p:scale>
          <a:sx n="143" d="100"/>
          <a:sy n="143" d="100"/>
        </p:scale>
        <p:origin x="59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3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8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7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4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4A9A3-B107-4469-B41C-1BD4FAA7F7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3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4"/>
            <a:ext cx="12192000" cy="354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22859"/>
            <a:ext cx="12192000" cy="1263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433" y="207795"/>
            <a:ext cx="9124865" cy="276999"/>
          </a:xfrm>
        </p:spPr>
        <p:txBody>
          <a:bodyPr wrap="square" lIns="0" tIns="0" rIns="0" bIns="0">
            <a:spAutoFit/>
          </a:bodyPr>
          <a:lstStyle>
            <a:lvl1pPr>
              <a:defRPr sz="2000" b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ko-KR" dirty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2674" y="1456975"/>
            <a:ext cx="10991125" cy="471998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25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lnSpc>
                <a:spcPct val="125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lnSpc>
                <a:spcPct val="125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lnSpc>
                <a:spcPct val="125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2"/>
            <a:ext cx="691200" cy="219526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B08FFF47-F7C8-4417-B66B-1876CACD7C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201" y="6601228"/>
            <a:ext cx="11500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Sebeom Park ,HCI Lab, Seoul Nat’l University</a:t>
            </a:r>
            <a:endParaRPr lang="ko-KR" altLang="en-US" sz="1000" b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53432" y="809678"/>
            <a:ext cx="11000368" cy="332399"/>
          </a:xfr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62674" y="654366"/>
            <a:ext cx="1060060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567385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직사각형 13"/>
          <p:cNvSpPr/>
          <p:nvPr userDrawn="1"/>
        </p:nvSpPr>
        <p:spPr>
          <a:xfrm flipV="1">
            <a:off x="0" y="-20658"/>
            <a:ext cx="12189453" cy="5419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01" y="144650"/>
            <a:ext cx="1049850" cy="5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FF47-F7C8-4417-B66B-1876CACD7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6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ccp.hcil.snu.ac.kr:8888/npex_06_practice_types_01" TargetMode="External"/><Relationship Id="rId3" Type="http://schemas.openxmlformats.org/officeDocument/2006/relationships/hyperlink" Target="http://dccp.hcil.snu.ac.kr:8888/npex_01_repetition" TargetMode="External"/><Relationship Id="rId7" Type="http://schemas.openxmlformats.org/officeDocument/2006/relationships/hyperlink" Target="http://dccp.hcil.snu.ac.kr:8888/npex_05_practice_fun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ccp.hcil.snu.ac.kr:8888/npex_04_practice_repetition" TargetMode="External"/><Relationship Id="rId5" Type="http://schemas.openxmlformats.org/officeDocument/2006/relationships/hyperlink" Target="http://dccp.hcil.snu.ac.kr:8888/npex_03_structed_types" TargetMode="External"/><Relationship Id="rId4" Type="http://schemas.openxmlformats.org/officeDocument/2006/relationships/hyperlink" Target="http://dccp.hcil.snu.ac.kr:8888/npex_02_function" TargetMode="External"/><Relationship Id="rId9" Type="http://schemas.openxmlformats.org/officeDocument/2006/relationships/hyperlink" Target="http://dccp.hcil.snu.ac.kr:8888/npex_06_practice_types_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500" y="1464458"/>
            <a:ext cx="10315575" cy="235885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전문가 교육과정</a:t>
            </a:r>
            <a:b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Advanced (review) &amp;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실습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일차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1075" y="4649087"/>
            <a:ext cx="7315200" cy="1488909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Jinwook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Seo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HCI Lab, Seoul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Nat’l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University</a:t>
            </a: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5/23, 2022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Frame 3"/>
          <p:cNvSpPr/>
          <p:nvPr/>
        </p:nvSpPr>
        <p:spPr>
          <a:xfrm>
            <a:off x="-9525" y="0"/>
            <a:ext cx="12201525" cy="6858000"/>
          </a:xfrm>
          <a:prstGeom prst="frame">
            <a:avLst>
              <a:gd name="adj1" fmla="val 264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51" y="450752"/>
            <a:ext cx="1276733" cy="5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433" y="207795"/>
            <a:ext cx="9124865" cy="47324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AI</a:t>
            </a:r>
            <a:r>
              <a:rPr lang="ko-KR" altLang="en-US" dirty="0">
                <a:latin typeface="+mj-ea"/>
              </a:rPr>
              <a:t>전문가 교육과정 </a:t>
            </a:r>
            <a:r>
              <a:rPr lang="en-US" altLang="ko-KR" dirty="0">
                <a:latin typeface="+mj-ea"/>
              </a:rPr>
              <a:t>Python Advanced (review) &amp; </a:t>
            </a:r>
            <a:r>
              <a:rPr lang="ko-KR" altLang="en-US" dirty="0">
                <a:latin typeface="+mj-ea"/>
              </a:rPr>
              <a:t>실습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674" y="1456975"/>
            <a:ext cx="11384362" cy="4719989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사전교육 </a:t>
            </a:r>
            <a:r>
              <a:rPr lang="en-US" altLang="ko-KR" sz="1400" dirty="0"/>
              <a:t>1</a:t>
            </a:r>
            <a:r>
              <a:rPr lang="ko-KR" altLang="en-US" sz="1400" dirty="0"/>
              <a:t>주차에 배웠던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복습</a:t>
            </a:r>
            <a:r>
              <a:rPr lang="en-US" altLang="ko-KR" sz="1400" dirty="0"/>
              <a:t>(Review)</a:t>
            </a:r>
            <a:r>
              <a:rPr lang="ko-KR" altLang="en-US" sz="1400" dirty="0"/>
              <a:t>하는 것에 초점을 맞춤</a:t>
            </a:r>
            <a:endParaRPr lang="en-US" altLang="ko-KR" sz="1400" dirty="0"/>
          </a:p>
          <a:p>
            <a:endParaRPr lang="en-US" altLang="ko-KR" sz="100" dirty="0"/>
          </a:p>
          <a:p>
            <a:r>
              <a:rPr lang="ko-KR" altLang="en-US" sz="1400" dirty="0"/>
              <a:t>강의 난이도는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처음 접하는 초심자를 고려하여 다소 쉽게 진행하며 이론 보다는 실습 위주의 강의로 진행 예정 구성</a:t>
            </a:r>
            <a:endParaRPr lang="en-US" altLang="ko-KR" sz="1400" dirty="0"/>
          </a:p>
          <a:p>
            <a:pPr lvl="1"/>
            <a:r>
              <a:rPr lang="ko-KR" altLang="en-US" sz="1200" dirty="0"/>
              <a:t>본 강의자료는 서울대학교 교양과목인 컴퓨터개념 및 실습의 </a:t>
            </a:r>
            <a:r>
              <a:rPr lang="en-US" altLang="ko-KR" sz="1200" dirty="0"/>
              <a:t>2021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 강의 자료를 기반으로 작성됨</a:t>
            </a:r>
            <a:endParaRPr lang="en-US" altLang="ko-KR" sz="1200" dirty="0"/>
          </a:p>
          <a:p>
            <a:pPr marL="228600" marR="0" lvl="0" indent="-228600" algn="l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맑은 고딕" panose="020B0503020000020004" pitchFamily="50" charset="-127"/>
              <a:cs typeface="Segoe UI Light" panose="020B0502040204020203" pitchFamily="34" charset="0"/>
            </a:endParaRPr>
          </a:p>
          <a:p>
            <a:r>
              <a:rPr lang="ko-KR" altLang="en-US" sz="1400" dirty="0"/>
              <a:t>시간 제약상 앞으로 </a:t>
            </a:r>
            <a:r>
              <a:rPr lang="en-US" altLang="ko-KR" sz="1400" dirty="0"/>
              <a:t>2</a:t>
            </a:r>
            <a:r>
              <a:rPr lang="ko-KR" altLang="en-US" sz="1400" dirty="0"/>
              <a:t>주간 실습할 </a:t>
            </a:r>
            <a:r>
              <a:rPr lang="en-US" altLang="ko-KR" sz="1400" dirty="0"/>
              <a:t>NumPy, Pandas, Matplotlib</a:t>
            </a:r>
            <a:r>
              <a:rPr lang="ko-KR" altLang="en-US" sz="1400" dirty="0"/>
              <a:t>와 같은 </a:t>
            </a:r>
            <a:r>
              <a:rPr lang="en-US" altLang="ko-KR" sz="1400" dirty="0"/>
              <a:t>Library</a:t>
            </a:r>
            <a:r>
              <a:rPr lang="ko-KR" altLang="en-US" sz="1400" dirty="0"/>
              <a:t>를 잘 다루기 위해</a:t>
            </a:r>
            <a:r>
              <a:rPr lang="en-US" altLang="ko-KR" sz="1400" dirty="0"/>
              <a:t> </a:t>
            </a:r>
            <a:r>
              <a:rPr lang="ko-KR" altLang="en-US" sz="1400" dirty="0"/>
              <a:t>필수적으로 알아야 하는 기본 문법 위주 강의</a:t>
            </a:r>
            <a:endParaRPr lang="en-US" altLang="ko-KR" sz="1400" dirty="0"/>
          </a:p>
          <a:p>
            <a:pPr marL="228600" marR="0" lvl="0" indent="-228600" algn="l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맑은 고딕" panose="020B0503020000020004" pitchFamily="50" charset="-127"/>
              <a:cs typeface="Segoe UI Light" panose="020B0502040204020203" pitchFamily="34" charset="0"/>
            </a:endParaRP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일차 강의는 이론</a:t>
            </a:r>
            <a:r>
              <a:rPr lang="en-US" altLang="ko-KR" sz="1400" dirty="0"/>
              <a:t>(</a:t>
            </a:r>
            <a:r>
              <a:rPr lang="ko-KR" altLang="en-US" sz="1400" dirty="0"/>
              <a:t>오전</a:t>
            </a:r>
            <a:r>
              <a:rPr lang="en-US" altLang="ko-KR" sz="1400" dirty="0"/>
              <a:t>), </a:t>
            </a:r>
            <a:r>
              <a:rPr lang="ko-KR" altLang="en-US" sz="1400" dirty="0"/>
              <a:t>실습</a:t>
            </a:r>
            <a:r>
              <a:rPr lang="en-US" altLang="ko-KR" sz="1400" dirty="0"/>
              <a:t>(</a:t>
            </a:r>
            <a:r>
              <a:rPr lang="ko-KR" altLang="en-US" sz="1400" dirty="0"/>
              <a:t>오후</a:t>
            </a:r>
            <a:r>
              <a:rPr lang="en-US" altLang="ko-KR" sz="1400" dirty="0"/>
              <a:t>)</a:t>
            </a:r>
            <a:r>
              <a:rPr lang="ko-KR" altLang="en-US" sz="1400" dirty="0"/>
              <a:t>으로 이루어져 있으며 실습은 조교의 이론 </a:t>
            </a:r>
            <a:r>
              <a:rPr lang="en-US" altLang="ko-KR" sz="1400" dirty="0"/>
              <a:t>Review </a:t>
            </a:r>
            <a:r>
              <a:rPr lang="ko-KR" altLang="en-US" sz="1400" dirty="0"/>
              <a:t>강의 후 수강생이 직접 문제를 풀어보는 시간으로 구성</a:t>
            </a:r>
            <a:endParaRPr lang="en-US" altLang="ko-KR" sz="1400" dirty="0"/>
          </a:p>
          <a:p>
            <a:pPr marL="228600" marR="0" lvl="0" indent="-228600" algn="l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맑은 고딕" panose="020B0503020000020004" pitchFamily="50" charset="-127"/>
              <a:cs typeface="Segoe UI Light" panose="020B0502040204020203" pitchFamily="34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본 수업은 기본적으로 수강생이 </a:t>
            </a:r>
            <a:r>
              <a:rPr lang="en-US" altLang="ko-KR" sz="1400" dirty="0">
                <a:solidFill>
                  <a:srgbClr val="FF0000"/>
                </a:solidFill>
              </a:rPr>
              <a:t>VSCODE, Google </a:t>
            </a:r>
            <a:r>
              <a:rPr lang="en-US" altLang="ko-KR" sz="1400" dirty="0" err="1">
                <a:solidFill>
                  <a:srgbClr val="FF0000"/>
                </a:solidFill>
              </a:rPr>
              <a:t>Colab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혹은 </a:t>
            </a:r>
            <a:r>
              <a:rPr lang="en-US" altLang="ko-KR" sz="1400" dirty="0" err="1">
                <a:solidFill>
                  <a:srgbClr val="FF0000"/>
                </a:solidFill>
              </a:rPr>
              <a:t>Jupyter</a:t>
            </a:r>
            <a:r>
              <a:rPr lang="en-US" altLang="ko-KR" sz="1400" dirty="0">
                <a:solidFill>
                  <a:srgbClr val="FF0000"/>
                </a:solidFill>
              </a:rPr>
              <a:t> Notebook</a:t>
            </a:r>
            <a:r>
              <a:rPr lang="ko-KR" altLang="en-US" sz="1400" dirty="0">
                <a:solidFill>
                  <a:srgbClr val="FF0000"/>
                </a:solidFill>
              </a:rPr>
              <a:t>과 같은 </a:t>
            </a:r>
            <a:r>
              <a:rPr lang="en-US" altLang="ko-KR" sz="1400" dirty="0">
                <a:solidFill>
                  <a:srgbClr val="FF0000"/>
                </a:solidFill>
              </a:rPr>
              <a:t>IDE</a:t>
            </a:r>
            <a:r>
              <a:rPr lang="ko-KR" altLang="en-US" sz="1400" dirty="0">
                <a:solidFill>
                  <a:srgbClr val="FF0000"/>
                </a:solidFill>
              </a:rPr>
              <a:t>를 기본적으로 다룰 수 있다고 가정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실습시</a:t>
            </a:r>
            <a:r>
              <a:rPr lang="ko-KR" altLang="en-US" sz="1400" dirty="0"/>
              <a:t> 필요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200" dirty="0"/>
              <a:t>만약 </a:t>
            </a:r>
            <a:r>
              <a:rPr lang="en-US" altLang="ko-KR" sz="1200" dirty="0"/>
              <a:t>IDE </a:t>
            </a:r>
            <a:r>
              <a:rPr lang="ko-KR" altLang="en-US" sz="1200" dirty="0"/>
              <a:t>환경 구성에 도움이 필요할 경우 강의 보조 조교에게 도움을 요청</a:t>
            </a:r>
            <a:endParaRPr lang="en-US" altLang="ko-KR" sz="1200" dirty="0"/>
          </a:p>
          <a:p>
            <a:pPr marL="228600" marR="0" lvl="0" indent="-228600" algn="l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맑은 고딕" panose="020B0503020000020004" pitchFamily="50" charset="-127"/>
              <a:cs typeface="Segoe UI Light" panose="020B0502040204020203" pitchFamily="34" charset="0"/>
            </a:endParaRPr>
          </a:p>
          <a:p>
            <a:r>
              <a:rPr lang="ko-KR" altLang="en-US" sz="1400" dirty="0"/>
              <a:t>수업 중 </a:t>
            </a:r>
            <a:r>
              <a:rPr lang="ko-KR" altLang="en-US" sz="1400" dirty="0">
                <a:solidFill>
                  <a:srgbClr val="FF0000"/>
                </a:solidFill>
              </a:rPr>
              <a:t>언제든지 자유롭게 질문</a:t>
            </a:r>
            <a:r>
              <a:rPr lang="ko-KR" altLang="en-US" sz="1400" dirty="0"/>
              <a:t>이 가능</a:t>
            </a:r>
            <a:r>
              <a:rPr lang="en-US" altLang="ko-KR" sz="1400" dirty="0"/>
              <a:t>!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안내 사항</a:t>
            </a:r>
          </a:p>
        </p:txBody>
      </p:sp>
    </p:spTree>
    <p:extLst>
      <p:ext uri="{BB962C8B-B14F-4D97-AF65-F5344CB8AC3E}">
        <p14:creationId xmlns:p14="http://schemas.microsoft.com/office/powerpoint/2010/main" val="8094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433" y="207795"/>
            <a:ext cx="9124865" cy="47324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AI</a:t>
            </a:r>
            <a:r>
              <a:rPr lang="ko-KR" altLang="en-US" dirty="0">
                <a:latin typeface="+mj-ea"/>
              </a:rPr>
              <a:t>전문가 교육과정 </a:t>
            </a:r>
            <a:r>
              <a:rPr lang="en-US" altLang="ko-KR" dirty="0">
                <a:latin typeface="+mj-ea"/>
              </a:rPr>
              <a:t>Python Advanced (review) &amp; </a:t>
            </a:r>
            <a:r>
              <a:rPr lang="ko-KR" altLang="en-US" dirty="0">
                <a:latin typeface="+mj-ea"/>
              </a:rPr>
              <a:t>실습 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95EF75F-FA76-84F2-5501-371B862FB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29644"/>
              </p:ext>
            </p:extLst>
          </p:nvPr>
        </p:nvGraphicFramePr>
        <p:xfrm>
          <a:off x="691199" y="1752600"/>
          <a:ext cx="11082535" cy="4140944"/>
        </p:xfrm>
        <a:graphic>
          <a:graphicData uri="http://schemas.openxmlformats.org/drawingml/2006/table">
            <a:tbl>
              <a:tblPr/>
              <a:tblGrid>
                <a:gridCol w="1059684">
                  <a:extLst>
                    <a:ext uri="{9D8B030D-6E8A-4147-A177-3AD203B41FA5}">
                      <a16:colId xmlns:a16="http://schemas.microsoft.com/office/drawing/2014/main" val="2477794055"/>
                    </a:ext>
                  </a:extLst>
                </a:gridCol>
                <a:gridCol w="5578063">
                  <a:extLst>
                    <a:ext uri="{9D8B030D-6E8A-4147-A177-3AD203B41FA5}">
                      <a16:colId xmlns:a16="http://schemas.microsoft.com/office/drawing/2014/main" val="713863129"/>
                    </a:ext>
                  </a:extLst>
                </a:gridCol>
                <a:gridCol w="2281265">
                  <a:extLst>
                    <a:ext uri="{9D8B030D-6E8A-4147-A177-3AD203B41FA5}">
                      <a16:colId xmlns:a16="http://schemas.microsoft.com/office/drawing/2014/main" val="705535921"/>
                    </a:ext>
                  </a:extLst>
                </a:gridCol>
                <a:gridCol w="2163523">
                  <a:extLst>
                    <a:ext uri="{9D8B030D-6E8A-4147-A177-3AD203B41FA5}">
                      <a16:colId xmlns:a16="http://schemas.microsoft.com/office/drawing/2014/main" val="1964403639"/>
                    </a:ext>
                  </a:extLst>
                </a:gridCol>
              </a:tblGrid>
              <a:tr h="5176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소요시간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71109"/>
                  </a:ext>
                </a:extLst>
              </a:tr>
              <a:tr h="5176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Orientation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9:30 ~ 9:40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20228"/>
                  </a:ext>
                </a:extLst>
              </a:tr>
              <a:tr h="51761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state and Repetition 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9:40 ~ 10:20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807192"/>
                  </a:ext>
                </a:extLst>
              </a:tr>
              <a:tr h="517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10:30 ~ 11:10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6097"/>
                  </a:ext>
                </a:extLst>
              </a:tr>
              <a:tr h="517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Structed Types (List, Tuple, Set, Dictionary)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11:20 ~ 12:30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1043"/>
                  </a:ext>
                </a:extLst>
              </a:tr>
              <a:tr h="5176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실습 문제 풀이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13:30 ~ 14:20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1396"/>
                  </a:ext>
                </a:extLst>
              </a:tr>
              <a:tr h="517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Review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실습 문제 풀이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14:30 ~ 15:20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014390"/>
                  </a:ext>
                </a:extLst>
              </a:tr>
              <a:tr h="517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Structed Types Review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실습 문제 풀이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15:30 ~ 16:20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874504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커리큘럼</a:t>
            </a:r>
          </a:p>
        </p:txBody>
      </p:sp>
    </p:spTree>
    <p:extLst>
      <p:ext uri="{BB962C8B-B14F-4D97-AF65-F5344CB8AC3E}">
        <p14:creationId xmlns:p14="http://schemas.microsoft.com/office/powerpoint/2010/main" val="16964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3433" y="207795"/>
            <a:ext cx="9124865" cy="47324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AI</a:t>
            </a:r>
            <a:r>
              <a:rPr lang="ko-KR" altLang="en-US" dirty="0">
                <a:latin typeface="+mj-ea"/>
              </a:rPr>
              <a:t>전문가 교육과정 </a:t>
            </a:r>
            <a:r>
              <a:rPr lang="en-US" altLang="ko-KR" dirty="0">
                <a:latin typeface="+mj-ea"/>
              </a:rPr>
              <a:t>Python Advanced (review) &amp; </a:t>
            </a:r>
            <a:r>
              <a:rPr lang="ko-KR" altLang="en-US" dirty="0">
                <a:latin typeface="+mj-ea"/>
              </a:rPr>
              <a:t>실습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FF47-F7C8-4417-B66B-1876CACD7C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강의자료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3479E6-592D-89DE-FDC0-B2452A28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강의자료 </a:t>
            </a:r>
            <a:r>
              <a:rPr lang="en-US" altLang="ko-KR" sz="2000" dirty="0"/>
              <a:t>Link (Web </a:t>
            </a:r>
            <a:r>
              <a:rPr lang="ko-KR" altLang="en-US" sz="2000" dirty="0"/>
              <a:t>기반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수업 중 반드시 접속 필요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이론 강의</a:t>
            </a:r>
            <a:endParaRPr lang="en-US" altLang="ko-KR" sz="1600" dirty="0"/>
          </a:p>
          <a:p>
            <a:pPr lvl="2"/>
            <a:r>
              <a:rPr lang="en-US" altLang="ko-KR" sz="1400" dirty="0"/>
              <a:t>Repetition - </a:t>
            </a:r>
            <a:r>
              <a:rPr lang="en-US" altLang="ko-KR" sz="1400" dirty="0">
                <a:hlinkClick r:id="rId3"/>
              </a:rPr>
              <a:t>http://dccp.hcil.snu.ac.kr:8888/npex_01_repetition</a:t>
            </a:r>
            <a:endParaRPr lang="en-US" altLang="ko-KR" sz="1400" dirty="0"/>
          </a:p>
          <a:p>
            <a:pPr lvl="2"/>
            <a:r>
              <a:rPr lang="en-US" altLang="ko-KR" sz="1400" dirty="0"/>
              <a:t>Function - </a:t>
            </a:r>
            <a:r>
              <a:rPr lang="en-US" altLang="ko-KR" sz="1400" dirty="0">
                <a:hlinkClick r:id="rId4"/>
              </a:rPr>
              <a:t>http://dccp.hcil.snu.ac.kr:8888/npex_02_function</a:t>
            </a:r>
            <a:endParaRPr lang="en-US" altLang="ko-KR" sz="1400" dirty="0"/>
          </a:p>
          <a:p>
            <a:pPr lvl="2"/>
            <a:r>
              <a:rPr lang="en-US" altLang="ko-KR" sz="1400" dirty="0"/>
              <a:t>Structed Types - </a:t>
            </a:r>
            <a:r>
              <a:rPr lang="en-US" altLang="ko-KR" sz="1400" dirty="0">
                <a:hlinkClick r:id="rId5"/>
              </a:rPr>
              <a:t>http://dccp.hcil.snu.ac.kr:8888/npex_03_structed_types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실습 강의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반복문</a:t>
            </a:r>
            <a:r>
              <a:rPr lang="ko-KR" altLang="en-US" sz="1400" dirty="0"/>
              <a:t> 실습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6"/>
              </a:rPr>
              <a:t>http://dccp.hcil.snu.ac.kr:8888/npex_04_practice_repetition</a:t>
            </a:r>
            <a:endParaRPr lang="en-US" altLang="ko-KR" sz="1400" dirty="0"/>
          </a:p>
          <a:p>
            <a:pPr lvl="2"/>
            <a:r>
              <a:rPr lang="ko-KR" altLang="en-US" sz="1400" dirty="0"/>
              <a:t>함수 실습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7"/>
              </a:rPr>
              <a:t>http://dccp.hcil.snu.ac.kr:8888/npex_05_practice_function</a:t>
            </a:r>
            <a:endParaRPr lang="en-US" altLang="ko-KR" sz="1400" dirty="0"/>
          </a:p>
          <a:p>
            <a:pPr lvl="2"/>
            <a:r>
              <a:rPr lang="en-US" altLang="ko-KR" sz="1400" dirty="0"/>
              <a:t>Structed Types </a:t>
            </a:r>
            <a:r>
              <a:rPr lang="ko-KR" altLang="en-US" sz="1400" dirty="0"/>
              <a:t>실습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8"/>
              </a:rPr>
              <a:t>http://dccp.hcil.snu.ac.kr:8888/npex_06_practice_types_01</a:t>
            </a:r>
            <a:br>
              <a:rPr lang="en-US" altLang="ko-KR" sz="1400" dirty="0"/>
            </a:br>
            <a:r>
              <a:rPr lang="en-US" altLang="ko-KR" sz="1400" dirty="0"/>
              <a:t>                               - </a:t>
            </a:r>
            <a:r>
              <a:rPr lang="en-US" altLang="ko-KR" sz="1400" dirty="0">
                <a:hlinkClick r:id="rId9"/>
              </a:rPr>
              <a:t>http://dccp.hcil.snu.ac.kr:8888/npex_06_practice_types_02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987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35363</TotalTime>
  <Words>482</Words>
  <Application>Microsoft Office PowerPoint</Application>
  <PresentationFormat>와이드스크린</PresentationFormat>
  <Paragraphs>68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Segoe UI Light</vt:lpstr>
      <vt:lpstr>Segoe UI Semibold</vt:lpstr>
      <vt:lpstr>Segoe UI Semilight</vt:lpstr>
      <vt:lpstr>Office 테마</vt:lpstr>
      <vt:lpstr>AI전문가 교육과정 Python Advanced (review) &amp; 실습 (1일차) </vt:lpstr>
      <vt:lpstr>AI전문가 교육과정 Python Advanced (review) &amp; 실습 </vt:lpstr>
      <vt:lpstr>AI전문가 교육과정 Python Advanced (review) &amp; 실습 </vt:lpstr>
      <vt:lpstr>AI전문가 교육과정 Python Advanced (review) &amp; 실습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Rigidle : Aiding 3D Object Rigid Transformation with Device using Handle-bar Metaphor</dc:title>
  <dc:creator>김영호</dc:creator>
  <cp:lastModifiedBy>Park Sebeom</cp:lastModifiedBy>
  <cp:revision>463</cp:revision>
  <cp:lastPrinted>2013-06-21T08:53:00Z</cp:lastPrinted>
  <dcterms:created xsi:type="dcterms:W3CDTF">2013-06-10T01:40:48Z</dcterms:created>
  <dcterms:modified xsi:type="dcterms:W3CDTF">2022-05-19T13:02:55Z</dcterms:modified>
</cp:coreProperties>
</file>