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60" r:id="rId2"/>
    <p:sldId id="259" r:id="rId3"/>
    <p:sldId id="333" r:id="rId4"/>
    <p:sldId id="334" r:id="rId5"/>
    <p:sldId id="264" r:id="rId6"/>
    <p:sldId id="265" r:id="rId7"/>
    <p:sldId id="267" r:id="rId8"/>
    <p:sldId id="266" r:id="rId9"/>
    <p:sldId id="361" r:id="rId10"/>
    <p:sldId id="362" r:id="rId11"/>
    <p:sldId id="363" r:id="rId12"/>
    <p:sldId id="374" r:id="rId13"/>
    <p:sldId id="368" r:id="rId14"/>
    <p:sldId id="380" r:id="rId15"/>
    <p:sldId id="369" r:id="rId16"/>
    <p:sldId id="385" r:id="rId17"/>
    <p:sldId id="384" r:id="rId18"/>
    <p:sldId id="278" r:id="rId19"/>
    <p:sldId id="279" r:id="rId20"/>
    <p:sldId id="281" r:id="rId21"/>
    <p:sldId id="282" r:id="rId22"/>
    <p:sldId id="283" r:id="rId23"/>
    <p:sldId id="285" r:id="rId24"/>
    <p:sldId id="286" r:id="rId25"/>
    <p:sldId id="386" r:id="rId26"/>
    <p:sldId id="387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27" r:id="rId42"/>
    <p:sldId id="328" r:id="rId43"/>
  </p:sldIdLst>
  <p:sldSz cx="13004800" cy="9753600"/>
  <p:notesSz cx="13004800" cy="97536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7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4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07159-27E9-4B36-B56F-C5EE52E1BFBC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0" y="731838"/>
            <a:ext cx="48768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AF831-79D4-420C-98AA-EF1108DD8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72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92832" y="1799970"/>
            <a:ext cx="7819135" cy="2999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3703" y="449598"/>
            <a:ext cx="10537393" cy="2405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0701" y="1700275"/>
            <a:ext cx="9473565" cy="54235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3.png"/><Relationship Id="rId3" Type="http://schemas.openxmlformats.org/officeDocument/2006/relationships/image" Target="../media/image32.png"/><Relationship Id="rId21" Type="http://schemas.openxmlformats.org/officeDocument/2006/relationships/image" Target="../media/image49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2.png"/><Relationship Id="rId2" Type="http://schemas.openxmlformats.org/officeDocument/2006/relationships/image" Target="../media/image31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24" Type="http://schemas.openxmlformats.org/officeDocument/2006/relationships/image" Target="../media/image8.png"/><Relationship Id="rId32" Type="http://schemas.openxmlformats.org/officeDocument/2006/relationships/image" Target="../media/image59.png"/><Relationship Id="rId5" Type="http://schemas.openxmlformats.org/officeDocument/2006/relationships/image" Target="../media/image34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5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31" Type="http://schemas.openxmlformats.org/officeDocument/2006/relationships/image" Target="../media/image5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26" Type="http://schemas.openxmlformats.org/officeDocument/2006/relationships/image" Target="../media/image83.png"/><Relationship Id="rId3" Type="http://schemas.openxmlformats.org/officeDocument/2006/relationships/image" Target="../media/image60.png"/><Relationship Id="rId21" Type="http://schemas.openxmlformats.org/officeDocument/2006/relationships/image" Target="../media/image78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2" Type="http://schemas.openxmlformats.org/officeDocument/2006/relationships/image" Target="../media/image8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29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81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85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Relationship Id="rId27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74.png"/><Relationship Id="rId21" Type="http://schemas.openxmlformats.org/officeDocument/2006/relationships/image" Target="../media/image108.png"/><Relationship Id="rId34" Type="http://schemas.openxmlformats.org/officeDocument/2006/relationships/image" Target="../media/image12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33" Type="http://schemas.openxmlformats.org/officeDocument/2006/relationships/image" Target="../media/image119.png"/><Relationship Id="rId2" Type="http://schemas.openxmlformats.org/officeDocument/2006/relationships/image" Target="../media/image8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32" Type="http://schemas.openxmlformats.org/officeDocument/2006/relationships/image" Target="../media/image118.png"/><Relationship Id="rId5" Type="http://schemas.openxmlformats.org/officeDocument/2006/relationships/image" Target="../media/image76.png"/><Relationship Id="rId15" Type="http://schemas.openxmlformats.org/officeDocument/2006/relationships/image" Target="../media/image102.png"/><Relationship Id="rId23" Type="http://schemas.openxmlformats.org/officeDocument/2006/relationships/image" Target="../media/image110.png"/><Relationship Id="rId28" Type="http://schemas.openxmlformats.org/officeDocument/2006/relationships/image" Target="../media/image115.png"/><Relationship Id="rId36" Type="http://schemas.openxmlformats.org/officeDocument/2006/relationships/image" Target="../media/image122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31" Type="http://schemas.openxmlformats.org/officeDocument/2006/relationships/image" Target="../media/image25.png"/><Relationship Id="rId4" Type="http://schemas.openxmlformats.org/officeDocument/2006/relationships/image" Target="../media/image75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Relationship Id="rId27" Type="http://schemas.openxmlformats.org/officeDocument/2006/relationships/image" Target="../media/image114.png"/><Relationship Id="rId30" Type="http://schemas.openxmlformats.org/officeDocument/2006/relationships/image" Target="../media/image117.png"/><Relationship Id="rId35" Type="http://schemas.openxmlformats.org/officeDocument/2006/relationships/image" Target="../media/image121.png"/><Relationship Id="rId8" Type="http://schemas.openxmlformats.org/officeDocument/2006/relationships/image" Target="../media/image9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2.png"/><Relationship Id="rId18" Type="http://schemas.openxmlformats.org/officeDocument/2006/relationships/image" Target="../media/image136.png"/><Relationship Id="rId3" Type="http://schemas.openxmlformats.org/officeDocument/2006/relationships/image" Target="../media/image124.png"/><Relationship Id="rId21" Type="http://schemas.openxmlformats.org/officeDocument/2006/relationships/image" Target="../media/image139.png"/><Relationship Id="rId7" Type="http://schemas.openxmlformats.org/officeDocument/2006/relationships/image" Target="../media/image103.png"/><Relationship Id="rId12" Type="http://schemas.openxmlformats.org/officeDocument/2006/relationships/image" Target="../media/image131.png"/><Relationship Id="rId17" Type="http://schemas.openxmlformats.org/officeDocument/2006/relationships/image" Target="../media/image135.png"/><Relationship Id="rId2" Type="http://schemas.openxmlformats.org/officeDocument/2006/relationships/image" Target="../media/image107.pn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2.png"/><Relationship Id="rId5" Type="http://schemas.openxmlformats.org/officeDocument/2006/relationships/image" Target="../media/image126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10" Type="http://schemas.openxmlformats.org/officeDocument/2006/relationships/image" Target="../media/image130.png"/><Relationship Id="rId19" Type="http://schemas.openxmlformats.org/officeDocument/2006/relationships/image" Target="../media/image137.png"/><Relationship Id="rId4" Type="http://schemas.openxmlformats.org/officeDocument/2006/relationships/image" Target="../media/image125.png"/><Relationship Id="rId9" Type="http://schemas.openxmlformats.org/officeDocument/2006/relationships/image" Target="../media/image129.png"/><Relationship Id="rId14" Type="http://schemas.openxmlformats.org/officeDocument/2006/relationships/image" Target="../media/image8.png"/><Relationship Id="rId22" Type="http://schemas.openxmlformats.org/officeDocument/2006/relationships/image" Target="../media/image1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/ngram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4.png"/><Relationship Id="rId18" Type="http://schemas.openxmlformats.org/officeDocument/2006/relationships/image" Target="../media/image8.png"/><Relationship Id="rId26" Type="http://schemas.openxmlformats.org/officeDocument/2006/relationships/image" Target="../media/image165.png"/><Relationship Id="rId3" Type="http://schemas.openxmlformats.org/officeDocument/2006/relationships/image" Target="../media/image146.png"/><Relationship Id="rId21" Type="http://schemas.openxmlformats.org/officeDocument/2006/relationships/image" Target="../media/image160.png"/><Relationship Id="rId7" Type="http://schemas.openxmlformats.org/officeDocument/2006/relationships/image" Target="../media/image149.png"/><Relationship Id="rId12" Type="http://schemas.openxmlformats.org/officeDocument/2006/relationships/image" Target="../media/image103.png"/><Relationship Id="rId17" Type="http://schemas.openxmlformats.org/officeDocument/2006/relationships/image" Target="../media/image157.png"/><Relationship Id="rId25" Type="http://schemas.openxmlformats.org/officeDocument/2006/relationships/image" Target="../media/image164.png"/><Relationship Id="rId2" Type="http://schemas.openxmlformats.org/officeDocument/2006/relationships/image" Target="../media/image116.png"/><Relationship Id="rId16" Type="http://schemas.openxmlformats.org/officeDocument/2006/relationships/image" Target="../media/image156.png"/><Relationship Id="rId20" Type="http://schemas.openxmlformats.org/officeDocument/2006/relationships/image" Target="../media/image159.png"/><Relationship Id="rId29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24" Type="http://schemas.openxmlformats.org/officeDocument/2006/relationships/image" Target="../media/image163.png"/><Relationship Id="rId32" Type="http://schemas.openxmlformats.org/officeDocument/2006/relationships/image" Target="../media/image171.png"/><Relationship Id="rId5" Type="http://schemas.openxmlformats.org/officeDocument/2006/relationships/image" Target="../media/image147.png"/><Relationship Id="rId15" Type="http://schemas.openxmlformats.org/officeDocument/2006/relationships/image" Target="../media/image2.png"/><Relationship Id="rId23" Type="http://schemas.openxmlformats.org/officeDocument/2006/relationships/image" Target="../media/image162.png"/><Relationship Id="rId28" Type="http://schemas.openxmlformats.org/officeDocument/2006/relationships/image" Target="../media/image167.png"/><Relationship Id="rId10" Type="http://schemas.openxmlformats.org/officeDocument/2006/relationships/image" Target="../media/image152.png"/><Relationship Id="rId19" Type="http://schemas.openxmlformats.org/officeDocument/2006/relationships/image" Target="../media/image158.png"/><Relationship Id="rId31" Type="http://schemas.openxmlformats.org/officeDocument/2006/relationships/image" Target="../media/image170.png"/><Relationship Id="rId4" Type="http://schemas.openxmlformats.org/officeDocument/2006/relationships/image" Target="../media/image107.png"/><Relationship Id="rId9" Type="http://schemas.openxmlformats.org/officeDocument/2006/relationships/image" Target="../media/image151.png"/><Relationship Id="rId14" Type="http://schemas.openxmlformats.org/officeDocument/2006/relationships/image" Target="../media/image155.png"/><Relationship Id="rId22" Type="http://schemas.openxmlformats.org/officeDocument/2006/relationships/image" Target="../media/image161.png"/><Relationship Id="rId27" Type="http://schemas.openxmlformats.org/officeDocument/2006/relationships/image" Target="../media/image166.png"/><Relationship Id="rId30" Type="http://schemas.openxmlformats.org/officeDocument/2006/relationships/image" Target="../media/image169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9.png"/><Relationship Id="rId18" Type="http://schemas.openxmlformats.org/officeDocument/2006/relationships/image" Target="../media/image184.png"/><Relationship Id="rId26" Type="http://schemas.openxmlformats.org/officeDocument/2006/relationships/image" Target="../media/image192.png"/><Relationship Id="rId39" Type="http://schemas.openxmlformats.org/officeDocument/2006/relationships/image" Target="../media/image205.png"/><Relationship Id="rId21" Type="http://schemas.openxmlformats.org/officeDocument/2006/relationships/image" Target="../media/image187.png"/><Relationship Id="rId34" Type="http://schemas.openxmlformats.org/officeDocument/2006/relationships/image" Target="../media/image200.png"/><Relationship Id="rId42" Type="http://schemas.openxmlformats.org/officeDocument/2006/relationships/image" Target="../media/image207.png"/><Relationship Id="rId47" Type="http://schemas.openxmlformats.org/officeDocument/2006/relationships/image" Target="../media/image211.png"/><Relationship Id="rId50" Type="http://schemas.openxmlformats.org/officeDocument/2006/relationships/image" Target="../media/image214.png"/><Relationship Id="rId7" Type="http://schemas.openxmlformats.org/officeDocument/2006/relationships/image" Target="../media/image175.png"/><Relationship Id="rId2" Type="http://schemas.openxmlformats.org/officeDocument/2006/relationships/image" Target="../media/image107.png"/><Relationship Id="rId16" Type="http://schemas.openxmlformats.org/officeDocument/2006/relationships/image" Target="../media/image182.png"/><Relationship Id="rId29" Type="http://schemas.openxmlformats.org/officeDocument/2006/relationships/image" Target="../media/image195.png"/><Relationship Id="rId11" Type="http://schemas.openxmlformats.org/officeDocument/2006/relationships/image" Target="../media/image178.png"/><Relationship Id="rId24" Type="http://schemas.openxmlformats.org/officeDocument/2006/relationships/image" Target="../media/image190.png"/><Relationship Id="rId32" Type="http://schemas.openxmlformats.org/officeDocument/2006/relationships/image" Target="../media/image198.png"/><Relationship Id="rId37" Type="http://schemas.openxmlformats.org/officeDocument/2006/relationships/image" Target="../media/image203.png"/><Relationship Id="rId40" Type="http://schemas.openxmlformats.org/officeDocument/2006/relationships/image" Target="../media/image206.png"/><Relationship Id="rId45" Type="http://schemas.openxmlformats.org/officeDocument/2006/relationships/image" Target="../media/image209.png"/><Relationship Id="rId53" Type="http://schemas.openxmlformats.org/officeDocument/2006/relationships/image" Target="../media/image217.png"/><Relationship Id="rId5" Type="http://schemas.openxmlformats.org/officeDocument/2006/relationships/image" Target="../media/image116.png"/><Relationship Id="rId10" Type="http://schemas.openxmlformats.org/officeDocument/2006/relationships/image" Target="../media/image31.png"/><Relationship Id="rId19" Type="http://schemas.openxmlformats.org/officeDocument/2006/relationships/image" Target="../media/image185.png"/><Relationship Id="rId31" Type="http://schemas.openxmlformats.org/officeDocument/2006/relationships/image" Target="../media/image197.png"/><Relationship Id="rId44" Type="http://schemas.openxmlformats.org/officeDocument/2006/relationships/image" Target="../media/image208.png"/><Relationship Id="rId52" Type="http://schemas.openxmlformats.org/officeDocument/2006/relationships/image" Target="../media/image216.png"/><Relationship Id="rId4" Type="http://schemas.openxmlformats.org/officeDocument/2006/relationships/image" Target="../media/image173.png"/><Relationship Id="rId9" Type="http://schemas.openxmlformats.org/officeDocument/2006/relationships/image" Target="../media/image177.png"/><Relationship Id="rId14" Type="http://schemas.openxmlformats.org/officeDocument/2006/relationships/image" Target="../media/image180.png"/><Relationship Id="rId22" Type="http://schemas.openxmlformats.org/officeDocument/2006/relationships/image" Target="../media/image188.png"/><Relationship Id="rId27" Type="http://schemas.openxmlformats.org/officeDocument/2006/relationships/image" Target="../media/image193.png"/><Relationship Id="rId30" Type="http://schemas.openxmlformats.org/officeDocument/2006/relationships/image" Target="../media/image196.png"/><Relationship Id="rId35" Type="http://schemas.openxmlformats.org/officeDocument/2006/relationships/image" Target="../media/image201.png"/><Relationship Id="rId43" Type="http://schemas.openxmlformats.org/officeDocument/2006/relationships/image" Target="../media/image8.png"/><Relationship Id="rId48" Type="http://schemas.openxmlformats.org/officeDocument/2006/relationships/image" Target="../media/image212.png"/><Relationship Id="rId8" Type="http://schemas.openxmlformats.org/officeDocument/2006/relationships/image" Target="../media/image176.png"/><Relationship Id="rId51" Type="http://schemas.openxmlformats.org/officeDocument/2006/relationships/image" Target="../media/image215.png"/><Relationship Id="rId3" Type="http://schemas.openxmlformats.org/officeDocument/2006/relationships/image" Target="../media/image172.png"/><Relationship Id="rId12" Type="http://schemas.openxmlformats.org/officeDocument/2006/relationships/image" Target="../media/image25.png"/><Relationship Id="rId17" Type="http://schemas.openxmlformats.org/officeDocument/2006/relationships/image" Target="../media/image183.png"/><Relationship Id="rId25" Type="http://schemas.openxmlformats.org/officeDocument/2006/relationships/image" Target="../media/image191.png"/><Relationship Id="rId33" Type="http://schemas.openxmlformats.org/officeDocument/2006/relationships/image" Target="../media/image199.png"/><Relationship Id="rId38" Type="http://schemas.openxmlformats.org/officeDocument/2006/relationships/image" Target="../media/image204.png"/><Relationship Id="rId46" Type="http://schemas.openxmlformats.org/officeDocument/2006/relationships/image" Target="../media/image210.png"/><Relationship Id="rId20" Type="http://schemas.openxmlformats.org/officeDocument/2006/relationships/image" Target="../media/image186.png"/><Relationship Id="rId41" Type="http://schemas.openxmlformats.org/officeDocument/2006/relationships/image" Target="../media/image2.png"/><Relationship Id="rId54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5" Type="http://schemas.openxmlformats.org/officeDocument/2006/relationships/image" Target="../media/image181.png"/><Relationship Id="rId23" Type="http://schemas.openxmlformats.org/officeDocument/2006/relationships/image" Target="../media/image189.png"/><Relationship Id="rId28" Type="http://schemas.openxmlformats.org/officeDocument/2006/relationships/image" Target="../media/image194.png"/><Relationship Id="rId36" Type="http://schemas.openxmlformats.org/officeDocument/2006/relationships/image" Target="../media/image202.png"/><Relationship Id="rId49" Type="http://schemas.openxmlformats.org/officeDocument/2006/relationships/image" Target="../media/image2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3" Type="http://schemas.openxmlformats.org/officeDocument/2006/relationships/image" Target="../media/image219.png"/><Relationship Id="rId7" Type="http://schemas.openxmlformats.org/officeDocument/2006/relationships/image" Target="../media/image222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5" Type="http://schemas.openxmlformats.org/officeDocument/2006/relationships/image" Target="../media/image220.png"/><Relationship Id="rId4" Type="http://schemas.openxmlformats.org/officeDocument/2006/relationships/image" Target="../media/image103.png"/><Relationship Id="rId9" Type="http://schemas.openxmlformats.org/officeDocument/2006/relationships/image" Target="../media/image2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13" Type="http://schemas.openxmlformats.org/officeDocument/2006/relationships/image" Target="../media/image233.png"/><Relationship Id="rId18" Type="http://schemas.openxmlformats.org/officeDocument/2006/relationships/image" Target="../media/image237.png"/><Relationship Id="rId3" Type="http://schemas.openxmlformats.org/officeDocument/2006/relationships/image" Target="../media/image225.png"/><Relationship Id="rId21" Type="http://schemas.openxmlformats.org/officeDocument/2006/relationships/image" Target="../media/image240.png"/><Relationship Id="rId7" Type="http://schemas.openxmlformats.org/officeDocument/2006/relationships/image" Target="../media/image228.png"/><Relationship Id="rId12" Type="http://schemas.openxmlformats.org/officeDocument/2006/relationships/image" Target="../media/image152.png"/><Relationship Id="rId17" Type="http://schemas.openxmlformats.org/officeDocument/2006/relationships/image" Target="../media/image236.png"/><Relationship Id="rId2" Type="http://schemas.openxmlformats.org/officeDocument/2006/relationships/image" Target="../media/image107.png"/><Relationship Id="rId16" Type="http://schemas.openxmlformats.org/officeDocument/2006/relationships/image" Target="../media/image235.png"/><Relationship Id="rId20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png"/><Relationship Id="rId11" Type="http://schemas.openxmlformats.org/officeDocument/2006/relationships/image" Target="../media/image232.png"/><Relationship Id="rId5" Type="http://schemas.openxmlformats.org/officeDocument/2006/relationships/image" Target="../media/image116.png"/><Relationship Id="rId15" Type="http://schemas.openxmlformats.org/officeDocument/2006/relationships/image" Target="../media/image234.png"/><Relationship Id="rId10" Type="http://schemas.openxmlformats.org/officeDocument/2006/relationships/image" Target="../media/image231.png"/><Relationship Id="rId19" Type="http://schemas.openxmlformats.org/officeDocument/2006/relationships/image" Target="../media/image238.png"/><Relationship Id="rId4" Type="http://schemas.openxmlformats.org/officeDocument/2006/relationships/image" Target="../media/image226.png"/><Relationship Id="rId9" Type="http://schemas.openxmlformats.org/officeDocument/2006/relationships/image" Target="../media/image230.png"/><Relationship Id="rId14" Type="http://schemas.openxmlformats.org/officeDocument/2006/relationships/image" Target="../media/image10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230.png"/><Relationship Id="rId7" Type="http://schemas.openxmlformats.org/officeDocument/2006/relationships/image" Target="../media/image24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44.png"/><Relationship Id="rId5" Type="http://schemas.openxmlformats.org/officeDocument/2006/relationships/image" Target="../media/image231.png"/><Relationship Id="rId10" Type="http://schemas.openxmlformats.org/officeDocument/2006/relationships/image" Target="../media/image243.png"/><Relationship Id="rId4" Type="http://schemas.openxmlformats.org/officeDocument/2006/relationships/image" Target="../media/image107.png"/><Relationship Id="rId9" Type="http://schemas.openxmlformats.org/officeDocument/2006/relationships/image" Target="../media/image2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phontron.com/class/nn4nlp2018/" TargetMode="External"/><Relationship Id="rId2" Type="http://schemas.openxmlformats.org/officeDocument/2006/relationships/hyperlink" Target="https://web.stanford.edu/class/cs224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592832" y="1799970"/>
            <a:ext cx="7819135" cy="1661993"/>
          </a:xfrm>
        </p:spPr>
        <p:txBody>
          <a:bodyPr/>
          <a:lstStyle/>
          <a:p>
            <a:r>
              <a:rPr lang="en-US" altLang="ko-KR" sz="5400" dirty="0"/>
              <a:t>Neural </a:t>
            </a:r>
            <a:r>
              <a:rPr lang="en-US" altLang="ko-KR" sz="5400"/>
              <a:t>NLP Quick Review</a:t>
            </a:r>
            <a:endParaRPr lang="ko-KR" altLang="en-US" sz="5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607859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49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448" y="876046"/>
            <a:ext cx="962660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40" dirty="0"/>
              <a:t>Combination</a:t>
            </a:r>
            <a:r>
              <a:rPr sz="8000" spc="-210" dirty="0"/>
              <a:t> </a:t>
            </a:r>
            <a:r>
              <a:rPr sz="8000" spc="-190" dirty="0"/>
              <a:t>Features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701" y="4907407"/>
            <a:ext cx="10088880" cy="1656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95" dirty="0">
                <a:latin typeface="Arial"/>
                <a:cs typeface="Arial"/>
              </a:rPr>
              <a:t>Does </a:t>
            </a:r>
            <a:r>
              <a:rPr sz="3600" spc="-20" dirty="0">
                <a:latin typeface="Arial"/>
                <a:cs typeface="Arial"/>
              </a:rPr>
              <a:t>it </a:t>
            </a:r>
            <a:r>
              <a:rPr sz="3600" spc="-45" dirty="0">
                <a:latin typeface="Arial"/>
                <a:cs typeface="Arial"/>
              </a:rPr>
              <a:t>contain </a:t>
            </a:r>
            <a:r>
              <a:rPr sz="3600" spc="35" dirty="0">
                <a:latin typeface="Arial"/>
                <a:cs typeface="Arial"/>
              </a:rPr>
              <a:t>“don’t” </a:t>
            </a:r>
            <a:r>
              <a:rPr sz="3600" spc="-70" dirty="0">
                <a:latin typeface="Arial"/>
                <a:cs typeface="Arial"/>
              </a:rPr>
              <a:t>and</a:t>
            </a:r>
            <a:r>
              <a:rPr sz="3600" spc="-160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“love”?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100" dirty="0">
                <a:latin typeface="Arial"/>
                <a:cs typeface="Arial"/>
              </a:rPr>
              <a:t>Does </a:t>
            </a:r>
            <a:r>
              <a:rPr sz="3600" spc="-20" dirty="0">
                <a:latin typeface="Arial"/>
                <a:cs typeface="Arial"/>
              </a:rPr>
              <a:t>it </a:t>
            </a:r>
            <a:r>
              <a:rPr sz="3600" spc="-40" dirty="0">
                <a:latin typeface="Arial"/>
                <a:cs typeface="Arial"/>
              </a:rPr>
              <a:t>contain </a:t>
            </a:r>
            <a:r>
              <a:rPr sz="3600" spc="30" dirty="0">
                <a:latin typeface="Arial"/>
                <a:cs typeface="Arial"/>
              </a:rPr>
              <a:t>“don’t”, </a:t>
            </a:r>
            <a:r>
              <a:rPr sz="3600" spc="75" dirty="0">
                <a:latin typeface="Arial"/>
                <a:cs typeface="Arial"/>
              </a:rPr>
              <a:t>“i”, </a:t>
            </a:r>
            <a:r>
              <a:rPr sz="3600" spc="5" dirty="0">
                <a:latin typeface="Arial"/>
                <a:cs typeface="Arial"/>
              </a:rPr>
              <a:t>“love”, </a:t>
            </a:r>
            <a:r>
              <a:rPr sz="3600" spc="-70" dirty="0">
                <a:latin typeface="Arial"/>
                <a:cs typeface="Arial"/>
              </a:rPr>
              <a:t>and</a:t>
            </a:r>
            <a:r>
              <a:rPr sz="3600" spc="-355" dirty="0">
                <a:latin typeface="Arial"/>
                <a:cs typeface="Arial"/>
              </a:rPr>
              <a:t> </a:t>
            </a:r>
            <a:r>
              <a:rPr sz="3600" spc="-20" dirty="0">
                <a:latin typeface="Arial"/>
                <a:cs typeface="Arial"/>
              </a:rPr>
              <a:t>“nothing”?</a:t>
            </a:r>
            <a:endParaRPr sz="3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098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703" y="449598"/>
            <a:ext cx="10537393" cy="1060528"/>
          </a:xfrm>
          <a:prstGeom prst="rect">
            <a:avLst/>
          </a:prstGeom>
        </p:spPr>
        <p:txBody>
          <a:bodyPr vert="horz" wrap="square" lIns="0" tIns="90151" rIns="0" bIns="0" rtlCol="0">
            <a:spAutoFit/>
          </a:bodyPr>
          <a:lstStyle/>
          <a:p>
            <a:pPr marL="761365" marR="5080" indent="-680085">
              <a:lnSpc>
                <a:spcPct val="100299"/>
              </a:lnSpc>
              <a:spcBef>
                <a:spcPts val="100"/>
              </a:spcBef>
            </a:pPr>
            <a:r>
              <a:rPr sz="6300" spc="-155" dirty="0"/>
              <a:t>Idea </a:t>
            </a:r>
            <a:r>
              <a:rPr lang="en-US" sz="6300" spc="-120" dirty="0"/>
              <a:t>1: </a:t>
            </a:r>
            <a:r>
              <a:rPr sz="6300" spc="-125" dirty="0"/>
              <a:t>Neural </a:t>
            </a:r>
            <a:r>
              <a:rPr sz="6300" spc="-85" dirty="0"/>
              <a:t>Networks</a:t>
            </a:r>
            <a:endParaRPr sz="6300" dirty="0"/>
          </a:p>
        </p:txBody>
      </p:sp>
      <p:sp>
        <p:nvSpPr>
          <p:cNvPr id="3" name="object 3"/>
          <p:cNvSpPr/>
          <p:nvPr/>
        </p:nvSpPr>
        <p:spPr>
          <a:xfrm>
            <a:off x="2126742" y="4610861"/>
            <a:ext cx="265430" cy="1442085"/>
          </a:xfrm>
          <a:custGeom>
            <a:avLst/>
            <a:gdLst/>
            <a:ahLst/>
            <a:cxnLst/>
            <a:rect l="l" t="t" r="r" b="b"/>
            <a:pathLst>
              <a:path w="265430" h="1442085">
                <a:moveTo>
                  <a:pt x="0" y="1441703"/>
                </a:moveTo>
                <a:lnTo>
                  <a:pt x="265175" y="1441703"/>
                </a:lnTo>
                <a:lnTo>
                  <a:pt x="265175" y="0"/>
                </a:lnTo>
                <a:lnTo>
                  <a:pt x="0" y="0"/>
                </a:lnTo>
                <a:lnTo>
                  <a:pt x="0" y="144170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7211" y="4605489"/>
            <a:ext cx="358178" cy="35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16835" y="4619244"/>
            <a:ext cx="283463" cy="283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7211" y="4890477"/>
            <a:ext cx="358178" cy="35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6835" y="4904232"/>
            <a:ext cx="283463" cy="2834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7211" y="5175465"/>
            <a:ext cx="358178" cy="35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16835" y="5189220"/>
            <a:ext cx="283463" cy="283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77211" y="5460453"/>
            <a:ext cx="358178" cy="35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16835" y="5474208"/>
            <a:ext cx="283463" cy="283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77211" y="5745441"/>
            <a:ext cx="358178" cy="35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16835" y="5759196"/>
            <a:ext cx="283463" cy="2834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20595" y="3422141"/>
            <a:ext cx="78105" cy="1190625"/>
          </a:xfrm>
          <a:custGeom>
            <a:avLst/>
            <a:gdLst/>
            <a:ahLst/>
            <a:cxnLst/>
            <a:rect l="l" t="t" r="r" b="b"/>
            <a:pathLst>
              <a:path w="78105" h="1190625">
                <a:moveTo>
                  <a:pt x="25924" y="1112520"/>
                </a:moveTo>
                <a:lnTo>
                  <a:pt x="0" y="1112520"/>
                </a:lnTo>
                <a:lnTo>
                  <a:pt x="38735" y="1190244"/>
                </a:lnTo>
                <a:lnTo>
                  <a:pt x="71225" y="1125474"/>
                </a:lnTo>
                <a:lnTo>
                  <a:pt x="25907" y="1125474"/>
                </a:lnTo>
                <a:lnTo>
                  <a:pt x="25924" y="1112520"/>
                </a:lnTo>
                <a:close/>
              </a:path>
              <a:path w="78105" h="1190625">
                <a:moveTo>
                  <a:pt x="53212" y="0"/>
                </a:moveTo>
                <a:lnTo>
                  <a:pt x="27305" y="0"/>
                </a:lnTo>
                <a:lnTo>
                  <a:pt x="25907" y="1125474"/>
                </a:lnTo>
                <a:lnTo>
                  <a:pt x="51816" y="1125474"/>
                </a:lnTo>
                <a:lnTo>
                  <a:pt x="53212" y="0"/>
                </a:lnTo>
                <a:close/>
              </a:path>
              <a:path w="78105" h="1190625">
                <a:moveTo>
                  <a:pt x="77724" y="1112520"/>
                </a:moveTo>
                <a:lnTo>
                  <a:pt x="51832" y="1112520"/>
                </a:lnTo>
                <a:lnTo>
                  <a:pt x="51816" y="1125474"/>
                </a:lnTo>
                <a:lnTo>
                  <a:pt x="71225" y="1125474"/>
                </a:lnTo>
                <a:lnTo>
                  <a:pt x="77724" y="1112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25346" y="3707129"/>
            <a:ext cx="1270000" cy="622300"/>
          </a:xfrm>
          <a:custGeom>
            <a:avLst/>
            <a:gdLst/>
            <a:ahLst/>
            <a:cxnLst/>
            <a:rect l="l" t="t" r="r" b="b"/>
            <a:pathLst>
              <a:path w="1270000" h="622300">
                <a:moveTo>
                  <a:pt x="1079118" y="0"/>
                </a:moveTo>
                <a:lnTo>
                  <a:pt x="190372" y="0"/>
                </a:lnTo>
                <a:lnTo>
                  <a:pt x="146717" y="5027"/>
                </a:lnTo>
                <a:lnTo>
                  <a:pt x="106644" y="19346"/>
                </a:lnTo>
                <a:lnTo>
                  <a:pt x="71297" y="41817"/>
                </a:lnTo>
                <a:lnTo>
                  <a:pt x="41817" y="71297"/>
                </a:lnTo>
                <a:lnTo>
                  <a:pt x="19346" y="106644"/>
                </a:lnTo>
                <a:lnTo>
                  <a:pt x="5027" y="146717"/>
                </a:lnTo>
                <a:lnTo>
                  <a:pt x="0" y="190373"/>
                </a:lnTo>
                <a:lnTo>
                  <a:pt x="0" y="431419"/>
                </a:lnTo>
                <a:lnTo>
                  <a:pt x="5027" y="475074"/>
                </a:lnTo>
                <a:lnTo>
                  <a:pt x="19346" y="515147"/>
                </a:lnTo>
                <a:lnTo>
                  <a:pt x="41817" y="550494"/>
                </a:lnTo>
                <a:lnTo>
                  <a:pt x="71297" y="579974"/>
                </a:lnTo>
                <a:lnTo>
                  <a:pt x="106644" y="602445"/>
                </a:lnTo>
                <a:lnTo>
                  <a:pt x="146717" y="616764"/>
                </a:lnTo>
                <a:lnTo>
                  <a:pt x="190372" y="621792"/>
                </a:lnTo>
                <a:lnTo>
                  <a:pt x="1079118" y="621792"/>
                </a:lnTo>
                <a:lnTo>
                  <a:pt x="1122774" y="616764"/>
                </a:lnTo>
                <a:lnTo>
                  <a:pt x="1162847" y="602445"/>
                </a:lnTo>
                <a:lnTo>
                  <a:pt x="1198194" y="579974"/>
                </a:lnTo>
                <a:lnTo>
                  <a:pt x="1227674" y="550494"/>
                </a:lnTo>
                <a:lnTo>
                  <a:pt x="1250145" y="515147"/>
                </a:lnTo>
                <a:lnTo>
                  <a:pt x="1264464" y="475074"/>
                </a:lnTo>
                <a:lnTo>
                  <a:pt x="1269492" y="431419"/>
                </a:lnTo>
                <a:lnTo>
                  <a:pt x="1269492" y="190373"/>
                </a:lnTo>
                <a:lnTo>
                  <a:pt x="1264464" y="146717"/>
                </a:lnTo>
                <a:lnTo>
                  <a:pt x="1250145" y="106644"/>
                </a:lnTo>
                <a:lnTo>
                  <a:pt x="1227674" y="71297"/>
                </a:lnTo>
                <a:lnTo>
                  <a:pt x="1198194" y="41817"/>
                </a:lnTo>
                <a:lnTo>
                  <a:pt x="1162847" y="19346"/>
                </a:lnTo>
                <a:lnTo>
                  <a:pt x="1122774" y="5027"/>
                </a:lnTo>
                <a:lnTo>
                  <a:pt x="1079118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25346" y="3707129"/>
            <a:ext cx="1270000" cy="622300"/>
          </a:xfrm>
          <a:custGeom>
            <a:avLst/>
            <a:gdLst/>
            <a:ahLst/>
            <a:cxnLst/>
            <a:rect l="l" t="t" r="r" b="b"/>
            <a:pathLst>
              <a:path w="1270000" h="622300">
                <a:moveTo>
                  <a:pt x="0" y="190373"/>
                </a:moveTo>
                <a:lnTo>
                  <a:pt x="5027" y="146717"/>
                </a:lnTo>
                <a:lnTo>
                  <a:pt x="19346" y="106644"/>
                </a:lnTo>
                <a:lnTo>
                  <a:pt x="41817" y="71297"/>
                </a:lnTo>
                <a:lnTo>
                  <a:pt x="71297" y="41817"/>
                </a:lnTo>
                <a:lnTo>
                  <a:pt x="106644" y="19346"/>
                </a:lnTo>
                <a:lnTo>
                  <a:pt x="146717" y="5027"/>
                </a:lnTo>
                <a:lnTo>
                  <a:pt x="190372" y="0"/>
                </a:lnTo>
                <a:lnTo>
                  <a:pt x="1079118" y="0"/>
                </a:lnTo>
                <a:lnTo>
                  <a:pt x="1122774" y="5027"/>
                </a:lnTo>
                <a:lnTo>
                  <a:pt x="1162847" y="19346"/>
                </a:lnTo>
                <a:lnTo>
                  <a:pt x="1198194" y="41817"/>
                </a:lnTo>
                <a:lnTo>
                  <a:pt x="1227674" y="71297"/>
                </a:lnTo>
                <a:lnTo>
                  <a:pt x="1250145" y="106644"/>
                </a:lnTo>
                <a:lnTo>
                  <a:pt x="1264464" y="146717"/>
                </a:lnTo>
                <a:lnTo>
                  <a:pt x="1269492" y="190373"/>
                </a:lnTo>
                <a:lnTo>
                  <a:pt x="1269492" y="431419"/>
                </a:lnTo>
                <a:lnTo>
                  <a:pt x="1264464" y="475074"/>
                </a:lnTo>
                <a:lnTo>
                  <a:pt x="1250145" y="515147"/>
                </a:lnTo>
                <a:lnTo>
                  <a:pt x="1227674" y="550494"/>
                </a:lnTo>
                <a:lnTo>
                  <a:pt x="1198194" y="579974"/>
                </a:lnTo>
                <a:lnTo>
                  <a:pt x="1162847" y="602445"/>
                </a:lnTo>
                <a:lnTo>
                  <a:pt x="1122774" y="616764"/>
                </a:lnTo>
                <a:lnTo>
                  <a:pt x="1079118" y="621792"/>
                </a:lnTo>
                <a:lnTo>
                  <a:pt x="190372" y="621792"/>
                </a:lnTo>
                <a:lnTo>
                  <a:pt x="146717" y="616764"/>
                </a:lnTo>
                <a:lnTo>
                  <a:pt x="106644" y="602445"/>
                </a:lnTo>
                <a:lnTo>
                  <a:pt x="71297" y="579974"/>
                </a:lnTo>
                <a:lnTo>
                  <a:pt x="41817" y="550494"/>
                </a:lnTo>
                <a:lnTo>
                  <a:pt x="19346" y="515147"/>
                </a:lnTo>
                <a:lnTo>
                  <a:pt x="5027" y="475074"/>
                </a:lnTo>
                <a:lnTo>
                  <a:pt x="0" y="431419"/>
                </a:lnTo>
                <a:lnTo>
                  <a:pt x="0" y="19037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7234" y="4610861"/>
            <a:ext cx="266700" cy="1442085"/>
          </a:xfrm>
          <a:custGeom>
            <a:avLst/>
            <a:gdLst/>
            <a:ahLst/>
            <a:cxnLst/>
            <a:rect l="l" t="t" r="r" b="b"/>
            <a:pathLst>
              <a:path w="266700" h="1442085">
                <a:moveTo>
                  <a:pt x="0" y="1441703"/>
                </a:moveTo>
                <a:lnTo>
                  <a:pt x="266700" y="1441703"/>
                </a:lnTo>
                <a:lnTo>
                  <a:pt x="266700" y="0"/>
                </a:lnTo>
                <a:lnTo>
                  <a:pt x="0" y="0"/>
                </a:lnTo>
                <a:lnTo>
                  <a:pt x="0" y="144170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29228" y="4605489"/>
            <a:ext cx="356666" cy="3581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68852" y="4619244"/>
            <a:ext cx="281939" cy="2834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29228" y="4890477"/>
            <a:ext cx="356666" cy="3581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68852" y="4904232"/>
            <a:ext cx="281939" cy="2834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29228" y="5175465"/>
            <a:ext cx="356666" cy="3581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68852" y="5189220"/>
            <a:ext cx="281939" cy="2834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29228" y="5460453"/>
            <a:ext cx="356666" cy="3581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68852" y="5474208"/>
            <a:ext cx="281939" cy="2834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29228" y="5745441"/>
            <a:ext cx="356666" cy="35817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68852" y="5759196"/>
            <a:ext cx="281939" cy="2834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72610" y="3422141"/>
            <a:ext cx="78105" cy="1190625"/>
          </a:xfrm>
          <a:custGeom>
            <a:avLst/>
            <a:gdLst/>
            <a:ahLst/>
            <a:cxnLst/>
            <a:rect l="l" t="t" r="r" b="b"/>
            <a:pathLst>
              <a:path w="78104" h="1190625">
                <a:moveTo>
                  <a:pt x="25924" y="1112520"/>
                </a:moveTo>
                <a:lnTo>
                  <a:pt x="0" y="1112520"/>
                </a:lnTo>
                <a:lnTo>
                  <a:pt x="38735" y="1190244"/>
                </a:lnTo>
                <a:lnTo>
                  <a:pt x="71225" y="1125474"/>
                </a:lnTo>
                <a:lnTo>
                  <a:pt x="25908" y="1125474"/>
                </a:lnTo>
                <a:lnTo>
                  <a:pt x="25924" y="1112520"/>
                </a:lnTo>
                <a:close/>
              </a:path>
              <a:path w="78104" h="1190625">
                <a:moveTo>
                  <a:pt x="53212" y="0"/>
                </a:moveTo>
                <a:lnTo>
                  <a:pt x="27304" y="0"/>
                </a:lnTo>
                <a:lnTo>
                  <a:pt x="25908" y="1125474"/>
                </a:lnTo>
                <a:lnTo>
                  <a:pt x="51815" y="1125474"/>
                </a:lnTo>
                <a:lnTo>
                  <a:pt x="53212" y="0"/>
                </a:lnTo>
                <a:close/>
              </a:path>
              <a:path w="78104" h="1190625">
                <a:moveTo>
                  <a:pt x="77724" y="1112520"/>
                </a:moveTo>
                <a:lnTo>
                  <a:pt x="51832" y="1112520"/>
                </a:lnTo>
                <a:lnTo>
                  <a:pt x="51815" y="1125474"/>
                </a:lnTo>
                <a:lnTo>
                  <a:pt x="71225" y="1125474"/>
                </a:lnTo>
                <a:lnTo>
                  <a:pt x="77724" y="1112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75838" y="3707129"/>
            <a:ext cx="1270000" cy="622300"/>
          </a:xfrm>
          <a:custGeom>
            <a:avLst/>
            <a:gdLst/>
            <a:ahLst/>
            <a:cxnLst/>
            <a:rect l="l" t="t" r="r" b="b"/>
            <a:pathLst>
              <a:path w="1270000" h="622300">
                <a:moveTo>
                  <a:pt x="1079119" y="0"/>
                </a:moveTo>
                <a:lnTo>
                  <a:pt x="190373" y="0"/>
                </a:lnTo>
                <a:lnTo>
                  <a:pt x="146717" y="5027"/>
                </a:lnTo>
                <a:lnTo>
                  <a:pt x="106644" y="19346"/>
                </a:lnTo>
                <a:lnTo>
                  <a:pt x="71297" y="41817"/>
                </a:lnTo>
                <a:lnTo>
                  <a:pt x="41817" y="71297"/>
                </a:lnTo>
                <a:lnTo>
                  <a:pt x="19346" y="106644"/>
                </a:lnTo>
                <a:lnTo>
                  <a:pt x="5027" y="146717"/>
                </a:lnTo>
                <a:lnTo>
                  <a:pt x="0" y="190373"/>
                </a:lnTo>
                <a:lnTo>
                  <a:pt x="0" y="431419"/>
                </a:lnTo>
                <a:lnTo>
                  <a:pt x="5027" y="475074"/>
                </a:lnTo>
                <a:lnTo>
                  <a:pt x="19346" y="515147"/>
                </a:lnTo>
                <a:lnTo>
                  <a:pt x="41817" y="550494"/>
                </a:lnTo>
                <a:lnTo>
                  <a:pt x="71297" y="579974"/>
                </a:lnTo>
                <a:lnTo>
                  <a:pt x="106644" y="602445"/>
                </a:lnTo>
                <a:lnTo>
                  <a:pt x="146717" y="616764"/>
                </a:lnTo>
                <a:lnTo>
                  <a:pt x="190373" y="621792"/>
                </a:lnTo>
                <a:lnTo>
                  <a:pt x="1079119" y="621792"/>
                </a:lnTo>
                <a:lnTo>
                  <a:pt x="1122774" y="616764"/>
                </a:lnTo>
                <a:lnTo>
                  <a:pt x="1162847" y="602445"/>
                </a:lnTo>
                <a:lnTo>
                  <a:pt x="1198194" y="579974"/>
                </a:lnTo>
                <a:lnTo>
                  <a:pt x="1227674" y="550494"/>
                </a:lnTo>
                <a:lnTo>
                  <a:pt x="1250145" y="515147"/>
                </a:lnTo>
                <a:lnTo>
                  <a:pt x="1264464" y="475074"/>
                </a:lnTo>
                <a:lnTo>
                  <a:pt x="1269491" y="431419"/>
                </a:lnTo>
                <a:lnTo>
                  <a:pt x="1269491" y="190373"/>
                </a:lnTo>
                <a:lnTo>
                  <a:pt x="1264464" y="146717"/>
                </a:lnTo>
                <a:lnTo>
                  <a:pt x="1250145" y="106644"/>
                </a:lnTo>
                <a:lnTo>
                  <a:pt x="1227674" y="71297"/>
                </a:lnTo>
                <a:lnTo>
                  <a:pt x="1198194" y="41817"/>
                </a:lnTo>
                <a:lnTo>
                  <a:pt x="1162847" y="19346"/>
                </a:lnTo>
                <a:lnTo>
                  <a:pt x="1122774" y="5027"/>
                </a:lnTo>
                <a:lnTo>
                  <a:pt x="1079119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75838" y="3707129"/>
            <a:ext cx="1270000" cy="622300"/>
          </a:xfrm>
          <a:custGeom>
            <a:avLst/>
            <a:gdLst/>
            <a:ahLst/>
            <a:cxnLst/>
            <a:rect l="l" t="t" r="r" b="b"/>
            <a:pathLst>
              <a:path w="1270000" h="622300">
                <a:moveTo>
                  <a:pt x="0" y="190373"/>
                </a:moveTo>
                <a:lnTo>
                  <a:pt x="5027" y="146717"/>
                </a:lnTo>
                <a:lnTo>
                  <a:pt x="19346" y="106644"/>
                </a:lnTo>
                <a:lnTo>
                  <a:pt x="41817" y="71297"/>
                </a:lnTo>
                <a:lnTo>
                  <a:pt x="71297" y="41817"/>
                </a:lnTo>
                <a:lnTo>
                  <a:pt x="106644" y="19346"/>
                </a:lnTo>
                <a:lnTo>
                  <a:pt x="146717" y="5027"/>
                </a:lnTo>
                <a:lnTo>
                  <a:pt x="190373" y="0"/>
                </a:lnTo>
                <a:lnTo>
                  <a:pt x="1079119" y="0"/>
                </a:lnTo>
                <a:lnTo>
                  <a:pt x="1122774" y="5027"/>
                </a:lnTo>
                <a:lnTo>
                  <a:pt x="1162847" y="19346"/>
                </a:lnTo>
                <a:lnTo>
                  <a:pt x="1198194" y="41817"/>
                </a:lnTo>
                <a:lnTo>
                  <a:pt x="1227674" y="71297"/>
                </a:lnTo>
                <a:lnTo>
                  <a:pt x="1250145" y="106644"/>
                </a:lnTo>
                <a:lnTo>
                  <a:pt x="1264464" y="146717"/>
                </a:lnTo>
                <a:lnTo>
                  <a:pt x="1269491" y="190373"/>
                </a:lnTo>
                <a:lnTo>
                  <a:pt x="1269491" y="431419"/>
                </a:lnTo>
                <a:lnTo>
                  <a:pt x="1264464" y="475074"/>
                </a:lnTo>
                <a:lnTo>
                  <a:pt x="1250145" y="515147"/>
                </a:lnTo>
                <a:lnTo>
                  <a:pt x="1227674" y="550494"/>
                </a:lnTo>
                <a:lnTo>
                  <a:pt x="1198194" y="579974"/>
                </a:lnTo>
                <a:lnTo>
                  <a:pt x="1162847" y="602445"/>
                </a:lnTo>
                <a:lnTo>
                  <a:pt x="1122774" y="616764"/>
                </a:lnTo>
                <a:lnTo>
                  <a:pt x="1079119" y="621792"/>
                </a:lnTo>
                <a:lnTo>
                  <a:pt x="190373" y="621792"/>
                </a:lnTo>
                <a:lnTo>
                  <a:pt x="146717" y="616764"/>
                </a:lnTo>
                <a:lnTo>
                  <a:pt x="106644" y="602445"/>
                </a:lnTo>
                <a:lnTo>
                  <a:pt x="71297" y="579974"/>
                </a:lnTo>
                <a:lnTo>
                  <a:pt x="41817" y="550494"/>
                </a:lnTo>
                <a:lnTo>
                  <a:pt x="19346" y="515147"/>
                </a:lnTo>
                <a:lnTo>
                  <a:pt x="5027" y="475074"/>
                </a:lnTo>
                <a:lnTo>
                  <a:pt x="0" y="431419"/>
                </a:lnTo>
                <a:lnTo>
                  <a:pt x="0" y="19037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29250" y="4610861"/>
            <a:ext cx="265430" cy="1442085"/>
          </a:xfrm>
          <a:custGeom>
            <a:avLst/>
            <a:gdLst/>
            <a:ahLst/>
            <a:cxnLst/>
            <a:rect l="l" t="t" r="r" b="b"/>
            <a:pathLst>
              <a:path w="265429" h="1442085">
                <a:moveTo>
                  <a:pt x="0" y="1441703"/>
                </a:moveTo>
                <a:lnTo>
                  <a:pt x="265175" y="1441703"/>
                </a:lnTo>
                <a:lnTo>
                  <a:pt x="265175" y="0"/>
                </a:lnTo>
                <a:lnTo>
                  <a:pt x="0" y="0"/>
                </a:lnTo>
                <a:lnTo>
                  <a:pt x="0" y="144170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79720" y="4605489"/>
            <a:ext cx="358178" cy="35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19344" y="4619244"/>
            <a:ext cx="283463" cy="2834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79720" y="4890477"/>
            <a:ext cx="358178" cy="35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19344" y="4904232"/>
            <a:ext cx="283463" cy="2834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79720" y="5175465"/>
            <a:ext cx="358178" cy="35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19344" y="5189220"/>
            <a:ext cx="283463" cy="2834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79720" y="5460453"/>
            <a:ext cx="358178" cy="35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19344" y="5474208"/>
            <a:ext cx="283463" cy="2834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79720" y="5745441"/>
            <a:ext cx="358178" cy="35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19344" y="5759196"/>
            <a:ext cx="283463" cy="2834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23103" y="3422141"/>
            <a:ext cx="78105" cy="1190625"/>
          </a:xfrm>
          <a:custGeom>
            <a:avLst/>
            <a:gdLst/>
            <a:ahLst/>
            <a:cxnLst/>
            <a:rect l="l" t="t" r="r" b="b"/>
            <a:pathLst>
              <a:path w="78104" h="1190625">
                <a:moveTo>
                  <a:pt x="25924" y="1112520"/>
                </a:moveTo>
                <a:lnTo>
                  <a:pt x="0" y="1112520"/>
                </a:lnTo>
                <a:lnTo>
                  <a:pt x="38735" y="1190244"/>
                </a:lnTo>
                <a:lnTo>
                  <a:pt x="71225" y="1125474"/>
                </a:lnTo>
                <a:lnTo>
                  <a:pt x="25908" y="1125474"/>
                </a:lnTo>
                <a:lnTo>
                  <a:pt x="25924" y="1112520"/>
                </a:lnTo>
                <a:close/>
              </a:path>
              <a:path w="78104" h="1190625">
                <a:moveTo>
                  <a:pt x="53212" y="0"/>
                </a:moveTo>
                <a:lnTo>
                  <a:pt x="27305" y="0"/>
                </a:lnTo>
                <a:lnTo>
                  <a:pt x="25908" y="1125474"/>
                </a:lnTo>
                <a:lnTo>
                  <a:pt x="51816" y="1125474"/>
                </a:lnTo>
                <a:lnTo>
                  <a:pt x="53212" y="0"/>
                </a:lnTo>
                <a:close/>
              </a:path>
              <a:path w="78104" h="1190625">
                <a:moveTo>
                  <a:pt x="77724" y="1112520"/>
                </a:moveTo>
                <a:lnTo>
                  <a:pt x="51832" y="1112520"/>
                </a:lnTo>
                <a:lnTo>
                  <a:pt x="51816" y="1125474"/>
                </a:lnTo>
                <a:lnTo>
                  <a:pt x="71225" y="1125474"/>
                </a:lnTo>
                <a:lnTo>
                  <a:pt x="77724" y="1112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26329" y="3707129"/>
            <a:ext cx="1271270" cy="622300"/>
          </a:xfrm>
          <a:custGeom>
            <a:avLst/>
            <a:gdLst/>
            <a:ahLst/>
            <a:cxnLst/>
            <a:rect l="l" t="t" r="r" b="b"/>
            <a:pathLst>
              <a:path w="1271270" h="622300">
                <a:moveTo>
                  <a:pt x="1080643" y="0"/>
                </a:moveTo>
                <a:lnTo>
                  <a:pt x="190373" y="0"/>
                </a:lnTo>
                <a:lnTo>
                  <a:pt x="146717" y="5027"/>
                </a:lnTo>
                <a:lnTo>
                  <a:pt x="106644" y="19346"/>
                </a:lnTo>
                <a:lnTo>
                  <a:pt x="71297" y="41817"/>
                </a:lnTo>
                <a:lnTo>
                  <a:pt x="41817" y="71297"/>
                </a:lnTo>
                <a:lnTo>
                  <a:pt x="19346" y="106644"/>
                </a:lnTo>
                <a:lnTo>
                  <a:pt x="5027" y="146717"/>
                </a:lnTo>
                <a:lnTo>
                  <a:pt x="0" y="190373"/>
                </a:lnTo>
                <a:lnTo>
                  <a:pt x="0" y="431419"/>
                </a:lnTo>
                <a:lnTo>
                  <a:pt x="5027" y="475074"/>
                </a:lnTo>
                <a:lnTo>
                  <a:pt x="19346" y="515147"/>
                </a:lnTo>
                <a:lnTo>
                  <a:pt x="41817" y="550494"/>
                </a:lnTo>
                <a:lnTo>
                  <a:pt x="71297" y="579974"/>
                </a:lnTo>
                <a:lnTo>
                  <a:pt x="106644" y="602445"/>
                </a:lnTo>
                <a:lnTo>
                  <a:pt x="146717" y="616764"/>
                </a:lnTo>
                <a:lnTo>
                  <a:pt x="190373" y="621792"/>
                </a:lnTo>
                <a:lnTo>
                  <a:pt x="1080643" y="621792"/>
                </a:lnTo>
                <a:lnTo>
                  <a:pt x="1124298" y="616764"/>
                </a:lnTo>
                <a:lnTo>
                  <a:pt x="1164371" y="602445"/>
                </a:lnTo>
                <a:lnTo>
                  <a:pt x="1199718" y="579974"/>
                </a:lnTo>
                <a:lnTo>
                  <a:pt x="1229198" y="550494"/>
                </a:lnTo>
                <a:lnTo>
                  <a:pt x="1251669" y="515147"/>
                </a:lnTo>
                <a:lnTo>
                  <a:pt x="1265988" y="475074"/>
                </a:lnTo>
                <a:lnTo>
                  <a:pt x="1271016" y="431419"/>
                </a:lnTo>
                <a:lnTo>
                  <a:pt x="1271016" y="190373"/>
                </a:lnTo>
                <a:lnTo>
                  <a:pt x="1265988" y="146717"/>
                </a:lnTo>
                <a:lnTo>
                  <a:pt x="1251669" y="106644"/>
                </a:lnTo>
                <a:lnTo>
                  <a:pt x="1229198" y="71297"/>
                </a:lnTo>
                <a:lnTo>
                  <a:pt x="1199718" y="41817"/>
                </a:lnTo>
                <a:lnTo>
                  <a:pt x="1164371" y="19346"/>
                </a:lnTo>
                <a:lnTo>
                  <a:pt x="1124298" y="5027"/>
                </a:lnTo>
                <a:lnTo>
                  <a:pt x="1080643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26329" y="3707129"/>
            <a:ext cx="1271270" cy="622300"/>
          </a:xfrm>
          <a:custGeom>
            <a:avLst/>
            <a:gdLst/>
            <a:ahLst/>
            <a:cxnLst/>
            <a:rect l="l" t="t" r="r" b="b"/>
            <a:pathLst>
              <a:path w="1271270" h="622300">
                <a:moveTo>
                  <a:pt x="0" y="190373"/>
                </a:moveTo>
                <a:lnTo>
                  <a:pt x="5027" y="146717"/>
                </a:lnTo>
                <a:lnTo>
                  <a:pt x="19346" y="106644"/>
                </a:lnTo>
                <a:lnTo>
                  <a:pt x="41817" y="71297"/>
                </a:lnTo>
                <a:lnTo>
                  <a:pt x="71297" y="41817"/>
                </a:lnTo>
                <a:lnTo>
                  <a:pt x="106644" y="19346"/>
                </a:lnTo>
                <a:lnTo>
                  <a:pt x="146717" y="5027"/>
                </a:lnTo>
                <a:lnTo>
                  <a:pt x="190373" y="0"/>
                </a:lnTo>
                <a:lnTo>
                  <a:pt x="1080643" y="0"/>
                </a:lnTo>
                <a:lnTo>
                  <a:pt x="1124298" y="5027"/>
                </a:lnTo>
                <a:lnTo>
                  <a:pt x="1164371" y="19346"/>
                </a:lnTo>
                <a:lnTo>
                  <a:pt x="1199718" y="41817"/>
                </a:lnTo>
                <a:lnTo>
                  <a:pt x="1229198" y="71297"/>
                </a:lnTo>
                <a:lnTo>
                  <a:pt x="1251669" y="106644"/>
                </a:lnTo>
                <a:lnTo>
                  <a:pt x="1265988" y="146717"/>
                </a:lnTo>
                <a:lnTo>
                  <a:pt x="1271016" y="190373"/>
                </a:lnTo>
                <a:lnTo>
                  <a:pt x="1271016" y="431419"/>
                </a:lnTo>
                <a:lnTo>
                  <a:pt x="1265988" y="475074"/>
                </a:lnTo>
                <a:lnTo>
                  <a:pt x="1251669" y="515147"/>
                </a:lnTo>
                <a:lnTo>
                  <a:pt x="1229198" y="550494"/>
                </a:lnTo>
                <a:lnTo>
                  <a:pt x="1199718" y="579974"/>
                </a:lnTo>
                <a:lnTo>
                  <a:pt x="1164371" y="602445"/>
                </a:lnTo>
                <a:lnTo>
                  <a:pt x="1124298" y="616764"/>
                </a:lnTo>
                <a:lnTo>
                  <a:pt x="1080643" y="621792"/>
                </a:lnTo>
                <a:lnTo>
                  <a:pt x="190373" y="621792"/>
                </a:lnTo>
                <a:lnTo>
                  <a:pt x="146717" y="616764"/>
                </a:lnTo>
                <a:lnTo>
                  <a:pt x="106644" y="602445"/>
                </a:lnTo>
                <a:lnTo>
                  <a:pt x="71297" y="579974"/>
                </a:lnTo>
                <a:lnTo>
                  <a:pt x="41817" y="550494"/>
                </a:lnTo>
                <a:lnTo>
                  <a:pt x="19346" y="515147"/>
                </a:lnTo>
                <a:lnTo>
                  <a:pt x="5027" y="475074"/>
                </a:lnTo>
                <a:lnTo>
                  <a:pt x="0" y="431419"/>
                </a:lnTo>
                <a:lnTo>
                  <a:pt x="0" y="19037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79742" y="4610861"/>
            <a:ext cx="265430" cy="1442085"/>
          </a:xfrm>
          <a:custGeom>
            <a:avLst/>
            <a:gdLst/>
            <a:ahLst/>
            <a:cxnLst/>
            <a:rect l="l" t="t" r="r" b="b"/>
            <a:pathLst>
              <a:path w="265429" h="1442085">
                <a:moveTo>
                  <a:pt x="0" y="1441703"/>
                </a:moveTo>
                <a:lnTo>
                  <a:pt x="265175" y="1441703"/>
                </a:lnTo>
                <a:lnTo>
                  <a:pt x="265175" y="0"/>
                </a:lnTo>
                <a:lnTo>
                  <a:pt x="0" y="0"/>
                </a:lnTo>
                <a:lnTo>
                  <a:pt x="0" y="144170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0211" y="4605489"/>
            <a:ext cx="358178" cy="35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69835" y="4619244"/>
            <a:ext cx="283464" cy="2834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30211" y="4890477"/>
            <a:ext cx="358178" cy="35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69835" y="4904232"/>
            <a:ext cx="283464" cy="2834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30211" y="5175465"/>
            <a:ext cx="358178" cy="35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69835" y="5189220"/>
            <a:ext cx="283464" cy="28346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30211" y="5460453"/>
            <a:ext cx="358178" cy="35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69835" y="5474208"/>
            <a:ext cx="283464" cy="28346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30211" y="5745441"/>
            <a:ext cx="358178" cy="35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69835" y="5759196"/>
            <a:ext cx="283464" cy="2834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11694" y="3422141"/>
            <a:ext cx="78105" cy="1190625"/>
          </a:xfrm>
          <a:custGeom>
            <a:avLst/>
            <a:gdLst/>
            <a:ahLst/>
            <a:cxnLst/>
            <a:rect l="l" t="t" r="r" b="b"/>
            <a:pathLst>
              <a:path w="78104" h="1190625">
                <a:moveTo>
                  <a:pt x="25924" y="1112520"/>
                </a:moveTo>
                <a:lnTo>
                  <a:pt x="0" y="1112520"/>
                </a:lnTo>
                <a:lnTo>
                  <a:pt x="38734" y="1190244"/>
                </a:lnTo>
                <a:lnTo>
                  <a:pt x="71225" y="1125474"/>
                </a:lnTo>
                <a:lnTo>
                  <a:pt x="25907" y="1125474"/>
                </a:lnTo>
                <a:lnTo>
                  <a:pt x="25924" y="1112520"/>
                </a:lnTo>
                <a:close/>
              </a:path>
              <a:path w="78104" h="1190625">
                <a:moveTo>
                  <a:pt x="53212" y="0"/>
                </a:moveTo>
                <a:lnTo>
                  <a:pt x="27304" y="0"/>
                </a:lnTo>
                <a:lnTo>
                  <a:pt x="25907" y="1125474"/>
                </a:lnTo>
                <a:lnTo>
                  <a:pt x="51815" y="1125474"/>
                </a:lnTo>
                <a:lnTo>
                  <a:pt x="53212" y="0"/>
                </a:lnTo>
                <a:close/>
              </a:path>
              <a:path w="78104" h="1190625">
                <a:moveTo>
                  <a:pt x="77724" y="1112520"/>
                </a:moveTo>
                <a:lnTo>
                  <a:pt x="51832" y="1112520"/>
                </a:lnTo>
                <a:lnTo>
                  <a:pt x="51815" y="1125474"/>
                </a:lnTo>
                <a:lnTo>
                  <a:pt x="71225" y="1125474"/>
                </a:lnTo>
                <a:lnTo>
                  <a:pt x="77724" y="1112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78345" y="3707129"/>
            <a:ext cx="1270000" cy="622300"/>
          </a:xfrm>
          <a:custGeom>
            <a:avLst/>
            <a:gdLst/>
            <a:ahLst/>
            <a:cxnLst/>
            <a:rect l="l" t="t" r="r" b="b"/>
            <a:pathLst>
              <a:path w="1270000" h="622300">
                <a:moveTo>
                  <a:pt x="1079119" y="0"/>
                </a:moveTo>
                <a:lnTo>
                  <a:pt x="190373" y="0"/>
                </a:lnTo>
                <a:lnTo>
                  <a:pt x="146717" y="5027"/>
                </a:lnTo>
                <a:lnTo>
                  <a:pt x="106644" y="19346"/>
                </a:lnTo>
                <a:lnTo>
                  <a:pt x="71297" y="41817"/>
                </a:lnTo>
                <a:lnTo>
                  <a:pt x="41817" y="71297"/>
                </a:lnTo>
                <a:lnTo>
                  <a:pt x="19346" y="106644"/>
                </a:lnTo>
                <a:lnTo>
                  <a:pt x="5027" y="146717"/>
                </a:lnTo>
                <a:lnTo>
                  <a:pt x="0" y="190373"/>
                </a:lnTo>
                <a:lnTo>
                  <a:pt x="0" y="431419"/>
                </a:lnTo>
                <a:lnTo>
                  <a:pt x="5027" y="475074"/>
                </a:lnTo>
                <a:lnTo>
                  <a:pt x="19346" y="515147"/>
                </a:lnTo>
                <a:lnTo>
                  <a:pt x="41817" y="550494"/>
                </a:lnTo>
                <a:lnTo>
                  <a:pt x="71297" y="579974"/>
                </a:lnTo>
                <a:lnTo>
                  <a:pt x="106644" y="602445"/>
                </a:lnTo>
                <a:lnTo>
                  <a:pt x="146717" y="616764"/>
                </a:lnTo>
                <a:lnTo>
                  <a:pt x="190373" y="621792"/>
                </a:lnTo>
                <a:lnTo>
                  <a:pt x="1079119" y="621792"/>
                </a:lnTo>
                <a:lnTo>
                  <a:pt x="1122774" y="616764"/>
                </a:lnTo>
                <a:lnTo>
                  <a:pt x="1162847" y="602445"/>
                </a:lnTo>
                <a:lnTo>
                  <a:pt x="1198194" y="579974"/>
                </a:lnTo>
                <a:lnTo>
                  <a:pt x="1227674" y="550494"/>
                </a:lnTo>
                <a:lnTo>
                  <a:pt x="1250145" y="515147"/>
                </a:lnTo>
                <a:lnTo>
                  <a:pt x="1264464" y="475074"/>
                </a:lnTo>
                <a:lnTo>
                  <a:pt x="1269492" y="431419"/>
                </a:lnTo>
                <a:lnTo>
                  <a:pt x="1269492" y="190373"/>
                </a:lnTo>
                <a:lnTo>
                  <a:pt x="1264464" y="146717"/>
                </a:lnTo>
                <a:lnTo>
                  <a:pt x="1250145" y="106644"/>
                </a:lnTo>
                <a:lnTo>
                  <a:pt x="1227674" y="71297"/>
                </a:lnTo>
                <a:lnTo>
                  <a:pt x="1198194" y="41817"/>
                </a:lnTo>
                <a:lnTo>
                  <a:pt x="1162847" y="19346"/>
                </a:lnTo>
                <a:lnTo>
                  <a:pt x="1122774" y="5027"/>
                </a:lnTo>
                <a:lnTo>
                  <a:pt x="1079119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78345" y="3707129"/>
            <a:ext cx="1270000" cy="622300"/>
          </a:xfrm>
          <a:custGeom>
            <a:avLst/>
            <a:gdLst/>
            <a:ahLst/>
            <a:cxnLst/>
            <a:rect l="l" t="t" r="r" b="b"/>
            <a:pathLst>
              <a:path w="1270000" h="622300">
                <a:moveTo>
                  <a:pt x="0" y="190373"/>
                </a:moveTo>
                <a:lnTo>
                  <a:pt x="5027" y="146717"/>
                </a:lnTo>
                <a:lnTo>
                  <a:pt x="19346" y="106644"/>
                </a:lnTo>
                <a:lnTo>
                  <a:pt x="41817" y="71297"/>
                </a:lnTo>
                <a:lnTo>
                  <a:pt x="71297" y="41817"/>
                </a:lnTo>
                <a:lnTo>
                  <a:pt x="106644" y="19346"/>
                </a:lnTo>
                <a:lnTo>
                  <a:pt x="146717" y="5027"/>
                </a:lnTo>
                <a:lnTo>
                  <a:pt x="190373" y="0"/>
                </a:lnTo>
                <a:lnTo>
                  <a:pt x="1079119" y="0"/>
                </a:lnTo>
                <a:lnTo>
                  <a:pt x="1122774" y="5027"/>
                </a:lnTo>
                <a:lnTo>
                  <a:pt x="1162847" y="19346"/>
                </a:lnTo>
                <a:lnTo>
                  <a:pt x="1198194" y="41817"/>
                </a:lnTo>
                <a:lnTo>
                  <a:pt x="1227674" y="71297"/>
                </a:lnTo>
                <a:lnTo>
                  <a:pt x="1250145" y="106644"/>
                </a:lnTo>
                <a:lnTo>
                  <a:pt x="1264464" y="146717"/>
                </a:lnTo>
                <a:lnTo>
                  <a:pt x="1269492" y="190373"/>
                </a:lnTo>
                <a:lnTo>
                  <a:pt x="1269492" y="431419"/>
                </a:lnTo>
                <a:lnTo>
                  <a:pt x="1264464" y="475074"/>
                </a:lnTo>
                <a:lnTo>
                  <a:pt x="1250145" y="515147"/>
                </a:lnTo>
                <a:lnTo>
                  <a:pt x="1227674" y="550494"/>
                </a:lnTo>
                <a:lnTo>
                  <a:pt x="1198194" y="579974"/>
                </a:lnTo>
                <a:lnTo>
                  <a:pt x="1162847" y="602445"/>
                </a:lnTo>
                <a:lnTo>
                  <a:pt x="1122774" y="616764"/>
                </a:lnTo>
                <a:lnTo>
                  <a:pt x="1079119" y="621792"/>
                </a:lnTo>
                <a:lnTo>
                  <a:pt x="190373" y="621792"/>
                </a:lnTo>
                <a:lnTo>
                  <a:pt x="146717" y="616764"/>
                </a:lnTo>
                <a:lnTo>
                  <a:pt x="106644" y="602445"/>
                </a:lnTo>
                <a:lnTo>
                  <a:pt x="71297" y="579974"/>
                </a:lnTo>
                <a:lnTo>
                  <a:pt x="41817" y="550494"/>
                </a:lnTo>
                <a:lnTo>
                  <a:pt x="19346" y="515147"/>
                </a:lnTo>
                <a:lnTo>
                  <a:pt x="5027" y="475074"/>
                </a:lnTo>
                <a:lnTo>
                  <a:pt x="0" y="431419"/>
                </a:lnTo>
                <a:lnTo>
                  <a:pt x="0" y="19037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810004" y="2737866"/>
            <a:ext cx="5985510" cy="146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100"/>
              </a:spcBef>
              <a:tabLst>
                <a:tab pos="1657985" algn="l"/>
                <a:tab pos="3396615" algn="l"/>
                <a:tab pos="4807585" algn="l"/>
              </a:tabLst>
            </a:pPr>
            <a:r>
              <a:rPr sz="3600" spc="-145" dirty="0">
                <a:latin typeface="Arial"/>
                <a:cs typeface="Arial"/>
              </a:rPr>
              <a:t>I	</a:t>
            </a:r>
            <a:r>
              <a:rPr sz="3600" spc="-65" dirty="0">
                <a:latin typeface="Arial"/>
                <a:cs typeface="Arial"/>
              </a:rPr>
              <a:t>hate	</a:t>
            </a:r>
            <a:r>
              <a:rPr sz="3600" spc="-60" dirty="0">
                <a:latin typeface="Arial"/>
                <a:cs typeface="Arial"/>
              </a:rPr>
              <a:t>this	</a:t>
            </a:r>
            <a:r>
              <a:rPr sz="3600" spc="-95" dirty="0">
                <a:latin typeface="Arial"/>
                <a:cs typeface="Arial"/>
              </a:rPr>
              <a:t>movie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63700" algn="l"/>
                <a:tab pos="3314700" algn="l"/>
                <a:tab pos="4965700" algn="l"/>
              </a:tabLst>
            </a:pPr>
            <a:r>
              <a:rPr sz="2400" spc="-40" dirty="0">
                <a:latin typeface="Arial"/>
                <a:cs typeface="Arial"/>
              </a:rPr>
              <a:t>lookup	lookup	lookup	lookup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534906" y="8330945"/>
            <a:ext cx="1452880" cy="622300"/>
          </a:xfrm>
          <a:custGeom>
            <a:avLst/>
            <a:gdLst/>
            <a:ahLst/>
            <a:cxnLst/>
            <a:rect l="l" t="t" r="r" b="b"/>
            <a:pathLst>
              <a:path w="1452879" h="622300">
                <a:moveTo>
                  <a:pt x="1261999" y="0"/>
                </a:moveTo>
                <a:lnTo>
                  <a:pt x="190373" y="0"/>
                </a:lnTo>
                <a:lnTo>
                  <a:pt x="146717" y="5026"/>
                </a:lnTo>
                <a:lnTo>
                  <a:pt x="106644" y="19346"/>
                </a:lnTo>
                <a:lnTo>
                  <a:pt x="71297" y="41815"/>
                </a:lnTo>
                <a:lnTo>
                  <a:pt x="41817" y="71292"/>
                </a:lnTo>
                <a:lnTo>
                  <a:pt x="19346" y="106635"/>
                </a:lnTo>
                <a:lnTo>
                  <a:pt x="5027" y="146701"/>
                </a:lnTo>
                <a:lnTo>
                  <a:pt x="0" y="190347"/>
                </a:lnTo>
                <a:lnTo>
                  <a:pt x="0" y="431444"/>
                </a:lnTo>
                <a:lnTo>
                  <a:pt x="5027" y="475090"/>
                </a:lnTo>
                <a:lnTo>
                  <a:pt x="19346" y="515156"/>
                </a:lnTo>
                <a:lnTo>
                  <a:pt x="41817" y="550499"/>
                </a:lnTo>
                <a:lnTo>
                  <a:pt x="71297" y="579976"/>
                </a:lnTo>
                <a:lnTo>
                  <a:pt x="106644" y="602445"/>
                </a:lnTo>
                <a:lnTo>
                  <a:pt x="146717" y="616765"/>
                </a:lnTo>
                <a:lnTo>
                  <a:pt x="190373" y="621791"/>
                </a:lnTo>
                <a:lnTo>
                  <a:pt x="1261999" y="621791"/>
                </a:lnTo>
                <a:lnTo>
                  <a:pt x="1305654" y="616765"/>
                </a:lnTo>
                <a:lnTo>
                  <a:pt x="1345727" y="602445"/>
                </a:lnTo>
                <a:lnTo>
                  <a:pt x="1381074" y="579976"/>
                </a:lnTo>
                <a:lnTo>
                  <a:pt x="1410554" y="550499"/>
                </a:lnTo>
                <a:lnTo>
                  <a:pt x="1433025" y="515156"/>
                </a:lnTo>
                <a:lnTo>
                  <a:pt x="1447344" y="475090"/>
                </a:lnTo>
                <a:lnTo>
                  <a:pt x="1452372" y="431444"/>
                </a:lnTo>
                <a:lnTo>
                  <a:pt x="1452372" y="190347"/>
                </a:lnTo>
                <a:lnTo>
                  <a:pt x="1447344" y="146701"/>
                </a:lnTo>
                <a:lnTo>
                  <a:pt x="1433025" y="106635"/>
                </a:lnTo>
                <a:lnTo>
                  <a:pt x="1410554" y="71292"/>
                </a:lnTo>
                <a:lnTo>
                  <a:pt x="1381074" y="41815"/>
                </a:lnTo>
                <a:lnTo>
                  <a:pt x="1345727" y="19346"/>
                </a:lnTo>
                <a:lnTo>
                  <a:pt x="1305654" y="5026"/>
                </a:lnTo>
                <a:lnTo>
                  <a:pt x="1261999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534906" y="8330945"/>
            <a:ext cx="1452880" cy="622300"/>
          </a:xfrm>
          <a:custGeom>
            <a:avLst/>
            <a:gdLst/>
            <a:ahLst/>
            <a:cxnLst/>
            <a:rect l="l" t="t" r="r" b="b"/>
            <a:pathLst>
              <a:path w="1452879" h="622300">
                <a:moveTo>
                  <a:pt x="0" y="190347"/>
                </a:moveTo>
                <a:lnTo>
                  <a:pt x="5027" y="146701"/>
                </a:lnTo>
                <a:lnTo>
                  <a:pt x="19346" y="106635"/>
                </a:lnTo>
                <a:lnTo>
                  <a:pt x="41817" y="71292"/>
                </a:lnTo>
                <a:lnTo>
                  <a:pt x="71297" y="41815"/>
                </a:lnTo>
                <a:lnTo>
                  <a:pt x="106644" y="19346"/>
                </a:lnTo>
                <a:lnTo>
                  <a:pt x="146717" y="5026"/>
                </a:lnTo>
                <a:lnTo>
                  <a:pt x="190373" y="0"/>
                </a:lnTo>
                <a:lnTo>
                  <a:pt x="1261999" y="0"/>
                </a:lnTo>
                <a:lnTo>
                  <a:pt x="1305654" y="5026"/>
                </a:lnTo>
                <a:lnTo>
                  <a:pt x="1345727" y="19346"/>
                </a:lnTo>
                <a:lnTo>
                  <a:pt x="1381074" y="41815"/>
                </a:lnTo>
                <a:lnTo>
                  <a:pt x="1410554" y="71292"/>
                </a:lnTo>
                <a:lnTo>
                  <a:pt x="1433025" y="106635"/>
                </a:lnTo>
                <a:lnTo>
                  <a:pt x="1447344" y="146701"/>
                </a:lnTo>
                <a:lnTo>
                  <a:pt x="1452372" y="190347"/>
                </a:lnTo>
                <a:lnTo>
                  <a:pt x="1452372" y="431444"/>
                </a:lnTo>
                <a:lnTo>
                  <a:pt x="1447344" y="475090"/>
                </a:lnTo>
                <a:lnTo>
                  <a:pt x="1433025" y="515156"/>
                </a:lnTo>
                <a:lnTo>
                  <a:pt x="1410554" y="550499"/>
                </a:lnTo>
                <a:lnTo>
                  <a:pt x="1381074" y="579976"/>
                </a:lnTo>
                <a:lnTo>
                  <a:pt x="1345727" y="602445"/>
                </a:lnTo>
                <a:lnTo>
                  <a:pt x="1305654" y="616765"/>
                </a:lnTo>
                <a:lnTo>
                  <a:pt x="1261999" y="621791"/>
                </a:lnTo>
                <a:lnTo>
                  <a:pt x="190373" y="621791"/>
                </a:lnTo>
                <a:lnTo>
                  <a:pt x="146717" y="616765"/>
                </a:lnTo>
                <a:lnTo>
                  <a:pt x="106644" y="602445"/>
                </a:lnTo>
                <a:lnTo>
                  <a:pt x="71297" y="579976"/>
                </a:lnTo>
                <a:lnTo>
                  <a:pt x="41817" y="550499"/>
                </a:lnTo>
                <a:lnTo>
                  <a:pt x="19346" y="515156"/>
                </a:lnTo>
                <a:lnTo>
                  <a:pt x="5027" y="475090"/>
                </a:lnTo>
                <a:lnTo>
                  <a:pt x="0" y="431444"/>
                </a:lnTo>
                <a:lnTo>
                  <a:pt x="0" y="190347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9736073" y="8439098"/>
            <a:ext cx="1050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"/>
                <a:cs typeface="Arial"/>
              </a:rPr>
              <a:t>softmax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543792" y="7495108"/>
            <a:ext cx="1170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Arial"/>
                <a:cs typeface="Arial"/>
              </a:rPr>
              <a:t>probs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996166" y="8184642"/>
            <a:ext cx="265430" cy="1442085"/>
          </a:xfrm>
          <a:custGeom>
            <a:avLst/>
            <a:gdLst/>
            <a:ahLst/>
            <a:cxnLst/>
            <a:rect l="l" t="t" r="r" b="b"/>
            <a:pathLst>
              <a:path w="265429" h="1442084">
                <a:moveTo>
                  <a:pt x="0" y="1441703"/>
                </a:moveTo>
                <a:lnTo>
                  <a:pt x="265175" y="1441703"/>
                </a:lnTo>
                <a:lnTo>
                  <a:pt x="265175" y="0"/>
                </a:lnTo>
                <a:lnTo>
                  <a:pt x="0" y="0"/>
                </a:lnTo>
                <a:lnTo>
                  <a:pt x="0" y="144170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946635" y="8179307"/>
            <a:ext cx="356666" cy="35666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986259" y="8193023"/>
            <a:ext cx="281940" cy="28193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946635" y="8464295"/>
            <a:ext cx="356666" cy="35666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986259" y="8478011"/>
            <a:ext cx="281940" cy="28194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946635" y="8749283"/>
            <a:ext cx="356666" cy="35666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986259" y="8763000"/>
            <a:ext cx="281940" cy="28194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946635" y="9034271"/>
            <a:ext cx="356666" cy="35666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986259" y="9047988"/>
            <a:ext cx="281940" cy="28194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946635" y="9319265"/>
            <a:ext cx="356666" cy="35666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986259" y="9332976"/>
            <a:ext cx="281940" cy="28193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242042" y="7945373"/>
            <a:ext cx="1905" cy="386080"/>
          </a:xfrm>
          <a:custGeom>
            <a:avLst/>
            <a:gdLst/>
            <a:ahLst/>
            <a:cxnLst/>
            <a:rect l="l" t="t" r="r" b="b"/>
            <a:pathLst>
              <a:path w="1904" h="386079">
                <a:moveTo>
                  <a:pt x="1524" y="0"/>
                </a:moveTo>
                <a:lnTo>
                  <a:pt x="0" y="385572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004042" y="8607425"/>
            <a:ext cx="978535" cy="78105"/>
          </a:xfrm>
          <a:custGeom>
            <a:avLst/>
            <a:gdLst/>
            <a:ahLst/>
            <a:cxnLst/>
            <a:rect l="l" t="t" r="r" b="b"/>
            <a:pathLst>
              <a:path w="978534" h="78104">
                <a:moveTo>
                  <a:pt x="900599" y="51821"/>
                </a:moveTo>
                <a:lnTo>
                  <a:pt x="900556" y="77724"/>
                </a:lnTo>
                <a:lnTo>
                  <a:pt x="952576" y="51841"/>
                </a:lnTo>
                <a:lnTo>
                  <a:pt x="913637" y="51841"/>
                </a:lnTo>
                <a:lnTo>
                  <a:pt x="900599" y="51821"/>
                </a:lnTo>
                <a:close/>
              </a:path>
              <a:path w="978534" h="78104">
                <a:moveTo>
                  <a:pt x="900641" y="25913"/>
                </a:moveTo>
                <a:lnTo>
                  <a:pt x="900599" y="51821"/>
                </a:lnTo>
                <a:lnTo>
                  <a:pt x="913637" y="51841"/>
                </a:lnTo>
                <a:lnTo>
                  <a:pt x="913637" y="25933"/>
                </a:lnTo>
                <a:lnTo>
                  <a:pt x="900641" y="25913"/>
                </a:lnTo>
                <a:close/>
              </a:path>
              <a:path w="978534" h="78104">
                <a:moveTo>
                  <a:pt x="900683" y="0"/>
                </a:moveTo>
                <a:lnTo>
                  <a:pt x="900641" y="25913"/>
                </a:lnTo>
                <a:lnTo>
                  <a:pt x="913637" y="25933"/>
                </a:lnTo>
                <a:lnTo>
                  <a:pt x="913637" y="51841"/>
                </a:lnTo>
                <a:lnTo>
                  <a:pt x="952576" y="51841"/>
                </a:lnTo>
                <a:lnTo>
                  <a:pt x="978407" y="38988"/>
                </a:lnTo>
                <a:lnTo>
                  <a:pt x="900683" y="0"/>
                </a:lnTo>
                <a:close/>
              </a:path>
              <a:path w="978534" h="78104">
                <a:moveTo>
                  <a:pt x="0" y="24511"/>
                </a:moveTo>
                <a:lnTo>
                  <a:pt x="0" y="50418"/>
                </a:lnTo>
                <a:lnTo>
                  <a:pt x="900599" y="51821"/>
                </a:lnTo>
                <a:lnTo>
                  <a:pt x="900641" y="25913"/>
                </a:lnTo>
                <a:lnTo>
                  <a:pt x="0" y="24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64029" y="6404609"/>
            <a:ext cx="5958840" cy="2425065"/>
          </a:xfrm>
          <a:custGeom>
            <a:avLst/>
            <a:gdLst/>
            <a:ahLst/>
            <a:cxnLst/>
            <a:rect l="l" t="t" r="r" b="b"/>
            <a:pathLst>
              <a:path w="5958840" h="2425065">
                <a:moveTo>
                  <a:pt x="5532882" y="0"/>
                </a:moveTo>
                <a:lnTo>
                  <a:pt x="425957" y="0"/>
                </a:lnTo>
                <a:lnTo>
                  <a:pt x="379553" y="2500"/>
                </a:lnTo>
                <a:lnTo>
                  <a:pt x="334593" y="9826"/>
                </a:lnTo>
                <a:lnTo>
                  <a:pt x="291340" y="21720"/>
                </a:lnTo>
                <a:lnTo>
                  <a:pt x="250051" y="37919"/>
                </a:lnTo>
                <a:lnTo>
                  <a:pt x="210989" y="58166"/>
                </a:lnTo>
                <a:lnTo>
                  <a:pt x="174412" y="82198"/>
                </a:lnTo>
                <a:lnTo>
                  <a:pt x="140581" y="109757"/>
                </a:lnTo>
                <a:lnTo>
                  <a:pt x="109757" y="140581"/>
                </a:lnTo>
                <a:lnTo>
                  <a:pt x="82198" y="174412"/>
                </a:lnTo>
                <a:lnTo>
                  <a:pt x="58166" y="210989"/>
                </a:lnTo>
                <a:lnTo>
                  <a:pt x="37919" y="250051"/>
                </a:lnTo>
                <a:lnTo>
                  <a:pt x="21720" y="291340"/>
                </a:lnTo>
                <a:lnTo>
                  <a:pt x="9826" y="334593"/>
                </a:lnTo>
                <a:lnTo>
                  <a:pt x="2500" y="379553"/>
                </a:lnTo>
                <a:lnTo>
                  <a:pt x="0" y="425957"/>
                </a:lnTo>
                <a:lnTo>
                  <a:pt x="0" y="1998726"/>
                </a:lnTo>
                <a:lnTo>
                  <a:pt x="2500" y="2045139"/>
                </a:lnTo>
                <a:lnTo>
                  <a:pt x="9826" y="2090105"/>
                </a:lnTo>
                <a:lnTo>
                  <a:pt x="21720" y="2133363"/>
                </a:lnTo>
                <a:lnTo>
                  <a:pt x="37919" y="2174654"/>
                </a:lnTo>
                <a:lnTo>
                  <a:pt x="58166" y="2213717"/>
                </a:lnTo>
                <a:lnTo>
                  <a:pt x="82198" y="2250293"/>
                </a:lnTo>
                <a:lnTo>
                  <a:pt x="109757" y="2284122"/>
                </a:lnTo>
                <a:lnTo>
                  <a:pt x="140581" y="2314944"/>
                </a:lnTo>
                <a:lnTo>
                  <a:pt x="174412" y="2342500"/>
                </a:lnTo>
                <a:lnTo>
                  <a:pt x="210989" y="2366529"/>
                </a:lnTo>
                <a:lnTo>
                  <a:pt x="250051" y="2386772"/>
                </a:lnTo>
                <a:lnTo>
                  <a:pt x="291340" y="2402968"/>
                </a:lnTo>
                <a:lnTo>
                  <a:pt x="334593" y="2414859"/>
                </a:lnTo>
                <a:lnTo>
                  <a:pt x="379553" y="2422184"/>
                </a:lnTo>
                <a:lnTo>
                  <a:pt x="425957" y="2424684"/>
                </a:lnTo>
                <a:lnTo>
                  <a:pt x="5532882" y="2424684"/>
                </a:lnTo>
                <a:lnTo>
                  <a:pt x="5579286" y="2422184"/>
                </a:lnTo>
                <a:lnTo>
                  <a:pt x="5624246" y="2414859"/>
                </a:lnTo>
                <a:lnTo>
                  <a:pt x="5667499" y="2402968"/>
                </a:lnTo>
                <a:lnTo>
                  <a:pt x="5708788" y="2386772"/>
                </a:lnTo>
                <a:lnTo>
                  <a:pt x="5747850" y="2366529"/>
                </a:lnTo>
                <a:lnTo>
                  <a:pt x="5784427" y="2342500"/>
                </a:lnTo>
                <a:lnTo>
                  <a:pt x="5818258" y="2314944"/>
                </a:lnTo>
                <a:lnTo>
                  <a:pt x="5849082" y="2284122"/>
                </a:lnTo>
                <a:lnTo>
                  <a:pt x="5876641" y="2250293"/>
                </a:lnTo>
                <a:lnTo>
                  <a:pt x="5900674" y="2213717"/>
                </a:lnTo>
                <a:lnTo>
                  <a:pt x="5920920" y="2174654"/>
                </a:lnTo>
                <a:lnTo>
                  <a:pt x="5937119" y="2133363"/>
                </a:lnTo>
                <a:lnTo>
                  <a:pt x="5949013" y="2090105"/>
                </a:lnTo>
                <a:lnTo>
                  <a:pt x="5956339" y="2045139"/>
                </a:lnTo>
                <a:lnTo>
                  <a:pt x="5958840" y="1998726"/>
                </a:lnTo>
                <a:lnTo>
                  <a:pt x="5958840" y="425957"/>
                </a:lnTo>
                <a:lnTo>
                  <a:pt x="5956339" y="379553"/>
                </a:lnTo>
                <a:lnTo>
                  <a:pt x="5949013" y="334593"/>
                </a:lnTo>
                <a:lnTo>
                  <a:pt x="5937119" y="291340"/>
                </a:lnTo>
                <a:lnTo>
                  <a:pt x="5920920" y="250051"/>
                </a:lnTo>
                <a:lnTo>
                  <a:pt x="5900674" y="210989"/>
                </a:lnTo>
                <a:lnTo>
                  <a:pt x="5876641" y="174412"/>
                </a:lnTo>
                <a:lnTo>
                  <a:pt x="5849082" y="140581"/>
                </a:lnTo>
                <a:lnTo>
                  <a:pt x="5818258" y="109757"/>
                </a:lnTo>
                <a:lnTo>
                  <a:pt x="5784427" y="82198"/>
                </a:lnTo>
                <a:lnTo>
                  <a:pt x="5747850" y="58166"/>
                </a:lnTo>
                <a:lnTo>
                  <a:pt x="5708788" y="37919"/>
                </a:lnTo>
                <a:lnTo>
                  <a:pt x="5667499" y="21720"/>
                </a:lnTo>
                <a:lnTo>
                  <a:pt x="5624246" y="9826"/>
                </a:lnTo>
                <a:lnTo>
                  <a:pt x="5579286" y="2500"/>
                </a:lnTo>
                <a:lnTo>
                  <a:pt x="5532882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64029" y="6404609"/>
            <a:ext cx="5958840" cy="2425065"/>
          </a:xfrm>
          <a:custGeom>
            <a:avLst/>
            <a:gdLst/>
            <a:ahLst/>
            <a:cxnLst/>
            <a:rect l="l" t="t" r="r" b="b"/>
            <a:pathLst>
              <a:path w="5958840" h="2425065">
                <a:moveTo>
                  <a:pt x="0" y="425957"/>
                </a:moveTo>
                <a:lnTo>
                  <a:pt x="2500" y="379553"/>
                </a:lnTo>
                <a:lnTo>
                  <a:pt x="9826" y="334593"/>
                </a:lnTo>
                <a:lnTo>
                  <a:pt x="21720" y="291340"/>
                </a:lnTo>
                <a:lnTo>
                  <a:pt x="37919" y="250051"/>
                </a:lnTo>
                <a:lnTo>
                  <a:pt x="58166" y="210989"/>
                </a:lnTo>
                <a:lnTo>
                  <a:pt x="82198" y="174412"/>
                </a:lnTo>
                <a:lnTo>
                  <a:pt x="109757" y="140581"/>
                </a:lnTo>
                <a:lnTo>
                  <a:pt x="140581" y="109757"/>
                </a:lnTo>
                <a:lnTo>
                  <a:pt x="174412" y="82198"/>
                </a:lnTo>
                <a:lnTo>
                  <a:pt x="210989" y="58166"/>
                </a:lnTo>
                <a:lnTo>
                  <a:pt x="250051" y="37919"/>
                </a:lnTo>
                <a:lnTo>
                  <a:pt x="291340" y="21720"/>
                </a:lnTo>
                <a:lnTo>
                  <a:pt x="334593" y="9826"/>
                </a:lnTo>
                <a:lnTo>
                  <a:pt x="379553" y="2500"/>
                </a:lnTo>
                <a:lnTo>
                  <a:pt x="425957" y="0"/>
                </a:lnTo>
                <a:lnTo>
                  <a:pt x="5532882" y="0"/>
                </a:lnTo>
                <a:lnTo>
                  <a:pt x="5579286" y="2500"/>
                </a:lnTo>
                <a:lnTo>
                  <a:pt x="5624246" y="9826"/>
                </a:lnTo>
                <a:lnTo>
                  <a:pt x="5667499" y="21720"/>
                </a:lnTo>
                <a:lnTo>
                  <a:pt x="5708788" y="37919"/>
                </a:lnTo>
                <a:lnTo>
                  <a:pt x="5747850" y="58165"/>
                </a:lnTo>
                <a:lnTo>
                  <a:pt x="5784427" y="82198"/>
                </a:lnTo>
                <a:lnTo>
                  <a:pt x="5818258" y="109757"/>
                </a:lnTo>
                <a:lnTo>
                  <a:pt x="5849082" y="140581"/>
                </a:lnTo>
                <a:lnTo>
                  <a:pt x="5876641" y="174412"/>
                </a:lnTo>
                <a:lnTo>
                  <a:pt x="5900674" y="210989"/>
                </a:lnTo>
                <a:lnTo>
                  <a:pt x="5920920" y="250051"/>
                </a:lnTo>
                <a:lnTo>
                  <a:pt x="5937119" y="291340"/>
                </a:lnTo>
                <a:lnTo>
                  <a:pt x="5949013" y="334593"/>
                </a:lnTo>
                <a:lnTo>
                  <a:pt x="5956339" y="379553"/>
                </a:lnTo>
                <a:lnTo>
                  <a:pt x="5958840" y="425957"/>
                </a:lnTo>
                <a:lnTo>
                  <a:pt x="5958840" y="1998726"/>
                </a:lnTo>
                <a:lnTo>
                  <a:pt x="5956339" y="2045139"/>
                </a:lnTo>
                <a:lnTo>
                  <a:pt x="5949013" y="2090105"/>
                </a:lnTo>
                <a:lnTo>
                  <a:pt x="5937119" y="2133363"/>
                </a:lnTo>
                <a:lnTo>
                  <a:pt x="5920920" y="2174654"/>
                </a:lnTo>
                <a:lnTo>
                  <a:pt x="5900674" y="2213717"/>
                </a:lnTo>
                <a:lnTo>
                  <a:pt x="5876641" y="2250293"/>
                </a:lnTo>
                <a:lnTo>
                  <a:pt x="5849082" y="2284122"/>
                </a:lnTo>
                <a:lnTo>
                  <a:pt x="5818258" y="2314944"/>
                </a:lnTo>
                <a:lnTo>
                  <a:pt x="5784427" y="2342500"/>
                </a:lnTo>
                <a:lnTo>
                  <a:pt x="5747850" y="2366529"/>
                </a:lnTo>
                <a:lnTo>
                  <a:pt x="5708788" y="2386772"/>
                </a:lnTo>
                <a:lnTo>
                  <a:pt x="5667499" y="2402968"/>
                </a:lnTo>
                <a:lnTo>
                  <a:pt x="5624246" y="2414859"/>
                </a:lnTo>
                <a:lnTo>
                  <a:pt x="5579286" y="2422184"/>
                </a:lnTo>
                <a:lnTo>
                  <a:pt x="5532882" y="2424684"/>
                </a:lnTo>
                <a:lnTo>
                  <a:pt x="425957" y="2424684"/>
                </a:lnTo>
                <a:lnTo>
                  <a:pt x="379553" y="2422184"/>
                </a:lnTo>
                <a:lnTo>
                  <a:pt x="334593" y="2414859"/>
                </a:lnTo>
                <a:lnTo>
                  <a:pt x="291340" y="2402968"/>
                </a:lnTo>
                <a:lnTo>
                  <a:pt x="250051" y="2386772"/>
                </a:lnTo>
                <a:lnTo>
                  <a:pt x="210989" y="2366529"/>
                </a:lnTo>
                <a:lnTo>
                  <a:pt x="174412" y="2342500"/>
                </a:lnTo>
                <a:lnTo>
                  <a:pt x="140581" y="2314944"/>
                </a:lnTo>
                <a:lnTo>
                  <a:pt x="109757" y="2284122"/>
                </a:lnTo>
                <a:lnTo>
                  <a:pt x="82198" y="2250293"/>
                </a:lnTo>
                <a:lnTo>
                  <a:pt x="58166" y="2213717"/>
                </a:lnTo>
                <a:lnTo>
                  <a:pt x="37919" y="2174654"/>
                </a:lnTo>
                <a:lnTo>
                  <a:pt x="21720" y="2133363"/>
                </a:lnTo>
                <a:lnTo>
                  <a:pt x="9826" y="2090105"/>
                </a:lnTo>
                <a:lnTo>
                  <a:pt x="2500" y="2045139"/>
                </a:lnTo>
                <a:lnTo>
                  <a:pt x="0" y="1998726"/>
                </a:lnTo>
                <a:lnTo>
                  <a:pt x="0" y="425957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2097785" y="6495669"/>
            <a:ext cx="528764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latin typeface="Arial"/>
                <a:cs typeface="Arial"/>
              </a:rPr>
              <a:t>some </a:t>
            </a:r>
            <a:r>
              <a:rPr sz="3600" spc="-35" dirty="0">
                <a:latin typeface="Arial"/>
                <a:cs typeface="Arial"/>
              </a:rPr>
              <a:t>complicated</a:t>
            </a:r>
            <a:r>
              <a:rPr sz="3600" spc="-105" dirty="0">
                <a:latin typeface="Arial"/>
                <a:cs typeface="Arial"/>
              </a:rPr>
              <a:t> </a:t>
            </a:r>
            <a:r>
              <a:rPr sz="3600" spc="-45" dirty="0">
                <a:latin typeface="Arial"/>
                <a:cs typeface="Arial"/>
              </a:rPr>
              <a:t>function  </a:t>
            </a:r>
            <a:r>
              <a:rPr sz="3600" spc="-15" dirty="0">
                <a:latin typeface="Arial"/>
                <a:cs typeface="Arial"/>
              </a:rPr>
              <a:t>to </a:t>
            </a:r>
            <a:r>
              <a:rPr sz="3600" spc="-20" dirty="0">
                <a:latin typeface="Arial"/>
                <a:cs typeface="Arial"/>
              </a:rPr>
              <a:t>extract </a:t>
            </a:r>
            <a:r>
              <a:rPr sz="3600" spc="-50" dirty="0">
                <a:latin typeface="Arial"/>
                <a:cs typeface="Arial"/>
              </a:rPr>
              <a:t>combination  </a:t>
            </a:r>
            <a:r>
              <a:rPr sz="3600" spc="-70" dirty="0">
                <a:latin typeface="Arial"/>
                <a:cs typeface="Arial"/>
              </a:rPr>
              <a:t>features</a:t>
            </a:r>
            <a:endParaRPr sz="36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</a:pPr>
            <a:r>
              <a:rPr sz="3600" spc="-65" dirty="0">
                <a:latin typeface="Arial"/>
                <a:cs typeface="Arial"/>
              </a:rPr>
              <a:t>(neural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spc="-40" dirty="0">
                <a:latin typeface="Arial"/>
                <a:cs typeface="Arial"/>
              </a:rPr>
              <a:t>net)</a:t>
            </a:r>
            <a:endParaRPr sz="36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349626" y="6040373"/>
            <a:ext cx="1003935" cy="368300"/>
          </a:xfrm>
          <a:custGeom>
            <a:avLst/>
            <a:gdLst/>
            <a:ahLst/>
            <a:cxnLst/>
            <a:rect l="l" t="t" r="r" b="b"/>
            <a:pathLst>
              <a:path w="1003935" h="368300">
                <a:moveTo>
                  <a:pt x="926265" y="343500"/>
                </a:moveTo>
                <a:lnTo>
                  <a:pt x="917828" y="368046"/>
                </a:lnTo>
                <a:lnTo>
                  <a:pt x="1003935" y="356615"/>
                </a:lnTo>
                <a:lnTo>
                  <a:pt x="995226" y="347725"/>
                </a:lnTo>
                <a:lnTo>
                  <a:pt x="938530" y="347725"/>
                </a:lnTo>
                <a:lnTo>
                  <a:pt x="926265" y="343500"/>
                </a:lnTo>
                <a:close/>
              </a:path>
              <a:path w="1003935" h="368300">
                <a:moveTo>
                  <a:pt x="934684" y="319004"/>
                </a:moveTo>
                <a:lnTo>
                  <a:pt x="926265" y="343500"/>
                </a:lnTo>
                <a:lnTo>
                  <a:pt x="938530" y="347725"/>
                </a:lnTo>
                <a:lnTo>
                  <a:pt x="946912" y="323214"/>
                </a:lnTo>
                <a:lnTo>
                  <a:pt x="934684" y="319004"/>
                </a:lnTo>
                <a:close/>
              </a:path>
              <a:path w="1003935" h="368300">
                <a:moveTo>
                  <a:pt x="943101" y="294513"/>
                </a:moveTo>
                <a:lnTo>
                  <a:pt x="934684" y="319004"/>
                </a:lnTo>
                <a:lnTo>
                  <a:pt x="946912" y="323214"/>
                </a:lnTo>
                <a:lnTo>
                  <a:pt x="938530" y="347725"/>
                </a:lnTo>
                <a:lnTo>
                  <a:pt x="995226" y="347725"/>
                </a:lnTo>
                <a:lnTo>
                  <a:pt x="943101" y="294513"/>
                </a:lnTo>
                <a:close/>
              </a:path>
              <a:path w="1003935" h="368300">
                <a:moveTo>
                  <a:pt x="8381" y="0"/>
                </a:moveTo>
                <a:lnTo>
                  <a:pt x="0" y="24384"/>
                </a:lnTo>
                <a:lnTo>
                  <a:pt x="926265" y="343500"/>
                </a:lnTo>
                <a:lnTo>
                  <a:pt x="934684" y="319004"/>
                </a:lnTo>
                <a:lnTo>
                  <a:pt x="8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73246" y="6116701"/>
            <a:ext cx="558165" cy="229870"/>
          </a:xfrm>
          <a:custGeom>
            <a:avLst/>
            <a:gdLst/>
            <a:ahLst/>
            <a:cxnLst/>
            <a:rect l="l" t="t" r="r" b="b"/>
            <a:pathLst>
              <a:path w="558164" h="229870">
                <a:moveTo>
                  <a:pt x="480464" y="205465"/>
                </a:moveTo>
                <a:lnTo>
                  <a:pt x="471296" y="229743"/>
                </a:lnTo>
                <a:lnTo>
                  <a:pt x="557783" y="220852"/>
                </a:lnTo>
                <a:lnTo>
                  <a:pt x="547784" y="210058"/>
                </a:lnTo>
                <a:lnTo>
                  <a:pt x="492632" y="210058"/>
                </a:lnTo>
                <a:lnTo>
                  <a:pt x="480464" y="205465"/>
                </a:lnTo>
                <a:close/>
              </a:path>
              <a:path w="558164" h="229870">
                <a:moveTo>
                  <a:pt x="489621" y="181216"/>
                </a:moveTo>
                <a:lnTo>
                  <a:pt x="480464" y="205465"/>
                </a:lnTo>
                <a:lnTo>
                  <a:pt x="492632" y="210058"/>
                </a:lnTo>
                <a:lnTo>
                  <a:pt x="501776" y="185800"/>
                </a:lnTo>
                <a:lnTo>
                  <a:pt x="489621" y="181216"/>
                </a:lnTo>
                <a:close/>
              </a:path>
              <a:path w="558164" h="229870">
                <a:moveTo>
                  <a:pt x="498728" y="157099"/>
                </a:moveTo>
                <a:lnTo>
                  <a:pt x="489621" y="181216"/>
                </a:lnTo>
                <a:lnTo>
                  <a:pt x="501776" y="185800"/>
                </a:lnTo>
                <a:lnTo>
                  <a:pt x="492632" y="210058"/>
                </a:lnTo>
                <a:lnTo>
                  <a:pt x="547784" y="210058"/>
                </a:lnTo>
                <a:lnTo>
                  <a:pt x="498728" y="157099"/>
                </a:lnTo>
                <a:close/>
              </a:path>
              <a:path w="558164" h="229870">
                <a:moveTo>
                  <a:pt x="9143" y="0"/>
                </a:moveTo>
                <a:lnTo>
                  <a:pt x="0" y="24129"/>
                </a:lnTo>
                <a:lnTo>
                  <a:pt x="480464" y="205465"/>
                </a:lnTo>
                <a:lnTo>
                  <a:pt x="489621" y="181216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50714" y="6116573"/>
            <a:ext cx="645795" cy="246379"/>
          </a:xfrm>
          <a:custGeom>
            <a:avLst/>
            <a:gdLst/>
            <a:ahLst/>
            <a:cxnLst/>
            <a:rect l="l" t="t" r="r" b="b"/>
            <a:pathLst>
              <a:path w="645795" h="246379">
                <a:moveTo>
                  <a:pt x="60706" y="172465"/>
                </a:moveTo>
                <a:lnTo>
                  <a:pt x="0" y="234696"/>
                </a:lnTo>
                <a:lnTo>
                  <a:pt x="86106" y="245999"/>
                </a:lnTo>
                <a:lnTo>
                  <a:pt x="79087" y="225678"/>
                </a:lnTo>
                <a:lnTo>
                  <a:pt x="65405" y="225678"/>
                </a:lnTo>
                <a:lnTo>
                  <a:pt x="56896" y="201295"/>
                </a:lnTo>
                <a:lnTo>
                  <a:pt x="69191" y="197031"/>
                </a:lnTo>
                <a:lnTo>
                  <a:pt x="60706" y="172465"/>
                </a:lnTo>
                <a:close/>
              </a:path>
              <a:path w="645795" h="246379">
                <a:moveTo>
                  <a:pt x="69191" y="197031"/>
                </a:moveTo>
                <a:lnTo>
                  <a:pt x="56896" y="201295"/>
                </a:lnTo>
                <a:lnTo>
                  <a:pt x="65405" y="225678"/>
                </a:lnTo>
                <a:lnTo>
                  <a:pt x="77623" y="221441"/>
                </a:lnTo>
                <a:lnTo>
                  <a:pt x="69191" y="197031"/>
                </a:lnTo>
                <a:close/>
              </a:path>
              <a:path w="645795" h="246379">
                <a:moveTo>
                  <a:pt x="77623" y="221441"/>
                </a:moveTo>
                <a:lnTo>
                  <a:pt x="65405" y="225678"/>
                </a:lnTo>
                <a:lnTo>
                  <a:pt x="79087" y="225678"/>
                </a:lnTo>
                <a:lnTo>
                  <a:pt x="77623" y="221441"/>
                </a:lnTo>
                <a:close/>
              </a:path>
              <a:path w="645795" h="246379">
                <a:moveTo>
                  <a:pt x="637413" y="0"/>
                </a:moveTo>
                <a:lnTo>
                  <a:pt x="69191" y="197031"/>
                </a:lnTo>
                <a:lnTo>
                  <a:pt x="77623" y="221441"/>
                </a:lnTo>
                <a:lnTo>
                  <a:pt x="645795" y="24384"/>
                </a:lnTo>
                <a:lnTo>
                  <a:pt x="637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86450" y="6115939"/>
            <a:ext cx="1334135" cy="247015"/>
          </a:xfrm>
          <a:custGeom>
            <a:avLst/>
            <a:gdLst/>
            <a:ahLst/>
            <a:cxnLst/>
            <a:rect l="l" t="t" r="r" b="b"/>
            <a:pathLst>
              <a:path w="1334134" h="247014">
                <a:moveTo>
                  <a:pt x="70865" y="169799"/>
                </a:moveTo>
                <a:lnTo>
                  <a:pt x="0" y="220090"/>
                </a:lnTo>
                <a:lnTo>
                  <a:pt x="82803" y="246507"/>
                </a:lnTo>
                <a:lnTo>
                  <a:pt x="79127" y="222885"/>
                </a:lnTo>
                <a:lnTo>
                  <a:pt x="66039" y="222885"/>
                </a:lnTo>
                <a:lnTo>
                  <a:pt x="61975" y="197358"/>
                </a:lnTo>
                <a:lnTo>
                  <a:pt x="74843" y="195355"/>
                </a:lnTo>
                <a:lnTo>
                  <a:pt x="70865" y="169799"/>
                </a:lnTo>
                <a:close/>
              </a:path>
              <a:path w="1334134" h="247014">
                <a:moveTo>
                  <a:pt x="74843" y="195355"/>
                </a:moveTo>
                <a:lnTo>
                  <a:pt x="61975" y="197358"/>
                </a:lnTo>
                <a:lnTo>
                  <a:pt x="66039" y="222885"/>
                </a:lnTo>
                <a:lnTo>
                  <a:pt x="78818" y="220897"/>
                </a:lnTo>
                <a:lnTo>
                  <a:pt x="74843" y="195355"/>
                </a:lnTo>
                <a:close/>
              </a:path>
              <a:path w="1334134" h="247014">
                <a:moveTo>
                  <a:pt x="78818" y="220897"/>
                </a:moveTo>
                <a:lnTo>
                  <a:pt x="66039" y="222885"/>
                </a:lnTo>
                <a:lnTo>
                  <a:pt x="79127" y="222885"/>
                </a:lnTo>
                <a:lnTo>
                  <a:pt x="78818" y="220897"/>
                </a:lnTo>
                <a:close/>
              </a:path>
              <a:path w="1334134" h="247014">
                <a:moveTo>
                  <a:pt x="1329944" y="0"/>
                </a:moveTo>
                <a:lnTo>
                  <a:pt x="74843" y="195355"/>
                </a:lnTo>
                <a:lnTo>
                  <a:pt x="78818" y="220897"/>
                </a:lnTo>
                <a:lnTo>
                  <a:pt x="1334007" y="25653"/>
                </a:lnTo>
                <a:lnTo>
                  <a:pt x="1329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127742" y="6515861"/>
            <a:ext cx="265430" cy="1442085"/>
          </a:xfrm>
          <a:custGeom>
            <a:avLst/>
            <a:gdLst/>
            <a:ahLst/>
            <a:cxnLst/>
            <a:rect l="l" t="t" r="r" b="b"/>
            <a:pathLst>
              <a:path w="265429" h="1442084">
                <a:moveTo>
                  <a:pt x="0" y="1441704"/>
                </a:moveTo>
                <a:lnTo>
                  <a:pt x="265175" y="1441704"/>
                </a:lnTo>
                <a:lnTo>
                  <a:pt x="265175" y="0"/>
                </a:lnTo>
                <a:lnTo>
                  <a:pt x="0" y="0"/>
                </a:lnTo>
                <a:lnTo>
                  <a:pt x="0" y="1441704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078211" y="6510490"/>
            <a:ext cx="358178" cy="35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117835" y="6524243"/>
            <a:ext cx="283464" cy="2834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078211" y="6795478"/>
            <a:ext cx="358178" cy="35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117835" y="6809231"/>
            <a:ext cx="283464" cy="2834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078211" y="7080466"/>
            <a:ext cx="358178" cy="35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117835" y="7094219"/>
            <a:ext cx="283464" cy="2834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078211" y="7365453"/>
            <a:ext cx="358178" cy="35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117835" y="7379207"/>
            <a:ext cx="283464" cy="28346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078211" y="7650441"/>
            <a:ext cx="358178" cy="35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117835" y="7664195"/>
            <a:ext cx="283464" cy="28346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9561321" y="5532246"/>
            <a:ext cx="1372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Arial"/>
                <a:cs typeface="Arial"/>
              </a:rPr>
              <a:t>scores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722743" y="7037069"/>
            <a:ext cx="2329180" cy="628650"/>
          </a:xfrm>
          <a:custGeom>
            <a:avLst/>
            <a:gdLst/>
            <a:ahLst/>
            <a:cxnLst/>
            <a:rect l="l" t="t" r="r" b="b"/>
            <a:pathLst>
              <a:path w="2329179" h="628650">
                <a:moveTo>
                  <a:pt x="2250266" y="25085"/>
                </a:moveTo>
                <a:lnTo>
                  <a:pt x="0" y="603122"/>
                </a:lnTo>
                <a:lnTo>
                  <a:pt x="6350" y="628268"/>
                </a:lnTo>
                <a:lnTo>
                  <a:pt x="2256705" y="50208"/>
                </a:lnTo>
                <a:lnTo>
                  <a:pt x="2250266" y="25085"/>
                </a:lnTo>
                <a:close/>
              </a:path>
              <a:path w="2329179" h="628650">
                <a:moveTo>
                  <a:pt x="2324704" y="21843"/>
                </a:moveTo>
                <a:lnTo>
                  <a:pt x="2262885" y="21843"/>
                </a:lnTo>
                <a:lnTo>
                  <a:pt x="2269235" y="46989"/>
                </a:lnTo>
                <a:lnTo>
                  <a:pt x="2256705" y="50208"/>
                </a:lnTo>
                <a:lnTo>
                  <a:pt x="2263139" y="75310"/>
                </a:lnTo>
                <a:lnTo>
                  <a:pt x="2324704" y="21843"/>
                </a:lnTo>
                <a:close/>
              </a:path>
              <a:path w="2329179" h="628650">
                <a:moveTo>
                  <a:pt x="2262885" y="21843"/>
                </a:moveTo>
                <a:lnTo>
                  <a:pt x="2250266" y="25085"/>
                </a:lnTo>
                <a:lnTo>
                  <a:pt x="2256705" y="50208"/>
                </a:lnTo>
                <a:lnTo>
                  <a:pt x="2269235" y="46989"/>
                </a:lnTo>
                <a:lnTo>
                  <a:pt x="2262885" y="21843"/>
                </a:lnTo>
                <a:close/>
              </a:path>
              <a:path w="2329179" h="628650">
                <a:moveTo>
                  <a:pt x="2243835" y="0"/>
                </a:moveTo>
                <a:lnTo>
                  <a:pt x="2250266" y="25085"/>
                </a:lnTo>
                <a:lnTo>
                  <a:pt x="2262885" y="21843"/>
                </a:lnTo>
                <a:lnTo>
                  <a:pt x="2324704" y="21843"/>
                </a:lnTo>
                <a:lnTo>
                  <a:pt x="2328799" y="18287"/>
                </a:lnTo>
                <a:lnTo>
                  <a:pt x="22438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560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703" y="449598"/>
            <a:ext cx="10537393" cy="2074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7765" marR="5080" indent="-3114675">
              <a:lnSpc>
                <a:spcPct val="100200"/>
              </a:lnSpc>
              <a:spcBef>
                <a:spcPts val="100"/>
              </a:spcBef>
            </a:pPr>
            <a:r>
              <a:rPr lang="en-US" sz="6700" spc="-110" dirty="0"/>
              <a:t>Idea 2: </a:t>
            </a:r>
            <a:r>
              <a:rPr sz="6700" spc="-110" dirty="0"/>
              <a:t>Continuous </a:t>
            </a:r>
            <a:r>
              <a:rPr sz="6700" spc="-130" dirty="0"/>
              <a:t>Bag of </a:t>
            </a:r>
            <a:r>
              <a:rPr sz="6700" spc="-150" dirty="0"/>
              <a:t>Words  </a:t>
            </a:r>
            <a:r>
              <a:rPr sz="6700" spc="-125" dirty="0"/>
              <a:t>(CBOW)</a:t>
            </a:r>
            <a:endParaRPr sz="6700" dirty="0"/>
          </a:p>
        </p:txBody>
      </p:sp>
      <p:sp>
        <p:nvSpPr>
          <p:cNvPr id="3" name="object 3"/>
          <p:cNvSpPr txBox="1"/>
          <p:nvPr/>
        </p:nvSpPr>
        <p:spPr>
          <a:xfrm>
            <a:off x="6093967" y="7170801"/>
            <a:ext cx="28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latin typeface="Arial"/>
                <a:cs typeface="Arial"/>
              </a:rPr>
              <a:t>+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01533" y="6794754"/>
            <a:ext cx="266700" cy="1442085"/>
          </a:xfrm>
          <a:custGeom>
            <a:avLst/>
            <a:gdLst/>
            <a:ahLst/>
            <a:cxnLst/>
            <a:rect l="l" t="t" r="r" b="b"/>
            <a:pathLst>
              <a:path w="266700" h="1442084">
                <a:moveTo>
                  <a:pt x="0" y="1441704"/>
                </a:moveTo>
                <a:lnTo>
                  <a:pt x="266700" y="1441704"/>
                </a:lnTo>
                <a:lnTo>
                  <a:pt x="266700" y="0"/>
                </a:lnTo>
                <a:lnTo>
                  <a:pt x="0" y="0"/>
                </a:lnTo>
                <a:lnTo>
                  <a:pt x="0" y="1441704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53528" y="6790893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3152" y="6804659"/>
            <a:ext cx="281940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53528" y="7075881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93152" y="7089647"/>
            <a:ext cx="281940" cy="281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53528" y="7360869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93152" y="7374635"/>
            <a:ext cx="281940" cy="281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53528" y="7645857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93152" y="7659623"/>
            <a:ext cx="281940" cy="2819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53528" y="7930845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93152" y="7944611"/>
            <a:ext cx="281940" cy="2819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90003" y="8250428"/>
            <a:ext cx="864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Arial"/>
                <a:cs typeface="Arial"/>
              </a:rPr>
              <a:t>bias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61603" y="7170801"/>
            <a:ext cx="28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latin typeface="Arial"/>
                <a:cs typeface="Arial"/>
              </a:rPr>
              <a:t>=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606533" y="6794754"/>
            <a:ext cx="266700" cy="1442085"/>
          </a:xfrm>
          <a:custGeom>
            <a:avLst/>
            <a:gdLst/>
            <a:ahLst/>
            <a:cxnLst/>
            <a:rect l="l" t="t" r="r" b="b"/>
            <a:pathLst>
              <a:path w="266700" h="1442084">
                <a:moveTo>
                  <a:pt x="0" y="1441704"/>
                </a:moveTo>
                <a:lnTo>
                  <a:pt x="266700" y="1441704"/>
                </a:lnTo>
                <a:lnTo>
                  <a:pt x="266700" y="0"/>
                </a:lnTo>
                <a:lnTo>
                  <a:pt x="0" y="0"/>
                </a:lnTo>
                <a:lnTo>
                  <a:pt x="0" y="1441704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58528" y="6790893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598152" y="6804659"/>
            <a:ext cx="281940" cy="2819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58528" y="7075881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598152" y="7089647"/>
            <a:ext cx="281940" cy="2819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58528" y="7360869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98152" y="7374635"/>
            <a:ext cx="281940" cy="2819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58528" y="7645857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98152" y="7659623"/>
            <a:ext cx="281940" cy="2819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58528" y="7930845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598152" y="7944611"/>
            <a:ext cx="281940" cy="2819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040748" y="8250428"/>
            <a:ext cx="1372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Arial"/>
                <a:cs typeface="Arial"/>
              </a:rPr>
              <a:t>scores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44114" y="5240273"/>
            <a:ext cx="28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latin typeface="Arial"/>
                <a:cs typeface="Arial"/>
              </a:rPr>
              <a:t>+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212965" y="3676650"/>
            <a:ext cx="78105" cy="1190625"/>
          </a:xfrm>
          <a:custGeom>
            <a:avLst/>
            <a:gdLst/>
            <a:ahLst/>
            <a:cxnLst/>
            <a:rect l="l" t="t" r="r" b="b"/>
            <a:pathLst>
              <a:path w="78104" h="1190625">
                <a:moveTo>
                  <a:pt x="25891" y="1112520"/>
                </a:moveTo>
                <a:lnTo>
                  <a:pt x="0" y="1112520"/>
                </a:lnTo>
                <a:lnTo>
                  <a:pt x="38988" y="1190244"/>
                </a:lnTo>
                <a:lnTo>
                  <a:pt x="71268" y="1125474"/>
                </a:lnTo>
                <a:lnTo>
                  <a:pt x="25907" y="1125474"/>
                </a:lnTo>
                <a:lnTo>
                  <a:pt x="25891" y="1112520"/>
                </a:lnTo>
                <a:close/>
              </a:path>
              <a:path w="78104" h="1190625">
                <a:moveTo>
                  <a:pt x="50418" y="0"/>
                </a:moveTo>
                <a:lnTo>
                  <a:pt x="24510" y="0"/>
                </a:lnTo>
                <a:lnTo>
                  <a:pt x="25907" y="1125474"/>
                </a:lnTo>
                <a:lnTo>
                  <a:pt x="51815" y="1125474"/>
                </a:lnTo>
                <a:lnTo>
                  <a:pt x="50418" y="0"/>
                </a:lnTo>
                <a:close/>
              </a:path>
              <a:path w="78104" h="1190625">
                <a:moveTo>
                  <a:pt x="77724" y="1112520"/>
                </a:moveTo>
                <a:lnTo>
                  <a:pt x="51799" y="1112520"/>
                </a:lnTo>
                <a:lnTo>
                  <a:pt x="51815" y="1125474"/>
                </a:lnTo>
                <a:lnTo>
                  <a:pt x="71268" y="1125474"/>
                </a:lnTo>
                <a:lnTo>
                  <a:pt x="77724" y="1112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23103" y="3676650"/>
            <a:ext cx="78105" cy="1190625"/>
          </a:xfrm>
          <a:custGeom>
            <a:avLst/>
            <a:gdLst/>
            <a:ahLst/>
            <a:cxnLst/>
            <a:rect l="l" t="t" r="r" b="b"/>
            <a:pathLst>
              <a:path w="78104" h="1190625">
                <a:moveTo>
                  <a:pt x="25924" y="1112520"/>
                </a:moveTo>
                <a:lnTo>
                  <a:pt x="0" y="1112520"/>
                </a:lnTo>
                <a:lnTo>
                  <a:pt x="38735" y="1190244"/>
                </a:lnTo>
                <a:lnTo>
                  <a:pt x="71225" y="1125474"/>
                </a:lnTo>
                <a:lnTo>
                  <a:pt x="25908" y="1125474"/>
                </a:lnTo>
                <a:lnTo>
                  <a:pt x="25924" y="1112520"/>
                </a:lnTo>
                <a:close/>
              </a:path>
              <a:path w="78104" h="1190625">
                <a:moveTo>
                  <a:pt x="53212" y="0"/>
                </a:moveTo>
                <a:lnTo>
                  <a:pt x="27305" y="0"/>
                </a:lnTo>
                <a:lnTo>
                  <a:pt x="25908" y="1125474"/>
                </a:lnTo>
                <a:lnTo>
                  <a:pt x="51816" y="1125474"/>
                </a:lnTo>
                <a:lnTo>
                  <a:pt x="53212" y="0"/>
                </a:lnTo>
                <a:close/>
              </a:path>
              <a:path w="78104" h="1190625">
                <a:moveTo>
                  <a:pt x="77724" y="1112520"/>
                </a:moveTo>
                <a:lnTo>
                  <a:pt x="51832" y="1112520"/>
                </a:lnTo>
                <a:lnTo>
                  <a:pt x="51816" y="1125474"/>
                </a:lnTo>
                <a:lnTo>
                  <a:pt x="71225" y="1125474"/>
                </a:lnTo>
                <a:lnTo>
                  <a:pt x="77724" y="1112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72610" y="3676650"/>
            <a:ext cx="78105" cy="1190625"/>
          </a:xfrm>
          <a:custGeom>
            <a:avLst/>
            <a:gdLst/>
            <a:ahLst/>
            <a:cxnLst/>
            <a:rect l="l" t="t" r="r" b="b"/>
            <a:pathLst>
              <a:path w="78104" h="1190625">
                <a:moveTo>
                  <a:pt x="25924" y="1112520"/>
                </a:moveTo>
                <a:lnTo>
                  <a:pt x="0" y="1112520"/>
                </a:lnTo>
                <a:lnTo>
                  <a:pt x="38735" y="1190244"/>
                </a:lnTo>
                <a:lnTo>
                  <a:pt x="71225" y="1125474"/>
                </a:lnTo>
                <a:lnTo>
                  <a:pt x="25908" y="1125474"/>
                </a:lnTo>
                <a:lnTo>
                  <a:pt x="25924" y="1112520"/>
                </a:lnTo>
                <a:close/>
              </a:path>
              <a:path w="78104" h="1190625">
                <a:moveTo>
                  <a:pt x="53212" y="0"/>
                </a:moveTo>
                <a:lnTo>
                  <a:pt x="27304" y="0"/>
                </a:lnTo>
                <a:lnTo>
                  <a:pt x="25908" y="1125474"/>
                </a:lnTo>
                <a:lnTo>
                  <a:pt x="51815" y="1125474"/>
                </a:lnTo>
                <a:lnTo>
                  <a:pt x="53212" y="0"/>
                </a:lnTo>
                <a:close/>
              </a:path>
              <a:path w="78104" h="1190625">
                <a:moveTo>
                  <a:pt x="77724" y="1112520"/>
                </a:moveTo>
                <a:lnTo>
                  <a:pt x="51832" y="1112520"/>
                </a:lnTo>
                <a:lnTo>
                  <a:pt x="51815" y="1125474"/>
                </a:lnTo>
                <a:lnTo>
                  <a:pt x="71225" y="1125474"/>
                </a:lnTo>
                <a:lnTo>
                  <a:pt x="77724" y="1112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75838" y="3960114"/>
            <a:ext cx="1270000" cy="623570"/>
          </a:xfrm>
          <a:custGeom>
            <a:avLst/>
            <a:gdLst/>
            <a:ahLst/>
            <a:cxnLst/>
            <a:rect l="l" t="t" r="r" b="b"/>
            <a:pathLst>
              <a:path w="1270000" h="623570">
                <a:moveTo>
                  <a:pt x="1078738" y="0"/>
                </a:moveTo>
                <a:lnTo>
                  <a:pt x="190753" y="0"/>
                </a:lnTo>
                <a:lnTo>
                  <a:pt x="147037" y="5041"/>
                </a:lnTo>
                <a:lnTo>
                  <a:pt x="106894" y="19400"/>
                </a:lnTo>
                <a:lnTo>
                  <a:pt x="71475" y="41927"/>
                </a:lnTo>
                <a:lnTo>
                  <a:pt x="41927" y="71475"/>
                </a:lnTo>
                <a:lnTo>
                  <a:pt x="19400" y="106894"/>
                </a:lnTo>
                <a:lnTo>
                  <a:pt x="5041" y="147037"/>
                </a:lnTo>
                <a:lnTo>
                  <a:pt x="0" y="190753"/>
                </a:lnTo>
                <a:lnTo>
                  <a:pt x="0" y="432562"/>
                </a:lnTo>
                <a:lnTo>
                  <a:pt x="5041" y="476278"/>
                </a:lnTo>
                <a:lnTo>
                  <a:pt x="19400" y="516421"/>
                </a:lnTo>
                <a:lnTo>
                  <a:pt x="41927" y="551840"/>
                </a:lnTo>
                <a:lnTo>
                  <a:pt x="71475" y="581388"/>
                </a:lnTo>
                <a:lnTo>
                  <a:pt x="106894" y="603915"/>
                </a:lnTo>
                <a:lnTo>
                  <a:pt x="147037" y="618274"/>
                </a:lnTo>
                <a:lnTo>
                  <a:pt x="190753" y="623315"/>
                </a:lnTo>
                <a:lnTo>
                  <a:pt x="1078738" y="623315"/>
                </a:lnTo>
                <a:lnTo>
                  <a:pt x="1122454" y="618274"/>
                </a:lnTo>
                <a:lnTo>
                  <a:pt x="1162597" y="603915"/>
                </a:lnTo>
                <a:lnTo>
                  <a:pt x="1198016" y="581388"/>
                </a:lnTo>
                <a:lnTo>
                  <a:pt x="1227564" y="551840"/>
                </a:lnTo>
                <a:lnTo>
                  <a:pt x="1250091" y="516421"/>
                </a:lnTo>
                <a:lnTo>
                  <a:pt x="1264450" y="476278"/>
                </a:lnTo>
                <a:lnTo>
                  <a:pt x="1269491" y="432562"/>
                </a:lnTo>
                <a:lnTo>
                  <a:pt x="1269491" y="190753"/>
                </a:lnTo>
                <a:lnTo>
                  <a:pt x="1264450" y="147037"/>
                </a:lnTo>
                <a:lnTo>
                  <a:pt x="1250091" y="106894"/>
                </a:lnTo>
                <a:lnTo>
                  <a:pt x="1227564" y="71475"/>
                </a:lnTo>
                <a:lnTo>
                  <a:pt x="1198016" y="41927"/>
                </a:lnTo>
                <a:lnTo>
                  <a:pt x="1162597" y="19400"/>
                </a:lnTo>
                <a:lnTo>
                  <a:pt x="1122454" y="5041"/>
                </a:lnTo>
                <a:lnTo>
                  <a:pt x="1078738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75838" y="3960114"/>
            <a:ext cx="1270000" cy="623570"/>
          </a:xfrm>
          <a:custGeom>
            <a:avLst/>
            <a:gdLst/>
            <a:ahLst/>
            <a:cxnLst/>
            <a:rect l="l" t="t" r="r" b="b"/>
            <a:pathLst>
              <a:path w="1270000" h="623570">
                <a:moveTo>
                  <a:pt x="0" y="190753"/>
                </a:moveTo>
                <a:lnTo>
                  <a:pt x="5041" y="147037"/>
                </a:lnTo>
                <a:lnTo>
                  <a:pt x="19400" y="106894"/>
                </a:lnTo>
                <a:lnTo>
                  <a:pt x="41927" y="71475"/>
                </a:lnTo>
                <a:lnTo>
                  <a:pt x="71475" y="41927"/>
                </a:lnTo>
                <a:lnTo>
                  <a:pt x="106894" y="19400"/>
                </a:lnTo>
                <a:lnTo>
                  <a:pt x="147037" y="5041"/>
                </a:lnTo>
                <a:lnTo>
                  <a:pt x="190753" y="0"/>
                </a:lnTo>
                <a:lnTo>
                  <a:pt x="1078738" y="0"/>
                </a:lnTo>
                <a:lnTo>
                  <a:pt x="1122454" y="5041"/>
                </a:lnTo>
                <a:lnTo>
                  <a:pt x="1162597" y="19400"/>
                </a:lnTo>
                <a:lnTo>
                  <a:pt x="1198016" y="41927"/>
                </a:lnTo>
                <a:lnTo>
                  <a:pt x="1227564" y="71475"/>
                </a:lnTo>
                <a:lnTo>
                  <a:pt x="1250091" y="106894"/>
                </a:lnTo>
                <a:lnTo>
                  <a:pt x="1264450" y="147037"/>
                </a:lnTo>
                <a:lnTo>
                  <a:pt x="1269491" y="190753"/>
                </a:lnTo>
                <a:lnTo>
                  <a:pt x="1269491" y="432562"/>
                </a:lnTo>
                <a:lnTo>
                  <a:pt x="1264450" y="476278"/>
                </a:lnTo>
                <a:lnTo>
                  <a:pt x="1250091" y="516421"/>
                </a:lnTo>
                <a:lnTo>
                  <a:pt x="1227564" y="551840"/>
                </a:lnTo>
                <a:lnTo>
                  <a:pt x="1198016" y="581388"/>
                </a:lnTo>
                <a:lnTo>
                  <a:pt x="1162597" y="603915"/>
                </a:lnTo>
                <a:lnTo>
                  <a:pt x="1122454" y="618274"/>
                </a:lnTo>
                <a:lnTo>
                  <a:pt x="1078738" y="623315"/>
                </a:lnTo>
                <a:lnTo>
                  <a:pt x="190753" y="623315"/>
                </a:lnTo>
                <a:lnTo>
                  <a:pt x="147037" y="618274"/>
                </a:lnTo>
                <a:lnTo>
                  <a:pt x="106894" y="603915"/>
                </a:lnTo>
                <a:lnTo>
                  <a:pt x="71475" y="581388"/>
                </a:lnTo>
                <a:lnTo>
                  <a:pt x="41927" y="551840"/>
                </a:lnTo>
                <a:lnTo>
                  <a:pt x="19400" y="516421"/>
                </a:lnTo>
                <a:lnTo>
                  <a:pt x="5041" y="476278"/>
                </a:lnTo>
                <a:lnTo>
                  <a:pt x="0" y="432562"/>
                </a:lnTo>
                <a:lnTo>
                  <a:pt x="0" y="19075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26329" y="3960114"/>
            <a:ext cx="1271270" cy="623570"/>
          </a:xfrm>
          <a:custGeom>
            <a:avLst/>
            <a:gdLst/>
            <a:ahLst/>
            <a:cxnLst/>
            <a:rect l="l" t="t" r="r" b="b"/>
            <a:pathLst>
              <a:path w="1271270" h="623570">
                <a:moveTo>
                  <a:pt x="1080262" y="0"/>
                </a:moveTo>
                <a:lnTo>
                  <a:pt x="190754" y="0"/>
                </a:lnTo>
                <a:lnTo>
                  <a:pt x="147037" y="5041"/>
                </a:lnTo>
                <a:lnTo>
                  <a:pt x="106894" y="19400"/>
                </a:lnTo>
                <a:lnTo>
                  <a:pt x="71475" y="41927"/>
                </a:lnTo>
                <a:lnTo>
                  <a:pt x="41927" y="71475"/>
                </a:lnTo>
                <a:lnTo>
                  <a:pt x="19400" y="106894"/>
                </a:lnTo>
                <a:lnTo>
                  <a:pt x="5041" y="147037"/>
                </a:lnTo>
                <a:lnTo>
                  <a:pt x="0" y="190753"/>
                </a:lnTo>
                <a:lnTo>
                  <a:pt x="0" y="432562"/>
                </a:lnTo>
                <a:lnTo>
                  <a:pt x="5041" y="476278"/>
                </a:lnTo>
                <a:lnTo>
                  <a:pt x="19400" y="516421"/>
                </a:lnTo>
                <a:lnTo>
                  <a:pt x="41927" y="551840"/>
                </a:lnTo>
                <a:lnTo>
                  <a:pt x="71475" y="581388"/>
                </a:lnTo>
                <a:lnTo>
                  <a:pt x="106894" y="603915"/>
                </a:lnTo>
                <a:lnTo>
                  <a:pt x="147037" y="618274"/>
                </a:lnTo>
                <a:lnTo>
                  <a:pt x="190754" y="623315"/>
                </a:lnTo>
                <a:lnTo>
                  <a:pt x="1080262" y="623315"/>
                </a:lnTo>
                <a:lnTo>
                  <a:pt x="1123978" y="618274"/>
                </a:lnTo>
                <a:lnTo>
                  <a:pt x="1164121" y="603915"/>
                </a:lnTo>
                <a:lnTo>
                  <a:pt x="1199540" y="581388"/>
                </a:lnTo>
                <a:lnTo>
                  <a:pt x="1229088" y="551840"/>
                </a:lnTo>
                <a:lnTo>
                  <a:pt x="1251615" y="516421"/>
                </a:lnTo>
                <a:lnTo>
                  <a:pt x="1265974" y="476278"/>
                </a:lnTo>
                <a:lnTo>
                  <a:pt x="1271016" y="432562"/>
                </a:lnTo>
                <a:lnTo>
                  <a:pt x="1271016" y="190753"/>
                </a:lnTo>
                <a:lnTo>
                  <a:pt x="1265974" y="147037"/>
                </a:lnTo>
                <a:lnTo>
                  <a:pt x="1251615" y="106894"/>
                </a:lnTo>
                <a:lnTo>
                  <a:pt x="1229088" y="71475"/>
                </a:lnTo>
                <a:lnTo>
                  <a:pt x="1199540" y="41927"/>
                </a:lnTo>
                <a:lnTo>
                  <a:pt x="1164121" y="19400"/>
                </a:lnTo>
                <a:lnTo>
                  <a:pt x="1123978" y="5041"/>
                </a:lnTo>
                <a:lnTo>
                  <a:pt x="1080262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26329" y="3960114"/>
            <a:ext cx="1271270" cy="623570"/>
          </a:xfrm>
          <a:custGeom>
            <a:avLst/>
            <a:gdLst/>
            <a:ahLst/>
            <a:cxnLst/>
            <a:rect l="l" t="t" r="r" b="b"/>
            <a:pathLst>
              <a:path w="1271270" h="623570">
                <a:moveTo>
                  <a:pt x="0" y="190753"/>
                </a:moveTo>
                <a:lnTo>
                  <a:pt x="5041" y="147037"/>
                </a:lnTo>
                <a:lnTo>
                  <a:pt x="19400" y="106894"/>
                </a:lnTo>
                <a:lnTo>
                  <a:pt x="41927" y="71475"/>
                </a:lnTo>
                <a:lnTo>
                  <a:pt x="71475" y="41927"/>
                </a:lnTo>
                <a:lnTo>
                  <a:pt x="106894" y="19400"/>
                </a:lnTo>
                <a:lnTo>
                  <a:pt x="147037" y="5041"/>
                </a:lnTo>
                <a:lnTo>
                  <a:pt x="190754" y="0"/>
                </a:lnTo>
                <a:lnTo>
                  <a:pt x="1080262" y="0"/>
                </a:lnTo>
                <a:lnTo>
                  <a:pt x="1123978" y="5041"/>
                </a:lnTo>
                <a:lnTo>
                  <a:pt x="1164121" y="19400"/>
                </a:lnTo>
                <a:lnTo>
                  <a:pt x="1199540" y="41927"/>
                </a:lnTo>
                <a:lnTo>
                  <a:pt x="1229088" y="71475"/>
                </a:lnTo>
                <a:lnTo>
                  <a:pt x="1251615" y="106894"/>
                </a:lnTo>
                <a:lnTo>
                  <a:pt x="1265974" y="147037"/>
                </a:lnTo>
                <a:lnTo>
                  <a:pt x="1271016" y="190753"/>
                </a:lnTo>
                <a:lnTo>
                  <a:pt x="1271016" y="432562"/>
                </a:lnTo>
                <a:lnTo>
                  <a:pt x="1265974" y="476278"/>
                </a:lnTo>
                <a:lnTo>
                  <a:pt x="1251615" y="516421"/>
                </a:lnTo>
                <a:lnTo>
                  <a:pt x="1229088" y="551840"/>
                </a:lnTo>
                <a:lnTo>
                  <a:pt x="1199540" y="581388"/>
                </a:lnTo>
                <a:lnTo>
                  <a:pt x="1164121" y="603915"/>
                </a:lnTo>
                <a:lnTo>
                  <a:pt x="1123978" y="618274"/>
                </a:lnTo>
                <a:lnTo>
                  <a:pt x="1080262" y="623315"/>
                </a:lnTo>
                <a:lnTo>
                  <a:pt x="190754" y="623315"/>
                </a:lnTo>
                <a:lnTo>
                  <a:pt x="147037" y="618274"/>
                </a:lnTo>
                <a:lnTo>
                  <a:pt x="106894" y="603915"/>
                </a:lnTo>
                <a:lnTo>
                  <a:pt x="71475" y="581388"/>
                </a:lnTo>
                <a:lnTo>
                  <a:pt x="41927" y="551840"/>
                </a:lnTo>
                <a:lnTo>
                  <a:pt x="19400" y="516421"/>
                </a:lnTo>
                <a:lnTo>
                  <a:pt x="5041" y="476278"/>
                </a:lnTo>
                <a:lnTo>
                  <a:pt x="0" y="432562"/>
                </a:lnTo>
                <a:lnTo>
                  <a:pt x="0" y="19075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78345" y="3960114"/>
            <a:ext cx="1270000" cy="623570"/>
          </a:xfrm>
          <a:custGeom>
            <a:avLst/>
            <a:gdLst/>
            <a:ahLst/>
            <a:cxnLst/>
            <a:rect l="l" t="t" r="r" b="b"/>
            <a:pathLst>
              <a:path w="1270000" h="623570">
                <a:moveTo>
                  <a:pt x="1078737" y="0"/>
                </a:moveTo>
                <a:lnTo>
                  <a:pt x="190753" y="0"/>
                </a:lnTo>
                <a:lnTo>
                  <a:pt x="147037" y="5041"/>
                </a:lnTo>
                <a:lnTo>
                  <a:pt x="106894" y="19400"/>
                </a:lnTo>
                <a:lnTo>
                  <a:pt x="71475" y="41927"/>
                </a:lnTo>
                <a:lnTo>
                  <a:pt x="41927" y="71475"/>
                </a:lnTo>
                <a:lnTo>
                  <a:pt x="19400" y="106894"/>
                </a:lnTo>
                <a:lnTo>
                  <a:pt x="5041" y="147037"/>
                </a:lnTo>
                <a:lnTo>
                  <a:pt x="0" y="190753"/>
                </a:lnTo>
                <a:lnTo>
                  <a:pt x="0" y="432562"/>
                </a:lnTo>
                <a:lnTo>
                  <a:pt x="5041" y="476278"/>
                </a:lnTo>
                <a:lnTo>
                  <a:pt x="19400" y="516421"/>
                </a:lnTo>
                <a:lnTo>
                  <a:pt x="41927" y="551840"/>
                </a:lnTo>
                <a:lnTo>
                  <a:pt x="71475" y="581388"/>
                </a:lnTo>
                <a:lnTo>
                  <a:pt x="106894" y="603915"/>
                </a:lnTo>
                <a:lnTo>
                  <a:pt x="147037" y="618274"/>
                </a:lnTo>
                <a:lnTo>
                  <a:pt x="190753" y="623315"/>
                </a:lnTo>
                <a:lnTo>
                  <a:pt x="1078737" y="623315"/>
                </a:lnTo>
                <a:lnTo>
                  <a:pt x="1122454" y="618274"/>
                </a:lnTo>
                <a:lnTo>
                  <a:pt x="1162597" y="603915"/>
                </a:lnTo>
                <a:lnTo>
                  <a:pt x="1198016" y="581388"/>
                </a:lnTo>
                <a:lnTo>
                  <a:pt x="1227564" y="551840"/>
                </a:lnTo>
                <a:lnTo>
                  <a:pt x="1250091" y="516421"/>
                </a:lnTo>
                <a:lnTo>
                  <a:pt x="1264450" y="476278"/>
                </a:lnTo>
                <a:lnTo>
                  <a:pt x="1269492" y="432562"/>
                </a:lnTo>
                <a:lnTo>
                  <a:pt x="1269492" y="190753"/>
                </a:lnTo>
                <a:lnTo>
                  <a:pt x="1264450" y="147037"/>
                </a:lnTo>
                <a:lnTo>
                  <a:pt x="1250091" y="106894"/>
                </a:lnTo>
                <a:lnTo>
                  <a:pt x="1227564" y="71475"/>
                </a:lnTo>
                <a:lnTo>
                  <a:pt x="1198016" y="41927"/>
                </a:lnTo>
                <a:lnTo>
                  <a:pt x="1162597" y="19400"/>
                </a:lnTo>
                <a:lnTo>
                  <a:pt x="1122454" y="5041"/>
                </a:lnTo>
                <a:lnTo>
                  <a:pt x="1078737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78345" y="3960114"/>
            <a:ext cx="1270000" cy="623570"/>
          </a:xfrm>
          <a:custGeom>
            <a:avLst/>
            <a:gdLst/>
            <a:ahLst/>
            <a:cxnLst/>
            <a:rect l="l" t="t" r="r" b="b"/>
            <a:pathLst>
              <a:path w="1270000" h="623570">
                <a:moveTo>
                  <a:pt x="0" y="190753"/>
                </a:moveTo>
                <a:lnTo>
                  <a:pt x="5041" y="147037"/>
                </a:lnTo>
                <a:lnTo>
                  <a:pt x="19400" y="106894"/>
                </a:lnTo>
                <a:lnTo>
                  <a:pt x="41927" y="71475"/>
                </a:lnTo>
                <a:lnTo>
                  <a:pt x="71475" y="41927"/>
                </a:lnTo>
                <a:lnTo>
                  <a:pt x="106894" y="19400"/>
                </a:lnTo>
                <a:lnTo>
                  <a:pt x="147037" y="5041"/>
                </a:lnTo>
                <a:lnTo>
                  <a:pt x="190753" y="0"/>
                </a:lnTo>
                <a:lnTo>
                  <a:pt x="1078737" y="0"/>
                </a:lnTo>
                <a:lnTo>
                  <a:pt x="1122454" y="5041"/>
                </a:lnTo>
                <a:lnTo>
                  <a:pt x="1162597" y="19400"/>
                </a:lnTo>
                <a:lnTo>
                  <a:pt x="1198016" y="41927"/>
                </a:lnTo>
                <a:lnTo>
                  <a:pt x="1227564" y="71475"/>
                </a:lnTo>
                <a:lnTo>
                  <a:pt x="1250091" y="106894"/>
                </a:lnTo>
                <a:lnTo>
                  <a:pt x="1264450" y="147037"/>
                </a:lnTo>
                <a:lnTo>
                  <a:pt x="1269492" y="190753"/>
                </a:lnTo>
                <a:lnTo>
                  <a:pt x="1269492" y="432562"/>
                </a:lnTo>
                <a:lnTo>
                  <a:pt x="1264450" y="476278"/>
                </a:lnTo>
                <a:lnTo>
                  <a:pt x="1250091" y="516421"/>
                </a:lnTo>
                <a:lnTo>
                  <a:pt x="1227564" y="551840"/>
                </a:lnTo>
                <a:lnTo>
                  <a:pt x="1198016" y="581388"/>
                </a:lnTo>
                <a:lnTo>
                  <a:pt x="1162597" y="603915"/>
                </a:lnTo>
                <a:lnTo>
                  <a:pt x="1122454" y="618274"/>
                </a:lnTo>
                <a:lnTo>
                  <a:pt x="1078737" y="623315"/>
                </a:lnTo>
                <a:lnTo>
                  <a:pt x="190753" y="623315"/>
                </a:lnTo>
                <a:lnTo>
                  <a:pt x="147037" y="618274"/>
                </a:lnTo>
                <a:lnTo>
                  <a:pt x="106894" y="603915"/>
                </a:lnTo>
                <a:lnTo>
                  <a:pt x="71475" y="581388"/>
                </a:lnTo>
                <a:lnTo>
                  <a:pt x="41927" y="551840"/>
                </a:lnTo>
                <a:lnTo>
                  <a:pt x="19400" y="516421"/>
                </a:lnTo>
                <a:lnTo>
                  <a:pt x="5041" y="476278"/>
                </a:lnTo>
                <a:lnTo>
                  <a:pt x="0" y="432562"/>
                </a:lnTo>
                <a:lnTo>
                  <a:pt x="0" y="19075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79742" y="4865370"/>
            <a:ext cx="265430" cy="1170940"/>
          </a:xfrm>
          <a:custGeom>
            <a:avLst/>
            <a:gdLst/>
            <a:ahLst/>
            <a:cxnLst/>
            <a:rect l="l" t="t" r="r" b="b"/>
            <a:pathLst>
              <a:path w="265429" h="1170939">
                <a:moveTo>
                  <a:pt x="0" y="1170431"/>
                </a:moveTo>
                <a:lnTo>
                  <a:pt x="265175" y="1170431"/>
                </a:lnTo>
                <a:lnTo>
                  <a:pt x="265175" y="0"/>
                </a:lnTo>
                <a:lnTo>
                  <a:pt x="0" y="0"/>
                </a:lnTo>
                <a:lnTo>
                  <a:pt x="0" y="1170431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31735" y="4859985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71359" y="4873752"/>
            <a:ext cx="281940" cy="2819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31735" y="5144973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71359" y="5158740"/>
            <a:ext cx="281940" cy="2819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31735" y="5429961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71359" y="5443728"/>
            <a:ext cx="281940" cy="2819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1735" y="5714949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71359" y="5728715"/>
            <a:ext cx="281940" cy="2819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29250" y="4865370"/>
            <a:ext cx="265430" cy="1170940"/>
          </a:xfrm>
          <a:custGeom>
            <a:avLst/>
            <a:gdLst/>
            <a:ahLst/>
            <a:cxnLst/>
            <a:rect l="l" t="t" r="r" b="b"/>
            <a:pathLst>
              <a:path w="265429" h="1170939">
                <a:moveTo>
                  <a:pt x="0" y="1170431"/>
                </a:moveTo>
                <a:lnTo>
                  <a:pt x="265175" y="1170431"/>
                </a:lnTo>
                <a:lnTo>
                  <a:pt x="265175" y="0"/>
                </a:lnTo>
                <a:lnTo>
                  <a:pt x="0" y="0"/>
                </a:lnTo>
                <a:lnTo>
                  <a:pt x="0" y="1170431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79720" y="4859985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19344" y="4873752"/>
            <a:ext cx="281939" cy="2819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79720" y="5144973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19344" y="5158740"/>
            <a:ext cx="281939" cy="2819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79720" y="5429961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19344" y="5443728"/>
            <a:ext cx="281939" cy="2819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79720" y="5714949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419344" y="5728715"/>
            <a:ext cx="281939" cy="2819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78758" y="4865370"/>
            <a:ext cx="264160" cy="1170940"/>
          </a:xfrm>
          <a:custGeom>
            <a:avLst/>
            <a:gdLst/>
            <a:ahLst/>
            <a:cxnLst/>
            <a:rect l="l" t="t" r="r" b="b"/>
            <a:pathLst>
              <a:path w="264160" h="1170939">
                <a:moveTo>
                  <a:pt x="0" y="1170431"/>
                </a:moveTo>
                <a:lnTo>
                  <a:pt x="263651" y="1170431"/>
                </a:lnTo>
                <a:lnTo>
                  <a:pt x="263651" y="0"/>
                </a:lnTo>
                <a:lnTo>
                  <a:pt x="0" y="0"/>
                </a:lnTo>
                <a:lnTo>
                  <a:pt x="0" y="1170431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29228" y="4859985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68852" y="4873752"/>
            <a:ext cx="281939" cy="2819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29228" y="5144973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68852" y="5158740"/>
            <a:ext cx="281939" cy="28193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29228" y="5429961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68852" y="5443728"/>
            <a:ext cx="281939" cy="28193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29228" y="5714949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68852" y="5728715"/>
            <a:ext cx="281939" cy="28193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20595" y="3676650"/>
            <a:ext cx="78105" cy="1190625"/>
          </a:xfrm>
          <a:custGeom>
            <a:avLst/>
            <a:gdLst/>
            <a:ahLst/>
            <a:cxnLst/>
            <a:rect l="l" t="t" r="r" b="b"/>
            <a:pathLst>
              <a:path w="78105" h="1190625">
                <a:moveTo>
                  <a:pt x="25924" y="1112520"/>
                </a:moveTo>
                <a:lnTo>
                  <a:pt x="0" y="1112520"/>
                </a:lnTo>
                <a:lnTo>
                  <a:pt x="38735" y="1190244"/>
                </a:lnTo>
                <a:lnTo>
                  <a:pt x="71225" y="1125474"/>
                </a:lnTo>
                <a:lnTo>
                  <a:pt x="25907" y="1125474"/>
                </a:lnTo>
                <a:lnTo>
                  <a:pt x="25924" y="1112520"/>
                </a:lnTo>
                <a:close/>
              </a:path>
              <a:path w="78105" h="1190625">
                <a:moveTo>
                  <a:pt x="53212" y="0"/>
                </a:moveTo>
                <a:lnTo>
                  <a:pt x="27305" y="0"/>
                </a:lnTo>
                <a:lnTo>
                  <a:pt x="25907" y="1125474"/>
                </a:lnTo>
                <a:lnTo>
                  <a:pt x="51816" y="1125474"/>
                </a:lnTo>
                <a:lnTo>
                  <a:pt x="53212" y="0"/>
                </a:lnTo>
                <a:close/>
              </a:path>
              <a:path w="78105" h="1190625">
                <a:moveTo>
                  <a:pt x="77724" y="1112520"/>
                </a:moveTo>
                <a:lnTo>
                  <a:pt x="51832" y="1112520"/>
                </a:lnTo>
                <a:lnTo>
                  <a:pt x="51816" y="1125474"/>
                </a:lnTo>
                <a:lnTo>
                  <a:pt x="71225" y="1125474"/>
                </a:lnTo>
                <a:lnTo>
                  <a:pt x="77724" y="1112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25346" y="3960114"/>
            <a:ext cx="1270000" cy="623570"/>
          </a:xfrm>
          <a:custGeom>
            <a:avLst/>
            <a:gdLst/>
            <a:ahLst/>
            <a:cxnLst/>
            <a:rect l="l" t="t" r="r" b="b"/>
            <a:pathLst>
              <a:path w="1270000" h="623570">
                <a:moveTo>
                  <a:pt x="1078737" y="0"/>
                </a:moveTo>
                <a:lnTo>
                  <a:pt x="190753" y="0"/>
                </a:lnTo>
                <a:lnTo>
                  <a:pt x="147037" y="5041"/>
                </a:lnTo>
                <a:lnTo>
                  <a:pt x="106894" y="19400"/>
                </a:lnTo>
                <a:lnTo>
                  <a:pt x="71475" y="41927"/>
                </a:lnTo>
                <a:lnTo>
                  <a:pt x="41927" y="71475"/>
                </a:lnTo>
                <a:lnTo>
                  <a:pt x="19400" y="106894"/>
                </a:lnTo>
                <a:lnTo>
                  <a:pt x="5041" y="147037"/>
                </a:lnTo>
                <a:lnTo>
                  <a:pt x="0" y="190753"/>
                </a:lnTo>
                <a:lnTo>
                  <a:pt x="0" y="432562"/>
                </a:lnTo>
                <a:lnTo>
                  <a:pt x="5041" y="476278"/>
                </a:lnTo>
                <a:lnTo>
                  <a:pt x="19400" y="516421"/>
                </a:lnTo>
                <a:lnTo>
                  <a:pt x="41927" y="551840"/>
                </a:lnTo>
                <a:lnTo>
                  <a:pt x="71475" y="581388"/>
                </a:lnTo>
                <a:lnTo>
                  <a:pt x="106894" y="603915"/>
                </a:lnTo>
                <a:lnTo>
                  <a:pt x="147037" y="618274"/>
                </a:lnTo>
                <a:lnTo>
                  <a:pt x="190753" y="623315"/>
                </a:lnTo>
                <a:lnTo>
                  <a:pt x="1078737" y="623315"/>
                </a:lnTo>
                <a:lnTo>
                  <a:pt x="1122454" y="618274"/>
                </a:lnTo>
                <a:lnTo>
                  <a:pt x="1162597" y="603915"/>
                </a:lnTo>
                <a:lnTo>
                  <a:pt x="1198016" y="581388"/>
                </a:lnTo>
                <a:lnTo>
                  <a:pt x="1227564" y="551840"/>
                </a:lnTo>
                <a:lnTo>
                  <a:pt x="1250091" y="516421"/>
                </a:lnTo>
                <a:lnTo>
                  <a:pt x="1264450" y="476278"/>
                </a:lnTo>
                <a:lnTo>
                  <a:pt x="1269492" y="432562"/>
                </a:lnTo>
                <a:lnTo>
                  <a:pt x="1269492" y="190753"/>
                </a:lnTo>
                <a:lnTo>
                  <a:pt x="1264450" y="147037"/>
                </a:lnTo>
                <a:lnTo>
                  <a:pt x="1250091" y="106894"/>
                </a:lnTo>
                <a:lnTo>
                  <a:pt x="1227564" y="71475"/>
                </a:lnTo>
                <a:lnTo>
                  <a:pt x="1198016" y="41927"/>
                </a:lnTo>
                <a:lnTo>
                  <a:pt x="1162597" y="19400"/>
                </a:lnTo>
                <a:lnTo>
                  <a:pt x="1122454" y="5041"/>
                </a:lnTo>
                <a:lnTo>
                  <a:pt x="1078737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25346" y="3960114"/>
            <a:ext cx="1270000" cy="623570"/>
          </a:xfrm>
          <a:custGeom>
            <a:avLst/>
            <a:gdLst/>
            <a:ahLst/>
            <a:cxnLst/>
            <a:rect l="l" t="t" r="r" b="b"/>
            <a:pathLst>
              <a:path w="1270000" h="623570">
                <a:moveTo>
                  <a:pt x="0" y="190753"/>
                </a:moveTo>
                <a:lnTo>
                  <a:pt x="5041" y="147037"/>
                </a:lnTo>
                <a:lnTo>
                  <a:pt x="19400" y="106894"/>
                </a:lnTo>
                <a:lnTo>
                  <a:pt x="41927" y="71475"/>
                </a:lnTo>
                <a:lnTo>
                  <a:pt x="71475" y="41927"/>
                </a:lnTo>
                <a:lnTo>
                  <a:pt x="106894" y="19400"/>
                </a:lnTo>
                <a:lnTo>
                  <a:pt x="147037" y="5041"/>
                </a:lnTo>
                <a:lnTo>
                  <a:pt x="190753" y="0"/>
                </a:lnTo>
                <a:lnTo>
                  <a:pt x="1078737" y="0"/>
                </a:lnTo>
                <a:lnTo>
                  <a:pt x="1122454" y="5041"/>
                </a:lnTo>
                <a:lnTo>
                  <a:pt x="1162597" y="19400"/>
                </a:lnTo>
                <a:lnTo>
                  <a:pt x="1198016" y="41927"/>
                </a:lnTo>
                <a:lnTo>
                  <a:pt x="1227564" y="71475"/>
                </a:lnTo>
                <a:lnTo>
                  <a:pt x="1250091" y="106894"/>
                </a:lnTo>
                <a:lnTo>
                  <a:pt x="1264450" y="147037"/>
                </a:lnTo>
                <a:lnTo>
                  <a:pt x="1269492" y="190753"/>
                </a:lnTo>
                <a:lnTo>
                  <a:pt x="1269492" y="432562"/>
                </a:lnTo>
                <a:lnTo>
                  <a:pt x="1264450" y="476278"/>
                </a:lnTo>
                <a:lnTo>
                  <a:pt x="1250091" y="516421"/>
                </a:lnTo>
                <a:lnTo>
                  <a:pt x="1227564" y="551840"/>
                </a:lnTo>
                <a:lnTo>
                  <a:pt x="1198016" y="581388"/>
                </a:lnTo>
                <a:lnTo>
                  <a:pt x="1162597" y="603915"/>
                </a:lnTo>
                <a:lnTo>
                  <a:pt x="1122454" y="618274"/>
                </a:lnTo>
                <a:lnTo>
                  <a:pt x="1078737" y="623315"/>
                </a:lnTo>
                <a:lnTo>
                  <a:pt x="190753" y="623315"/>
                </a:lnTo>
                <a:lnTo>
                  <a:pt x="147037" y="618274"/>
                </a:lnTo>
                <a:lnTo>
                  <a:pt x="106894" y="603915"/>
                </a:lnTo>
                <a:lnTo>
                  <a:pt x="71475" y="581388"/>
                </a:lnTo>
                <a:lnTo>
                  <a:pt x="41927" y="551840"/>
                </a:lnTo>
                <a:lnTo>
                  <a:pt x="19400" y="516421"/>
                </a:lnTo>
                <a:lnTo>
                  <a:pt x="5041" y="476278"/>
                </a:lnTo>
                <a:lnTo>
                  <a:pt x="0" y="432562"/>
                </a:lnTo>
                <a:lnTo>
                  <a:pt x="0" y="19075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810004" y="2991992"/>
            <a:ext cx="5985510" cy="146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100"/>
              </a:spcBef>
              <a:tabLst>
                <a:tab pos="1657985" algn="l"/>
                <a:tab pos="3396615" algn="l"/>
                <a:tab pos="4807585" algn="l"/>
              </a:tabLst>
            </a:pPr>
            <a:r>
              <a:rPr sz="3600" spc="-145" dirty="0">
                <a:latin typeface="Arial"/>
                <a:cs typeface="Arial"/>
              </a:rPr>
              <a:t>I	</a:t>
            </a:r>
            <a:r>
              <a:rPr sz="3600" spc="-65" dirty="0">
                <a:latin typeface="Arial"/>
                <a:cs typeface="Arial"/>
              </a:rPr>
              <a:t>hate	</a:t>
            </a:r>
            <a:r>
              <a:rPr sz="3600" spc="-60" dirty="0">
                <a:latin typeface="Arial"/>
                <a:cs typeface="Arial"/>
              </a:rPr>
              <a:t>this	</a:t>
            </a:r>
            <a:r>
              <a:rPr sz="3600" spc="-95" dirty="0">
                <a:latin typeface="Arial"/>
                <a:cs typeface="Arial"/>
              </a:rPr>
              <a:t>movie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63700" algn="l"/>
                <a:tab pos="3314700" algn="l"/>
                <a:tab pos="4965700" algn="l"/>
              </a:tabLst>
            </a:pPr>
            <a:r>
              <a:rPr sz="2400" spc="-40" dirty="0">
                <a:latin typeface="Arial"/>
                <a:cs typeface="Arial"/>
              </a:rPr>
              <a:t>lookup	lookup	lookup	lookup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126742" y="4865370"/>
            <a:ext cx="265430" cy="1170940"/>
          </a:xfrm>
          <a:custGeom>
            <a:avLst/>
            <a:gdLst/>
            <a:ahLst/>
            <a:cxnLst/>
            <a:rect l="l" t="t" r="r" b="b"/>
            <a:pathLst>
              <a:path w="265430" h="1170939">
                <a:moveTo>
                  <a:pt x="0" y="1170431"/>
                </a:moveTo>
                <a:lnTo>
                  <a:pt x="265175" y="1170431"/>
                </a:lnTo>
                <a:lnTo>
                  <a:pt x="265175" y="0"/>
                </a:lnTo>
                <a:lnTo>
                  <a:pt x="0" y="0"/>
                </a:lnTo>
                <a:lnTo>
                  <a:pt x="0" y="1170431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78735" y="4859985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18360" y="4873752"/>
            <a:ext cx="281939" cy="28193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78735" y="5144973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18360" y="5158740"/>
            <a:ext cx="281939" cy="28193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78735" y="5429961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18360" y="5443728"/>
            <a:ext cx="281939" cy="28193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78735" y="5714949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118360" y="5728715"/>
            <a:ext cx="281939" cy="28193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958083" y="6765035"/>
            <a:ext cx="1370075" cy="154990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3010661" y="6791706"/>
            <a:ext cx="1270000" cy="1449705"/>
          </a:xfrm>
          <a:prstGeom prst="rect">
            <a:avLst/>
          </a:prstGeom>
          <a:solidFill>
            <a:srgbClr val="FFFFFF"/>
          </a:solidFill>
          <a:ln w="25907">
            <a:solidFill>
              <a:srgbClr val="005392"/>
            </a:solidFill>
          </a:ln>
        </p:spPr>
        <p:txBody>
          <a:bodyPr vert="horz" wrap="square" lIns="0" tIns="407034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3204"/>
              </a:spcBef>
            </a:pPr>
            <a:r>
              <a:rPr sz="4000" spc="-305" dirty="0">
                <a:latin typeface="Arial"/>
                <a:cs typeface="Arial"/>
              </a:rPr>
              <a:t>W</a:t>
            </a:r>
            <a:endParaRPr sz="40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400550" y="6922769"/>
            <a:ext cx="265430" cy="1170940"/>
          </a:xfrm>
          <a:custGeom>
            <a:avLst/>
            <a:gdLst/>
            <a:ahLst/>
            <a:cxnLst/>
            <a:rect l="l" t="t" r="r" b="b"/>
            <a:pathLst>
              <a:path w="265429" h="1170940">
                <a:moveTo>
                  <a:pt x="0" y="1170431"/>
                </a:moveTo>
                <a:lnTo>
                  <a:pt x="265175" y="1170431"/>
                </a:lnTo>
                <a:lnTo>
                  <a:pt x="265175" y="0"/>
                </a:lnTo>
                <a:lnTo>
                  <a:pt x="0" y="0"/>
                </a:lnTo>
                <a:lnTo>
                  <a:pt x="0" y="1170431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51020" y="6917385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390644" y="6931152"/>
            <a:ext cx="281939" cy="28194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351020" y="7202373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90644" y="7216140"/>
            <a:ext cx="281939" cy="2819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51020" y="7487361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390644" y="7501128"/>
            <a:ext cx="281939" cy="28194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351020" y="7772348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390644" y="7786116"/>
            <a:ext cx="281939" cy="2819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4379467" y="4938014"/>
            <a:ext cx="2136140" cy="1727200"/>
          </a:xfrm>
          <a:prstGeom prst="rect">
            <a:avLst/>
          </a:prstGeom>
        </p:spPr>
        <p:txBody>
          <a:bodyPr vert="horz" wrap="square" lIns="0" tIns="31496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2480"/>
              </a:spcBef>
              <a:tabLst>
                <a:tab pos="1866900" algn="l"/>
              </a:tabLst>
            </a:pPr>
            <a:r>
              <a:rPr sz="3600" spc="-85" dirty="0">
                <a:latin typeface="Arial"/>
                <a:cs typeface="Arial"/>
              </a:rPr>
              <a:t>+	+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sz="3600" spc="-85" dirty="0">
                <a:latin typeface="Arial"/>
                <a:cs typeface="Arial"/>
              </a:rPr>
              <a:t>=</a:t>
            </a:r>
            <a:endParaRPr sz="3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67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0300" y="508000"/>
            <a:ext cx="31305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10" dirty="0"/>
              <a:t>CBOW</a:t>
            </a:r>
            <a:endParaRPr sz="8000" dirty="0"/>
          </a:p>
        </p:txBody>
      </p:sp>
      <p:sp>
        <p:nvSpPr>
          <p:cNvPr id="3" name="object 3"/>
          <p:cNvSpPr txBox="1"/>
          <p:nvPr/>
        </p:nvSpPr>
        <p:spPr>
          <a:xfrm>
            <a:off x="3746500" y="1739900"/>
            <a:ext cx="5513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latin typeface="Arial"/>
                <a:cs typeface="Arial"/>
              </a:rPr>
              <a:t>(Mikolov </a:t>
            </a:r>
            <a:r>
              <a:rPr sz="4800" dirty="0">
                <a:latin typeface="Arial"/>
                <a:cs typeface="Arial"/>
              </a:rPr>
              <a:t>et </a:t>
            </a:r>
            <a:r>
              <a:rPr sz="4800" spc="-5" dirty="0">
                <a:latin typeface="Arial"/>
                <a:cs typeface="Arial"/>
              </a:rPr>
              <a:t>al.</a:t>
            </a:r>
            <a:r>
              <a:rPr sz="4800" spc="-25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2013)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2948432"/>
            <a:ext cx="183515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380" dirty="0"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00" y="2881376"/>
            <a:ext cx="1054417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20" dirty="0">
                <a:latin typeface="Arial"/>
                <a:cs typeface="Arial"/>
              </a:rPr>
              <a:t>Predict </a:t>
            </a:r>
            <a:r>
              <a:rPr sz="3300" spc="35" dirty="0">
                <a:latin typeface="Arial"/>
                <a:cs typeface="Arial"/>
              </a:rPr>
              <a:t>word </a:t>
            </a:r>
            <a:r>
              <a:rPr sz="3300" spc="75" dirty="0">
                <a:latin typeface="Arial"/>
                <a:cs typeface="Arial"/>
              </a:rPr>
              <a:t>based </a:t>
            </a:r>
            <a:r>
              <a:rPr sz="3300" spc="5" dirty="0">
                <a:latin typeface="Arial"/>
                <a:cs typeface="Arial"/>
              </a:rPr>
              <a:t>on sum of </a:t>
            </a:r>
            <a:r>
              <a:rPr sz="3300" spc="30" dirty="0">
                <a:latin typeface="Arial"/>
                <a:cs typeface="Arial"/>
              </a:rPr>
              <a:t>surrounding</a:t>
            </a:r>
            <a:r>
              <a:rPr sz="3300" spc="-120" dirty="0">
                <a:latin typeface="Arial"/>
                <a:cs typeface="Arial"/>
              </a:rPr>
              <a:t> </a:t>
            </a:r>
            <a:r>
              <a:rPr sz="3300" spc="75" dirty="0">
                <a:latin typeface="Arial"/>
                <a:cs typeface="Arial"/>
              </a:rPr>
              <a:t>embeddings</a:t>
            </a:r>
            <a:endParaRPr sz="3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37713" y="4260291"/>
            <a:ext cx="0" cy="1101725"/>
          </a:xfrm>
          <a:custGeom>
            <a:avLst/>
            <a:gdLst/>
            <a:ahLst/>
            <a:cxnLst/>
            <a:rect l="l" t="t" r="r" b="b"/>
            <a:pathLst>
              <a:path h="1101725">
                <a:moveTo>
                  <a:pt x="0" y="0"/>
                </a:moveTo>
                <a:lnTo>
                  <a:pt x="0" y="11013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6752" y="534898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7734" y="4540453"/>
            <a:ext cx="1394460" cy="614680"/>
          </a:xfrm>
          <a:custGeom>
            <a:avLst/>
            <a:gdLst/>
            <a:ahLst/>
            <a:cxnLst/>
            <a:rect l="l" t="t" r="r" b="b"/>
            <a:pathLst>
              <a:path w="1394460" h="614679">
                <a:moveTo>
                  <a:pt x="1106500" y="0"/>
                </a:moveTo>
                <a:lnTo>
                  <a:pt x="288798" y="0"/>
                </a:lnTo>
                <a:lnTo>
                  <a:pt x="233170" y="220"/>
                </a:lnTo>
                <a:lnTo>
                  <a:pt x="189068" y="1760"/>
                </a:lnTo>
                <a:lnTo>
                  <a:pt x="118770" y="14084"/>
                </a:lnTo>
                <a:lnTo>
                  <a:pt x="84377" y="31073"/>
                </a:lnTo>
                <a:lnTo>
                  <a:pt x="31068" y="84378"/>
                </a:lnTo>
                <a:lnTo>
                  <a:pt x="14084" y="118770"/>
                </a:lnTo>
                <a:lnTo>
                  <a:pt x="1754" y="189068"/>
                </a:lnTo>
                <a:lnTo>
                  <a:pt x="220" y="232629"/>
                </a:lnTo>
                <a:lnTo>
                  <a:pt x="0" y="287515"/>
                </a:lnTo>
                <a:lnTo>
                  <a:pt x="5" y="326897"/>
                </a:lnTo>
                <a:lnTo>
                  <a:pt x="220" y="381242"/>
                </a:lnTo>
                <a:lnTo>
                  <a:pt x="1778" y="425505"/>
                </a:lnTo>
                <a:lnTo>
                  <a:pt x="14084" y="495642"/>
                </a:lnTo>
                <a:lnTo>
                  <a:pt x="31068" y="530034"/>
                </a:lnTo>
                <a:lnTo>
                  <a:pt x="84377" y="583339"/>
                </a:lnTo>
                <a:lnTo>
                  <a:pt x="118770" y="600328"/>
                </a:lnTo>
                <a:lnTo>
                  <a:pt x="188907" y="612652"/>
                </a:lnTo>
                <a:lnTo>
                  <a:pt x="232629" y="614193"/>
                </a:lnTo>
                <a:lnTo>
                  <a:pt x="287515" y="614413"/>
                </a:lnTo>
                <a:lnTo>
                  <a:pt x="1105217" y="614413"/>
                </a:lnTo>
                <a:lnTo>
                  <a:pt x="1160850" y="614193"/>
                </a:lnTo>
                <a:lnTo>
                  <a:pt x="1204952" y="612652"/>
                </a:lnTo>
                <a:lnTo>
                  <a:pt x="1275245" y="600328"/>
                </a:lnTo>
                <a:lnTo>
                  <a:pt x="1309638" y="583339"/>
                </a:lnTo>
                <a:lnTo>
                  <a:pt x="1362947" y="530034"/>
                </a:lnTo>
                <a:lnTo>
                  <a:pt x="1379931" y="495642"/>
                </a:lnTo>
                <a:lnTo>
                  <a:pt x="1392260" y="425345"/>
                </a:lnTo>
                <a:lnTo>
                  <a:pt x="1393795" y="381784"/>
                </a:lnTo>
                <a:lnTo>
                  <a:pt x="1394015" y="326897"/>
                </a:lnTo>
                <a:lnTo>
                  <a:pt x="1394010" y="287515"/>
                </a:lnTo>
                <a:lnTo>
                  <a:pt x="1393795" y="233170"/>
                </a:lnTo>
                <a:lnTo>
                  <a:pt x="1392236" y="188907"/>
                </a:lnTo>
                <a:lnTo>
                  <a:pt x="1379931" y="118770"/>
                </a:lnTo>
                <a:lnTo>
                  <a:pt x="1362947" y="84378"/>
                </a:lnTo>
                <a:lnTo>
                  <a:pt x="1309638" y="31073"/>
                </a:lnTo>
                <a:lnTo>
                  <a:pt x="1275245" y="14084"/>
                </a:lnTo>
                <a:lnTo>
                  <a:pt x="1205112" y="1760"/>
                </a:lnTo>
                <a:lnTo>
                  <a:pt x="1161391" y="220"/>
                </a:lnTo>
                <a:lnTo>
                  <a:pt x="110650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47734" y="4540453"/>
            <a:ext cx="1394460" cy="614680"/>
          </a:xfrm>
          <a:custGeom>
            <a:avLst/>
            <a:gdLst/>
            <a:ahLst/>
            <a:cxnLst/>
            <a:rect l="l" t="t" r="r" b="b"/>
            <a:pathLst>
              <a:path w="1394460" h="614679">
                <a:moveTo>
                  <a:pt x="287521" y="0"/>
                </a:moveTo>
                <a:lnTo>
                  <a:pt x="1106502" y="0"/>
                </a:lnTo>
                <a:lnTo>
                  <a:pt x="1161393" y="220"/>
                </a:lnTo>
                <a:lnTo>
                  <a:pt x="1205114" y="1761"/>
                </a:lnTo>
                <a:lnTo>
                  <a:pt x="1275245" y="14089"/>
                </a:lnTo>
                <a:lnTo>
                  <a:pt x="1309638" y="31075"/>
                </a:lnTo>
                <a:lnTo>
                  <a:pt x="1362947" y="84383"/>
                </a:lnTo>
                <a:lnTo>
                  <a:pt x="1379931" y="118775"/>
                </a:lnTo>
                <a:lnTo>
                  <a:pt x="1392266" y="189068"/>
                </a:lnTo>
                <a:lnTo>
                  <a:pt x="1393807" y="233170"/>
                </a:lnTo>
                <a:lnTo>
                  <a:pt x="1394028" y="288800"/>
                </a:lnTo>
                <a:lnTo>
                  <a:pt x="1394028" y="326895"/>
                </a:lnTo>
                <a:lnTo>
                  <a:pt x="1393807" y="381785"/>
                </a:lnTo>
                <a:lnTo>
                  <a:pt x="1392266" y="425508"/>
                </a:lnTo>
                <a:lnTo>
                  <a:pt x="1379931" y="495641"/>
                </a:lnTo>
                <a:lnTo>
                  <a:pt x="1362947" y="530033"/>
                </a:lnTo>
                <a:lnTo>
                  <a:pt x="1309638" y="583340"/>
                </a:lnTo>
                <a:lnTo>
                  <a:pt x="1275245" y="600326"/>
                </a:lnTo>
                <a:lnTo>
                  <a:pt x="1204954" y="612655"/>
                </a:lnTo>
                <a:lnTo>
                  <a:pt x="1160853" y="614196"/>
                </a:lnTo>
                <a:lnTo>
                  <a:pt x="1105223" y="614417"/>
                </a:lnTo>
                <a:lnTo>
                  <a:pt x="287521" y="614417"/>
                </a:lnTo>
                <a:lnTo>
                  <a:pt x="232631" y="614196"/>
                </a:lnTo>
                <a:lnTo>
                  <a:pt x="188908" y="612655"/>
                </a:lnTo>
                <a:lnTo>
                  <a:pt x="118775" y="600326"/>
                </a:lnTo>
                <a:lnTo>
                  <a:pt x="84383" y="583340"/>
                </a:lnTo>
                <a:lnTo>
                  <a:pt x="31075" y="530033"/>
                </a:lnTo>
                <a:lnTo>
                  <a:pt x="14089" y="495641"/>
                </a:lnTo>
                <a:lnTo>
                  <a:pt x="1761" y="425348"/>
                </a:lnTo>
                <a:lnTo>
                  <a:pt x="220" y="381246"/>
                </a:lnTo>
                <a:lnTo>
                  <a:pt x="0" y="325616"/>
                </a:lnTo>
                <a:lnTo>
                  <a:pt x="0" y="287521"/>
                </a:lnTo>
                <a:lnTo>
                  <a:pt x="220" y="232631"/>
                </a:lnTo>
                <a:lnTo>
                  <a:pt x="1761" y="188908"/>
                </a:lnTo>
                <a:lnTo>
                  <a:pt x="14089" y="118775"/>
                </a:lnTo>
                <a:lnTo>
                  <a:pt x="31075" y="84383"/>
                </a:lnTo>
                <a:lnTo>
                  <a:pt x="84383" y="31075"/>
                </a:lnTo>
                <a:lnTo>
                  <a:pt x="118775" y="14089"/>
                </a:lnTo>
                <a:lnTo>
                  <a:pt x="189068" y="1761"/>
                </a:lnTo>
                <a:lnTo>
                  <a:pt x="233170" y="220"/>
                </a:lnTo>
                <a:lnTo>
                  <a:pt x="288800" y="0"/>
                </a:lnTo>
                <a:lnTo>
                  <a:pt x="287521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0908" y="5486400"/>
            <a:ext cx="265430" cy="1163320"/>
          </a:xfrm>
          <a:custGeom>
            <a:avLst/>
            <a:gdLst/>
            <a:ahLst/>
            <a:cxnLst/>
            <a:rect l="l" t="t" r="r" b="b"/>
            <a:pathLst>
              <a:path w="265430" h="1163320">
                <a:moveTo>
                  <a:pt x="0" y="0"/>
                </a:moveTo>
                <a:lnTo>
                  <a:pt x="265249" y="0"/>
                </a:lnTo>
                <a:lnTo>
                  <a:pt x="265249" y="1162738"/>
                </a:lnTo>
                <a:lnTo>
                  <a:pt x="0" y="116273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4172" y="5483329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3927" y="5497690"/>
            <a:ext cx="279214" cy="279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4172" y="5768317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3927" y="5782669"/>
            <a:ext cx="279214" cy="279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54172" y="6053292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93927" y="6067645"/>
            <a:ext cx="279214" cy="279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54172" y="6338267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93927" y="6352620"/>
            <a:ext cx="279214" cy="279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88713" y="4260291"/>
            <a:ext cx="0" cy="1101725"/>
          </a:xfrm>
          <a:custGeom>
            <a:avLst/>
            <a:gdLst/>
            <a:ahLst/>
            <a:cxnLst/>
            <a:rect l="l" t="t" r="r" b="b"/>
            <a:pathLst>
              <a:path h="1101725">
                <a:moveTo>
                  <a:pt x="0" y="0"/>
                </a:moveTo>
                <a:lnTo>
                  <a:pt x="0" y="11013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27753" y="534898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98734" y="4540453"/>
            <a:ext cx="1394460" cy="614680"/>
          </a:xfrm>
          <a:custGeom>
            <a:avLst/>
            <a:gdLst/>
            <a:ahLst/>
            <a:cxnLst/>
            <a:rect l="l" t="t" r="r" b="b"/>
            <a:pathLst>
              <a:path w="1394460" h="614679">
                <a:moveTo>
                  <a:pt x="1106500" y="0"/>
                </a:moveTo>
                <a:lnTo>
                  <a:pt x="288798" y="0"/>
                </a:lnTo>
                <a:lnTo>
                  <a:pt x="233170" y="220"/>
                </a:lnTo>
                <a:lnTo>
                  <a:pt x="189068" y="1760"/>
                </a:lnTo>
                <a:lnTo>
                  <a:pt x="118770" y="14084"/>
                </a:lnTo>
                <a:lnTo>
                  <a:pt x="84377" y="31073"/>
                </a:lnTo>
                <a:lnTo>
                  <a:pt x="31068" y="84378"/>
                </a:lnTo>
                <a:lnTo>
                  <a:pt x="14084" y="118770"/>
                </a:lnTo>
                <a:lnTo>
                  <a:pt x="1754" y="189068"/>
                </a:lnTo>
                <a:lnTo>
                  <a:pt x="220" y="232629"/>
                </a:lnTo>
                <a:lnTo>
                  <a:pt x="0" y="287515"/>
                </a:lnTo>
                <a:lnTo>
                  <a:pt x="5" y="326897"/>
                </a:lnTo>
                <a:lnTo>
                  <a:pt x="220" y="381242"/>
                </a:lnTo>
                <a:lnTo>
                  <a:pt x="1778" y="425505"/>
                </a:lnTo>
                <a:lnTo>
                  <a:pt x="14084" y="495642"/>
                </a:lnTo>
                <a:lnTo>
                  <a:pt x="31068" y="530034"/>
                </a:lnTo>
                <a:lnTo>
                  <a:pt x="84377" y="583339"/>
                </a:lnTo>
                <a:lnTo>
                  <a:pt x="118770" y="600328"/>
                </a:lnTo>
                <a:lnTo>
                  <a:pt x="188907" y="612652"/>
                </a:lnTo>
                <a:lnTo>
                  <a:pt x="232629" y="614193"/>
                </a:lnTo>
                <a:lnTo>
                  <a:pt x="287515" y="614413"/>
                </a:lnTo>
                <a:lnTo>
                  <a:pt x="1105217" y="614413"/>
                </a:lnTo>
                <a:lnTo>
                  <a:pt x="1160850" y="614193"/>
                </a:lnTo>
                <a:lnTo>
                  <a:pt x="1204952" y="612652"/>
                </a:lnTo>
                <a:lnTo>
                  <a:pt x="1275245" y="600328"/>
                </a:lnTo>
                <a:lnTo>
                  <a:pt x="1309638" y="583339"/>
                </a:lnTo>
                <a:lnTo>
                  <a:pt x="1362947" y="530034"/>
                </a:lnTo>
                <a:lnTo>
                  <a:pt x="1379931" y="495642"/>
                </a:lnTo>
                <a:lnTo>
                  <a:pt x="1392260" y="425345"/>
                </a:lnTo>
                <a:lnTo>
                  <a:pt x="1393795" y="381784"/>
                </a:lnTo>
                <a:lnTo>
                  <a:pt x="1394015" y="326897"/>
                </a:lnTo>
                <a:lnTo>
                  <a:pt x="1394010" y="287515"/>
                </a:lnTo>
                <a:lnTo>
                  <a:pt x="1393795" y="233170"/>
                </a:lnTo>
                <a:lnTo>
                  <a:pt x="1392236" y="188907"/>
                </a:lnTo>
                <a:lnTo>
                  <a:pt x="1379931" y="118770"/>
                </a:lnTo>
                <a:lnTo>
                  <a:pt x="1362947" y="84378"/>
                </a:lnTo>
                <a:lnTo>
                  <a:pt x="1309638" y="31073"/>
                </a:lnTo>
                <a:lnTo>
                  <a:pt x="1275245" y="14084"/>
                </a:lnTo>
                <a:lnTo>
                  <a:pt x="1205112" y="1760"/>
                </a:lnTo>
                <a:lnTo>
                  <a:pt x="1161391" y="220"/>
                </a:lnTo>
                <a:lnTo>
                  <a:pt x="110650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98734" y="4540453"/>
            <a:ext cx="1394460" cy="614680"/>
          </a:xfrm>
          <a:custGeom>
            <a:avLst/>
            <a:gdLst/>
            <a:ahLst/>
            <a:cxnLst/>
            <a:rect l="l" t="t" r="r" b="b"/>
            <a:pathLst>
              <a:path w="1394460" h="614679">
                <a:moveTo>
                  <a:pt x="287521" y="0"/>
                </a:moveTo>
                <a:lnTo>
                  <a:pt x="1106502" y="0"/>
                </a:lnTo>
                <a:lnTo>
                  <a:pt x="1161393" y="220"/>
                </a:lnTo>
                <a:lnTo>
                  <a:pt x="1205114" y="1761"/>
                </a:lnTo>
                <a:lnTo>
                  <a:pt x="1275245" y="14089"/>
                </a:lnTo>
                <a:lnTo>
                  <a:pt x="1309638" y="31075"/>
                </a:lnTo>
                <a:lnTo>
                  <a:pt x="1362947" y="84383"/>
                </a:lnTo>
                <a:lnTo>
                  <a:pt x="1379931" y="118775"/>
                </a:lnTo>
                <a:lnTo>
                  <a:pt x="1392266" y="189068"/>
                </a:lnTo>
                <a:lnTo>
                  <a:pt x="1393807" y="233170"/>
                </a:lnTo>
                <a:lnTo>
                  <a:pt x="1394028" y="288800"/>
                </a:lnTo>
                <a:lnTo>
                  <a:pt x="1394028" y="326895"/>
                </a:lnTo>
                <a:lnTo>
                  <a:pt x="1393807" y="381785"/>
                </a:lnTo>
                <a:lnTo>
                  <a:pt x="1392266" y="425508"/>
                </a:lnTo>
                <a:lnTo>
                  <a:pt x="1379931" y="495641"/>
                </a:lnTo>
                <a:lnTo>
                  <a:pt x="1362947" y="530033"/>
                </a:lnTo>
                <a:lnTo>
                  <a:pt x="1309638" y="583340"/>
                </a:lnTo>
                <a:lnTo>
                  <a:pt x="1275245" y="600326"/>
                </a:lnTo>
                <a:lnTo>
                  <a:pt x="1204954" y="612655"/>
                </a:lnTo>
                <a:lnTo>
                  <a:pt x="1160853" y="614196"/>
                </a:lnTo>
                <a:lnTo>
                  <a:pt x="1105223" y="614417"/>
                </a:lnTo>
                <a:lnTo>
                  <a:pt x="287521" y="614417"/>
                </a:lnTo>
                <a:lnTo>
                  <a:pt x="232631" y="614196"/>
                </a:lnTo>
                <a:lnTo>
                  <a:pt x="188908" y="612655"/>
                </a:lnTo>
                <a:lnTo>
                  <a:pt x="118775" y="600326"/>
                </a:lnTo>
                <a:lnTo>
                  <a:pt x="84383" y="583340"/>
                </a:lnTo>
                <a:lnTo>
                  <a:pt x="31075" y="530033"/>
                </a:lnTo>
                <a:lnTo>
                  <a:pt x="14089" y="495641"/>
                </a:lnTo>
                <a:lnTo>
                  <a:pt x="1761" y="425348"/>
                </a:lnTo>
                <a:lnTo>
                  <a:pt x="220" y="381246"/>
                </a:lnTo>
                <a:lnTo>
                  <a:pt x="0" y="325616"/>
                </a:lnTo>
                <a:lnTo>
                  <a:pt x="0" y="287521"/>
                </a:lnTo>
                <a:lnTo>
                  <a:pt x="220" y="232631"/>
                </a:lnTo>
                <a:lnTo>
                  <a:pt x="1761" y="188908"/>
                </a:lnTo>
                <a:lnTo>
                  <a:pt x="14089" y="118775"/>
                </a:lnTo>
                <a:lnTo>
                  <a:pt x="31075" y="84383"/>
                </a:lnTo>
                <a:lnTo>
                  <a:pt x="84383" y="31075"/>
                </a:lnTo>
                <a:lnTo>
                  <a:pt x="118775" y="14089"/>
                </a:lnTo>
                <a:lnTo>
                  <a:pt x="189068" y="1761"/>
                </a:lnTo>
                <a:lnTo>
                  <a:pt x="233170" y="220"/>
                </a:lnTo>
                <a:lnTo>
                  <a:pt x="288800" y="0"/>
                </a:lnTo>
                <a:lnTo>
                  <a:pt x="287521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51908" y="5486400"/>
            <a:ext cx="265430" cy="1163320"/>
          </a:xfrm>
          <a:custGeom>
            <a:avLst/>
            <a:gdLst/>
            <a:ahLst/>
            <a:cxnLst/>
            <a:rect l="l" t="t" r="r" b="b"/>
            <a:pathLst>
              <a:path w="265429" h="1163320">
                <a:moveTo>
                  <a:pt x="0" y="0"/>
                </a:moveTo>
                <a:lnTo>
                  <a:pt x="265249" y="0"/>
                </a:lnTo>
                <a:lnTo>
                  <a:pt x="265249" y="1162738"/>
                </a:lnTo>
                <a:lnTo>
                  <a:pt x="0" y="116273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05172" y="5483329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44927" y="5497690"/>
            <a:ext cx="279214" cy="279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05172" y="5768317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44927" y="5782669"/>
            <a:ext cx="279214" cy="279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05172" y="6053292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44927" y="6067645"/>
            <a:ext cx="279214" cy="279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05172" y="6338267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44927" y="6352620"/>
            <a:ext cx="279214" cy="279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01713" y="4260291"/>
            <a:ext cx="0" cy="1101725"/>
          </a:xfrm>
          <a:custGeom>
            <a:avLst/>
            <a:gdLst/>
            <a:ahLst/>
            <a:cxnLst/>
            <a:rect l="l" t="t" r="r" b="b"/>
            <a:pathLst>
              <a:path h="1101725">
                <a:moveTo>
                  <a:pt x="0" y="0"/>
                </a:moveTo>
                <a:lnTo>
                  <a:pt x="0" y="11013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40753" y="534898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11734" y="4540453"/>
            <a:ext cx="1394460" cy="614680"/>
          </a:xfrm>
          <a:custGeom>
            <a:avLst/>
            <a:gdLst/>
            <a:ahLst/>
            <a:cxnLst/>
            <a:rect l="l" t="t" r="r" b="b"/>
            <a:pathLst>
              <a:path w="1394459" h="614679">
                <a:moveTo>
                  <a:pt x="1106500" y="0"/>
                </a:moveTo>
                <a:lnTo>
                  <a:pt x="288798" y="0"/>
                </a:lnTo>
                <a:lnTo>
                  <a:pt x="233170" y="220"/>
                </a:lnTo>
                <a:lnTo>
                  <a:pt x="189068" y="1760"/>
                </a:lnTo>
                <a:lnTo>
                  <a:pt x="118770" y="14084"/>
                </a:lnTo>
                <a:lnTo>
                  <a:pt x="84377" y="31073"/>
                </a:lnTo>
                <a:lnTo>
                  <a:pt x="31068" y="84378"/>
                </a:lnTo>
                <a:lnTo>
                  <a:pt x="14084" y="118770"/>
                </a:lnTo>
                <a:lnTo>
                  <a:pt x="1754" y="189068"/>
                </a:lnTo>
                <a:lnTo>
                  <a:pt x="220" y="232629"/>
                </a:lnTo>
                <a:lnTo>
                  <a:pt x="0" y="287515"/>
                </a:lnTo>
                <a:lnTo>
                  <a:pt x="5" y="326897"/>
                </a:lnTo>
                <a:lnTo>
                  <a:pt x="220" y="381242"/>
                </a:lnTo>
                <a:lnTo>
                  <a:pt x="1778" y="425505"/>
                </a:lnTo>
                <a:lnTo>
                  <a:pt x="14084" y="495642"/>
                </a:lnTo>
                <a:lnTo>
                  <a:pt x="31068" y="530034"/>
                </a:lnTo>
                <a:lnTo>
                  <a:pt x="84377" y="583339"/>
                </a:lnTo>
                <a:lnTo>
                  <a:pt x="118770" y="600328"/>
                </a:lnTo>
                <a:lnTo>
                  <a:pt x="188907" y="612652"/>
                </a:lnTo>
                <a:lnTo>
                  <a:pt x="232629" y="614193"/>
                </a:lnTo>
                <a:lnTo>
                  <a:pt x="287515" y="614413"/>
                </a:lnTo>
                <a:lnTo>
                  <a:pt x="1105217" y="614413"/>
                </a:lnTo>
                <a:lnTo>
                  <a:pt x="1160850" y="614193"/>
                </a:lnTo>
                <a:lnTo>
                  <a:pt x="1204952" y="612652"/>
                </a:lnTo>
                <a:lnTo>
                  <a:pt x="1275245" y="600328"/>
                </a:lnTo>
                <a:lnTo>
                  <a:pt x="1309638" y="583339"/>
                </a:lnTo>
                <a:lnTo>
                  <a:pt x="1362947" y="530034"/>
                </a:lnTo>
                <a:lnTo>
                  <a:pt x="1379931" y="495642"/>
                </a:lnTo>
                <a:lnTo>
                  <a:pt x="1392260" y="425345"/>
                </a:lnTo>
                <a:lnTo>
                  <a:pt x="1393795" y="381784"/>
                </a:lnTo>
                <a:lnTo>
                  <a:pt x="1394015" y="326897"/>
                </a:lnTo>
                <a:lnTo>
                  <a:pt x="1394010" y="287515"/>
                </a:lnTo>
                <a:lnTo>
                  <a:pt x="1393795" y="233170"/>
                </a:lnTo>
                <a:lnTo>
                  <a:pt x="1392236" y="188907"/>
                </a:lnTo>
                <a:lnTo>
                  <a:pt x="1379931" y="118770"/>
                </a:lnTo>
                <a:lnTo>
                  <a:pt x="1362947" y="84378"/>
                </a:lnTo>
                <a:lnTo>
                  <a:pt x="1309638" y="31073"/>
                </a:lnTo>
                <a:lnTo>
                  <a:pt x="1275245" y="14084"/>
                </a:lnTo>
                <a:lnTo>
                  <a:pt x="1205112" y="1760"/>
                </a:lnTo>
                <a:lnTo>
                  <a:pt x="1161391" y="220"/>
                </a:lnTo>
                <a:lnTo>
                  <a:pt x="110650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11734" y="4540453"/>
            <a:ext cx="1394460" cy="614680"/>
          </a:xfrm>
          <a:custGeom>
            <a:avLst/>
            <a:gdLst/>
            <a:ahLst/>
            <a:cxnLst/>
            <a:rect l="l" t="t" r="r" b="b"/>
            <a:pathLst>
              <a:path w="1394459" h="614679">
                <a:moveTo>
                  <a:pt x="287521" y="0"/>
                </a:moveTo>
                <a:lnTo>
                  <a:pt x="1106502" y="0"/>
                </a:lnTo>
                <a:lnTo>
                  <a:pt x="1161393" y="220"/>
                </a:lnTo>
                <a:lnTo>
                  <a:pt x="1205114" y="1761"/>
                </a:lnTo>
                <a:lnTo>
                  <a:pt x="1275245" y="14089"/>
                </a:lnTo>
                <a:lnTo>
                  <a:pt x="1309638" y="31075"/>
                </a:lnTo>
                <a:lnTo>
                  <a:pt x="1362947" y="84383"/>
                </a:lnTo>
                <a:lnTo>
                  <a:pt x="1379931" y="118775"/>
                </a:lnTo>
                <a:lnTo>
                  <a:pt x="1392266" y="189068"/>
                </a:lnTo>
                <a:lnTo>
                  <a:pt x="1393807" y="233170"/>
                </a:lnTo>
                <a:lnTo>
                  <a:pt x="1394028" y="288800"/>
                </a:lnTo>
                <a:lnTo>
                  <a:pt x="1394028" y="326895"/>
                </a:lnTo>
                <a:lnTo>
                  <a:pt x="1393807" y="381785"/>
                </a:lnTo>
                <a:lnTo>
                  <a:pt x="1392266" y="425508"/>
                </a:lnTo>
                <a:lnTo>
                  <a:pt x="1379931" y="495641"/>
                </a:lnTo>
                <a:lnTo>
                  <a:pt x="1362947" y="530033"/>
                </a:lnTo>
                <a:lnTo>
                  <a:pt x="1309638" y="583340"/>
                </a:lnTo>
                <a:lnTo>
                  <a:pt x="1275245" y="600326"/>
                </a:lnTo>
                <a:lnTo>
                  <a:pt x="1204954" y="612655"/>
                </a:lnTo>
                <a:lnTo>
                  <a:pt x="1160853" y="614196"/>
                </a:lnTo>
                <a:lnTo>
                  <a:pt x="1105223" y="614417"/>
                </a:lnTo>
                <a:lnTo>
                  <a:pt x="287521" y="614417"/>
                </a:lnTo>
                <a:lnTo>
                  <a:pt x="232631" y="614196"/>
                </a:lnTo>
                <a:lnTo>
                  <a:pt x="188908" y="612655"/>
                </a:lnTo>
                <a:lnTo>
                  <a:pt x="118775" y="600326"/>
                </a:lnTo>
                <a:lnTo>
                  <a:pt x="84383" y="583340"/>
                </a:lnTo>
                <a:lnTo>
                  <a:pt x="31075" y="530033"/>
                </a:lnTo>
                <a:lnTo>
                  <a:pt x="14089" y="495641"/>
                </a:lnTo>
                <a:lnTo>
                  <a:pt x="1761" y="425348"/>
                </a:lnTo>
                <a:lnTo>
                  <a:pt x="220" y="381246"/>
                </a:lnTo>
                <a:lnTo>
                  <a:pt x="0" y="325616"/>
                </a:lnTo>
                <a:lnTo>
                  <a:pt x="0" y="287521"/>
                </a:lnTo>
                <a:lnTo>
                  <a:pt x="220" y="232631"/>
                </a:lnTo>
                <a:lnTo>
                  <a:pt x="1761" y="188908"/>
                </a:lnTo>
                <a:lnTo>
                  <a:pt x="14089" y="118775"/>
                </a:lnTo>
                <a:lnTo>
                  <a:pt x="31075" y="84383"/>
                </a:lnTo>
                <a:lnTo>
                  <a:pt x="84383" y="31075"/>
                </a:lnTo>
                <a:lnTo>
                  <a:pt x="118775" y="14089"/>
                </a:lnTo>
                <a:lnTo>
                  <a:pt x="189068" y="1761"/>
                </a:lnTo>
                <a:lnTo>
                  <a:pt x="233170" y="220"/>
                </a:lnTo>
                <a:lnTo>
                  <a:pt x="288800" y="0"/>
                </a:lnTo>
                <a:lnTo>
                  <a:pt x="287521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64908" y="5486400"/>
            <a:ext cx="265430" cy="1163320"/>
          </a:xfrm>
          <a:custGeom>
            <a:avLst/>
            <a:gdLst/>
            <a:ahLst/>
            <a:cxnLst/>
            <a:rect l="l" t="t" r="r" b="b"/>
            <a:pathLst>
              <a:path w="265429" h="1163320">
                <a:moveTo>
                  <a:pt x="0" y="0"/>
                </a:moveTo>
                <a:lnTo>
                  <a:pt x="265249" y="0"/>
                </a:lnTo>
                <a:lnTo>
                  <a:pt x="265249" y="1162738"/>
                </a:lnTo>
                <a:lnTo>
                  <a:pt x="0" y="116273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18172" y="5483329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57928" y="5497690"/>
            <a:ext cx="279214" cy="279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18172" y="5768317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57928" y="5782669"/>
            <a:ext cx="279214" cy="279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18172" y="6053292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57928" y="6067645"/>
            <a:ext cx="279214" cy="279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18172" y="6338267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57928" y="6352620"/>
            <a:ext cx="279214" cy="279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52713" y="4260291"/>
            <a:ext cx="0" cy="1101725"/>
          </a:xfrm>
          <a:custGeom>
            <a:avLst/>
            <a:gdLst/>
            <a:ahLst/>
            <a:cxnLst/>
            <a:rect l="l" t="t" r="r" b="b"/>
            <a:pathLst>
              <a:path h="1101725">
                <a:moveTo>
                  <a:pt x="0" y="0"/>
                </a:moveTo>
                <a:lnTo>
                  <a:pt x="0" y="11013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91753" y="5348985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62734" y="4540453"/>
            <a:ext cx="1394460" cy="614680"/>
          </a:xfrm>
          <a:custGeom>
            <a:avLst/>
            <a:gdLst/>
            <a:ahLst/>
            <a:cxnLst/>
            <a:rect l="l" t="t" r="r" b="b"/>
            <a:pathLst>
              <a:path w="1394459" h="614679">
                <a:moveTo>
                  <a:pt x="1106500" y="0"/>
                </a:moveTo>
                <a:lnTo>
                  <a:pt x="288798" y="0"/>
                </a:lnTo>
                <a:lnTo>
                  <a:pt x="233165" y="220"/>
                </a:lnTo>
                <a:lnTo>
                  <a:pt x="189063" y="1760"/>
                </a:lnTo>
                <a:lnTo>
                  <a:pt x="118770" y="14084"/>
                </a:lnTo>
                <a:lnTo>
                  <a:pt x="84377" y="31073"/>
                </a:lnTo>
                <a:lnTo>
                  <a:pt x="31068" y="84378"/>
                </a:lnTo>
                <a:lnTo>
                  <a:pt x="14084" y="118770"/>
                </a:lnTo>
                <a:lnTo>
                  <a:pt x="1754" y="189068"/>
                </a:lnTo>
                <a:lnTo>
                  <a:pt x="220" y="232629"/>
                </a:lnTo>
                <a:lnTo>
                  <a:pt x="0" y="287515"/>
                </a:lnTo>
                <a:lnTo>
                  <a:pt x="5" y="326897"/>
                </a:lnTo>
                <a:lnTo>
                  <a:pt x="220" y="381242"/>
                </a:lnTo>
                <a:lnTo>
                  <a:pt x="1778" y="425505"/>
                </a:lnTo>
                <a:lnTo>
                  <a:pt x="14084" y="495642"/>
                </a:lnTo>
                <a:lnTo>
                  <a:pt x="31068" y="530034"/>
                </a:lnTo>
                <a:lnTo>
                  <a:pt x="84377" y="583339"/>
                </a:lnTo>
                <a:lnTo>
                  <a:pt x="118770" y="600328"/>
                </a:lnTo>
                <a:lnTo>
                  <a:pt x="188902" y="612652"/>
                </a:lnTo>
                <a:lnTo>
                  <a:pt x="232623" y="614193"/>
                </a:lnTo>
                <a:lnTo>
                  <a:pt x="287515" y="614413"/>
                </a:lnTo>
                <a:lnTo>
                  <a:pt x="1105217" y="614413"/>
                </a:lnTo>
                <a:lnTo>
                  <a:pt x="1160850" y="614193"/>
                </a:lnTo>
                <a:lnTo>
                  <a:pt x="1204952" y="612652"/>
                </a:lnTo>
                <a:lnTo>
                  <a:pt x="1275245" y="600328"/>
                </a:lnTo>
                <a:lnTo>
                  <a:pt x="1309638" y="583339"/>
                </a:lnTo>
                <a:lnTo>
                  <a:pt x="1362947" y="530034"/>
                </a:lnTo>
                <a:lnTo>
                  <a:pt x="1379931" y="495642"/>
                </a:lnTo>
                <a:lnTo>
                  <a:pt x="1392260" y="425345"/>
                </a:lnTo>
                <a:lnTo>
                  <a:pt x="1393795" y="381784"/>
                </a:lnTo>
                <a:lnTo>
                  <a:pt x="1394015" y="326897"/>
                </a:lnTo>
                <a:lnTo>
                  <a:pt x="1394010" y="287515"/>
                </a:lnTo>
                <a:lnTo>
                  <a:pt x="1393795" y="233170"/>
                </a:lnTo>
                <a:lnTo>
                  <a:pt x="1392236" y="188907"/>
                </a:lnTo>
                <a:lnTo>
                  <a:pt x="1379931" y="118770"/>
                </a:lnTo>
                <a:lnTo>
                  <a:pt x="1362947" y="84378"/>
                </a:lnTo>
                <a:lnTo>
                  <a:pt x="1309638" y="31073"/>
                </a:lnTo>
                <a:lnTo>
                  <a:pt x="1275245" y="14084"/>
                </a:lnTo>
                <a:lnTo>
                  <a:pt x="1205112" y="1760"/>
                </a:lnTo>
                <a:lnTo>
                  <a:pt x="1161391" y="220"/>
                </a:lnTo>
                <a:lnTo>
                  <a:pt x="110650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62734" y="4540453"/>
            <a:ext cx="1394460" cy="614680"/>
          </a:xfrm>
          <a:custGeom>
            <a:avLst/>
            <a:gdLst/>
            <a:ahLst/>
            <a:cxnLst/>
            <a:rect l="l" t="t" r="r" b="b"/>
            <a:pathLst>
              <a:path w="1394459" h="614679">
                <a:moveTo>
                  <a:pt x="287521" y="0"/>
                </a:moveTo>
                <a:lnTo>
                  <a:pt x="1106502" y="0"/>
                </a:lnTo>
                <a:lnTo>
                  <a:pt x="1161393" y="220"/>
                </a:lnTo>
                <a:lnTo>
                  <a:pt x="1205114" y="1761"/>
                </a:lnTo>
                <a:lnTo>
                  <a:pt x="1275245" y="14089"/>
                </a:lnTo>
                <a:lnTo>
                  <a:pt x="1309638" y="31075"/>
                </a:lnTo>
                <a:lnTo>
                  <a:pt x="1362947" y="84383"/>
                </a:lnTo>
                <a:lnTo>
                  <a:pt x="1379931" y="118775"/>
                </a:lnTo>
                <a:lnTo>
                  <a:pt x="1392266" y="189068"/>
                </a:lnTo>
                <a:lnTo>
                  <a:pt x="1393807" y="233170"/>
                </a:lnTo>
                <a:lnTo>
                  <a:pt x="1394028" y="288800"/>
                </a:lnTo>
                <a:lnTo>
                  <a:pt x="1394028" y="326895"/>
                </a:lnTo>
                <a:lnTo>
                  <a:pt x="1393807" y="381785"/>
                </a:lnTo>
                <a:lnTo>
                  <a:pt x="1392266" y="425508"/>
                </a:lnTo>
                <a:lnTo>
                  <a:pt x="1379931" y="495641"/>
                </a:lnTo>
                <a:lnTo>
                  <a:pt x="1362947" y="530033"/>
                </a:lnTo>
                <a:lnTo>
                  <a:pt x="1309638" y="583340"/>
                </a:lnTo>
                <a:lnTo>
                  <a:pt x="1275245" y="600326"/>
                </a:lnTo>
                <a:lnTo>
                  <a:pt x="1204954" y="612655"/>
                </a:lnTo>
                <a:lnTo>
                  <a:pt x="1160853" y="614196"/>
                </a:lnTo>
                <a:lnTo>
                  <a:pt x="1105223" y="614417"/>
                </a:lnTo>
                <a:lnTo>
                  <a:pt x="287521" y="614417"/>
                </a:lnTo>
                <a:lnTo>
                  <a:pt x="232631" y="614196"/>
                </a:lnTo>
                <a:lnTo>
                  <a:pt x="188908" y="612655"/>
                </a:lnTo>
                <a:lnTo>
                  <a:pt x="118775" y="600326"/>
                </a:lnTo>
                <a:lnTo>
                  <a:pt x="84383" y="583340"/>
                </a:lnTo>
                <a:lnTo>
                  <a:pt x="31075" y="530033"/>
                </a:lnTo>
                <a:lnTo>
                  <a:pt x="14089" y="495641"/>
                </a:lnTo>
                <a:lnTo>
                  <a:pt x="1761" y="425348"/>
                </a:lnTo>
                <a:lnTo>
                  <a:pt x="220" y="381246"/>
                </a:lnTo>
                <a:lnTo>
                  <a:pt x="0" y="325616"/>
                </a:lnTo>
                <a:lnTo>
                  <a:pt x="0" y="287521"/>
                </a:lnTo>
                <a:lnTo>
                  <a:pt x="220" y="232631"/>
                </a:lnTo>
                <a:lnTo>
                  <a:pt x="1761" y="188908"/>
                </a:lnTo>
                <a:lnTo>
                  <a:pt x="14089" y="118775"/>
                </a:lnTo>
                <a:lnTo>
                  <a:pt x="31075" y="84383"/>
                </a:lnTo>
                <a:lnTo>
                  <a:pt x="84383" y="31075"/>
                </a:lnTo>
                <a:lnTo>
                  <a:pt x="118775" y="14089"/>
                </a:lnTo>
                <a:lnTo>
                  <a:pt x="189068" y="1761"/>
                </a:lnTo>
                <a:lnTo>
                  <a:pt x="233170" y="220"/>
                </a:lnTo>
                <a:lnTo>
                  <a:pt x="288800" y="0"/>
                </a:lnTo>
                <a:lnTo>
                  <a:pt x="287521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15908" y="5486400"/>
            <a:ext cx="265430" cy="1163320"/>
          </a:xfrm>
          <a:custGeom>
            <a:avLst/>
            <a:gdLst/>
            <a:ahLst/>
            <a:cxnLst/>
            <a:rect l="l" t="t" r="r" b="b"/>
            <a:pathLst>
              <a:path w="265429" h="1163320">
                <a:moveTo>
                  <a:pt x="0" y="0"/>
                </a:moveTo>
                <a:lnTo>
                  <a:pt x="265249" y="0"/>
                </a:lnTo>
                <a:lnTo>
                  <a:pt x="265249" y="1162738"/>
                </a:lnTo>
                <a:lnTo>
                  <a:pt x="0" y="116273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69172" y="5483329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608928" y="5497690"/>
            <a:ext cx="279204" cy="279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569172" y="5768317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08928" y="5782669"/>
            <a:ext cx="279204" cy="279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69172" y="6053292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08928" y="6067645"/>
            <a:ext cx="279204" cy="279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69172" y="6338267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08928" y="6352620"/>
            <a:ext cx="279204" cy="279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400300" y="3568700"/>
            <a:ext cx="2769235" cy="147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8365" algn="l"/>
              </a:tabLst>
            </a:pPr>
            <a:r>
              <a:rPr sz="3600" spc="65" dirty="0">
                <a:latin typeface="Arial"/>
                <a:cs typeface="Arial"/>
              </a:rPr>
              <a:t>giving	</a:t>
            </a:r>
            <a:r>
              <a:rPr sz="3600" spc="-5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tabLst>
                <a:tab pos="1840864" algn="l"/>
              </a:tabLst>
            </a:pPr>
            <a:r>
              <a:rPr sz="2400" spc="20" dirty="0">
                <a:latin typeface="Arial"/>
                <a:cs typeface="Arial"/>
              </a:rPr>
              <a:t>lookup	lookup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42100" y="3568700"/>
            <a:ext cx="2591435" cy="147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 algn="ctr">
              <a:lnSpc>
                <a:spcPct val="100000"/>
              </a:lnSpc>
              <a:spcBef>
                <a:spcPts val="100"/>
              </a:spcBef>
              <a:tabLst>
                <a:tab pos="1625600" algn="l"/>
              </a:tabLst>
            </a:pPr>
            <a:r>
              <a:rPr sz="3600" dirty="0">
                <a:latin typeface="Arial"/>
                <a:cs typeface="Arial"/>
              </a:rPr>
              <a:t>at	</a:t>
            </a:r>
            <a:r>
              <a:rPr sz="3600" spc="-5" dirty="0">
                <a:latin typeface="Arial"/>
                <a:cs typeface="Arial"/>
              </a:rPr>
              <a:t>the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1650364" algn="l"/>
              </a:tabLst>
            </a:pPr>
            <a:r>
              <a:rPr sz="2400" spc="20" dirty="0">
                <a:latin typeface="Arial"/>
                <a:cs typeface="Arial"/>
              </a:rPr>
              <a:t>lookup	lookup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588000" y="3683000"/>
            <a:ext cx="559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***</a:t>
            </a:r>
            <a:endParaRPr sz="36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670300" y="5715000"/>
            <a:ext cx="327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70" dirty="0">
                <a:latin typeface="Arial"/>
                <a:cs typeface="Arial"/>
              </a:rPr>
              <a:t>+</a:t>
            </a:r>
            <a:endParaRPr sz="3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734300" y="5715000"/>
            <a:ext cx="327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70" dirty="0">
                <a:latin typeface="Arial"/>
                <a:cs typeface="Arial"/>
              </a:rPr>
              <a:t>+</a:t>
            </a:r>
            <a:endParaRPr sz="3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017000" y="8610600"/>
            <a:ext cx="1210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120" dirty="0">
                <a:latin typeface="Arial"/>
                <a:cs typeface="Arial"/>
              </a:rPr>
              <a:t>p</a:t>
            </a:r>
            <a:r>
              <a:rPr sz="3600" i="1" spc="5" dirty="0">
                <a:latin typeface="Arial"/>
                <a:cs typeface="Arial"/>
              </a:rPr>
              <a:t>r</a:t>
            </a:r>
            <a:r>
              <a:rPr sz="3600" i="1" spc="65" dirty="0">
                <a:latin typeface="Arial"/>
                <a:cs typeface="Arial"/>
              </a:rPr>
              <a:t>obs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9493110" y="7268933"/>
            <a:ext cx="265430" cy="1442085"/>
          </a:xfrm>
          <a:custGeom>
            <a:avLst/>
            <a:gdLst/>
            <a:ahLst/>
            <a:cxnLst/>
            <a:rect l="l" t="t" r="r" b="b"/>
            <a:pathLst>
              <a:path w="265429" h="1442084">
                <a:moveTo>
                  <a:pt x="0" y="0"/>
                </a:moveTo>
                <a:lnTo>
                  <a:pt x="265249" y="0"/>
                </a:lnTo>
                <a:lnTo>
                  <a:pt x="265249" y="1441704"/>
                </a:lnTo>
                <a:lnTo>
                  <a:pt x="0" y="144170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46374" y="7265875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486129" y="7280228"/>
            <a:ext cx="279214" cy="279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46374" y="7550850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486129" y="7565203"/>
            <a:ext cx="279214" cy="279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446374" y="7835826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86129" y="7850178"/>
            <a:ext cx="279214" cy="279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446374" y="8120801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486129" y="8135163"/>
            <a:ext cx="279214" cy="279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446374" y="8405786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486129" y="8420141"/>
            <a:ext cx="279214" cy="2792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355290" y="792203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20" y="609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539570" y="7669809"/>
            <a:ext cx="1452880" cy="622300"/>
          </a:xfrm>
          <a:custGeom>
            <a:avLst/>
            <a:gdLst/>
            <a:ahLst/>
            <a:cxnLst/>
            <a:rect l="l" t="t" r="r" b="b"/>
            <a:pathLst>
              <a:path w="1452879" h="622300">
                <a:moveTo>
                  <a:pt x="1161516" y="0"/>
                </a:moveTo>
                <a:lnTo>
                  <a:pt x="292506" y="0"/>
                </a:lnTo>
                <a:lnTo>
                  <a:pt x="236162" y="223"/>
                </a:lnTo>
                <a:lnTo>
                  <a:pt x="191493" y="1784"/>
                </a:lnTo>
                <a:lnTo>
                  <a:pt x="120294" y="14274"/>
                </a:lnTo>
                <a:lnTo>
                  <a:pt x="85462" y="31476"/>
                </a:lnTo>
                <a:lnTo>
                  <a:pt x="55529" y="55532"/>
                </a:lnTo>
                <a:lnTo>
                  <a:pt x="31470" y="85467"/>
                </a:lnTo>
                <a:lnTo>
                  <a:pt x="14262" y="120307"/>
                </a:lnTo>
                <a:lnTo>
                  <a:pt x="1777" y="191495"/>
                </a:lnTo>
                <a:lnTo>
                  <a:pt x="222" y="235616"/>
                </a:lnTo>
                <a:lnTo>
                  <a:pt x="0" y="291210"/>
                </a:lnTo>
                <a:lnTo>
                  <a:pt x="5" y="331088"/>
                </a:lnTo>
                <a:lnTo>
                  <a:pt x="222" y="386137"/>
                </a:lnTo>
                <a:lnTo>
                  <a:pt x="1782" y="430806"/>
                </a:lnTo>
                <a:lnTo>
                  <a:pt x="14262" y="502005"/>
                </a:lnTo>
                <a:lnTo>
                  <a:pt x="31470" y="536837"/>
                </a:lnTo>
                <a:lnTo>
                  <a:pt x="55529" y="566769"/>
                </a:lnTo>
                <a:lnTo>
                  <a:pt x="85462" y="590823"/>
                </a:lnTo>
                <a:lnTo>
                  <a:pt x="120294" y="608025"/>
                </a:lnTo>
                <a:lnTo>
                  <a:pt x="191331" y="620515"/>
                </a:lnTo>
                <a:lnTo>
                  <a:pt x="235615" y="622076"/>
                </a:lnTo>
                <a:lnTo>
                  <a:pt x="291210" y="622299"/>
                </a:lnTo>
                <a:lnTo>
                  <a:pt x="1160221" y="622299"/>
                </a:lnTo>
                <a:lnTo>
                  <a:pt x="1216564" y="622076"/>
                </a:lnTo>
                <a:lnTo>
                  <a:pt x="1261232" y="620515"/>
                </a:lnTo>
                <a:lnTo>
                  <a:pt x="1332420" y="608025"/>
                </a:lnTo>
                <a:lnTo>
                  <a:pt x="1367254" y="590823"/>
                </a:lnTo>
                <a:lnTo>
                  <a:pt x="1397190" y="566769"/>
                </a:lnTo>
                <a:lnTo>
                  <a:pt x="1421249" y="536837"/>
                </a:lnTo>
                <a:lnTo>
                  <a:pt x="1438452" y="502005"/>
                </a:lnTo>
                <a:lnTo>
                  <a:pt x="1450948" y="430806"/>
                </a:lnTo>
                <a:lnTo>
                  <a:pt x="1452504" y="386684"/>
                </a:lnTo>
                <a:lnTo>
                  <a:pt x="1452727" y="331088"/>
                </a:lnTo>
                <a:lnTo>
                  <a:pt x="1452722" y="291210"/>
                </a:lnTo>
                <a:lnTo>
                  <a:pt x="1452504" y="236162"/>
                </a:lnTo>
                <a:lnTo>
                  <a:pt x="1450943" y="191495"/>
                </a:lnTo>
                <a:lnTo>
                  <a:pt x="1438452" y="120307"/>
                </a:lnTo>
                <a:lnTo>
                  <a:pt x="1421249" y="85467"/>
                </a:lnTo>
                <a:lnTo>
                  <a:pt x="1397190" y="55532"/>
                </a:lnTo>
                <a:lnTo>
                  <a:pt x="1367254" y="31476"/>
                </a:lnTo>
                <a:lnTo>
                  <a:pt x="1332420" y="14274"/>
                </a:lnTo>
                <a:lnTo>
                  <a:pt x="1261394" y="1784"/>
                </a:lnTo>
                <a:lnTo>
                  <a:pt x="1217111" y="223"/>
                </a:lnTo>
                <a:lnTo>
                  <a:pt x="1161516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539570" y="7669809"/>
            <a:ext cx="1452880" cy="622300"/>
          </a:xfrm>
          <a:custGeom>
            <a:avLst/>
            <a:gdLst/>
            <a:ahLst/>
            <a:cxnLst/>
            <a:rect l="l" t="t" r="r" b="b"/>
            <a:pathLst>
              <a:path w="1452879" h="622300">
                <a:moveTo>
                  <a:pt x="291211" y="0"/>
                </a:moveTo>
                <a:lnTo>
                  <a:pt x="1161516" y="0"/>
                </a:lnTo>
                <a:lnTo>
                  <a:pt x="1217111" y="222"/>
                </a:lnTo>
                <a:lnTo>
                  <a:pt x="1261395" y="1783"/>
                </a:lnTo>
                <a:lnTo>
                  <a:pt x="1332433" y="14270"/>
                </a:lnTo>
                <a:lnTo>
                  <a:pt x="1367265" y="31474"/>
                </a:lnTo>
                <a:lnTo>
                  <a:pt x="1397196" y="55532"/>
                </a:lnTo>
                <a:lnTo>
                  <a:pt x="1421251" y="85466"/>
                </a:lnTo>
                <a:lnTo>
                  <a:pt x="1438452" y="120299"/>
                </a:lnTo>
                <a:lnTo>
                  <a:pt x="1450943" y="191494"/>
                </a:lnTo>
                <a:lnTo>
                  <a:pt x="1452504" y="236161"/>
                </a:lnTo>
                <a:lnTo>
                  <a:pt x="1452727" y="292505"/>
                </a:lnTo>
                <a:lnTo>
                  <a:pt x="1452727" y="331089"/>
                </a:lnTo>
                <a:lnTo>
                  <a:pt x="1452504" y="386683"/>
                </a:lnTo>
                <a:lnTo>
                  <a:pt x="1450943" y="430967"/>
                </a:lnTo>
                <a:lnTo>
                  <a:pt x="1438452" y="502000"/>
                </a:lnTo>
                <a:lnTo>
                  <a:pt x="1421251" y="536833"/>
                </a:lnTo>
                <a:lnTo>
                  <a:pt x="1397196" y="566767"/>
                </a:lnTo>
                <a:lnTo>
                  <a:pt x="1367265" y="590825"/>
                </a:lnTo>
                <a:lnTo>
                  <a:pt x="1332433" y="608029"/>
                </a:lnTo>
                <a:lnTo>
                  <a:pt x="1261233" y="620516"/>
                </a:lnTo>
                <a:lnTo>
                  <a:pt x="1216565" y="622077"/>
                </a:lnTo>
                <a:lnTo>
                  <a:pt x="1160222" y="622300"/>
                </a:lnTo>
                <a:lnTo>
                  <a:pt x="291211" y="622300"/>
                </a:lnTo>
                <a:lnTo>
                  <a:pt x="235616" y="622077"/>
                </a:lnTo>
                <a:lnTo>
                  <a:pt x="191332" y="620516"/>
                </a:lnTo>
                <a:lnTo>
                  <a:pt x="120299" y="608029"/>
                </a:lnTo>
                <a:lnTo>
                  <a:pt x="85466" y="590825"/>
                </a:lnTo>
                <a:lnTo>
                  <a:pt x="55532" y="566767"/>
                </a:lnTo>
                <a:lnTo>
                  <a:pt x="31474" y="536833"/>
                </a:lnTo>
                <a:lnTo>
                  <a:pt x="14270" y="502000"/>
                </a:lnTo>
                <a:lnTo>
                  <a:pt x="1783" y="430805"/>
                </a:lnTo>
                <a:lnTo>
                  <a:pt x="222" y="386138"/>
                </a:lnTo>
                <a:lnTo>
                  <a:pt x="0" y="329794"/>
                </a:lnTo>
                <a:lnTo>
                  <a:pt x="0" y="291211"/>
                </a:lnTo>
                <a:lnTo>
                  <a:pt x="222" y="235616"/>
                </a:lnTo>
                <a:lnTo>
                  <a:pt x="1783" y="191332"/>
                </a:lnTo>
                <a:lnTo>
                  <a:pt x="14270" y="120299"/>
                </a:lnTo>
                <a:lnTo>
                  <a:pt x="31474" y="85466"/>
                </a:lnTo>
                <a:lnTo>
                  <a:pt x="55532" y="55532"/>
                </a:lnTo>
                <a:lnTo>
                  <a:pt x="85466" y="31474"/>
                </a:lnTo>
                <a:lnTo>
                  <a:pt x="120299" y="14270"/>
                </a:lnTo>
                <a:lnTo>
                  <a:pt x="191494" y="1783"/>
                </a:lnTo>
                <a:lnTo>
                  <a:pt x="236161" y="222"/>
                </a:lnTo>
                <a:lnTo>
                  <a:pt x="292505" y="0"/>
                </a:lnTo>
                <a:lnTo>
                  <a:pt x="291211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6108700" y="7556500"/>
            <a:ext cx="327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70" dirty="0">
                <a:latin typeface="Arial"/>
                <a:cs typeface="Arial"/>
              </a:rPr>
              <a:t>=</a:t>
            </a:r>
            <a:endParaRPr sz="36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105574" y="7772400"/>
            <a:ext cx="2275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8650" algn="l"/>
                <a:tab pos="2261870" algn="l"/>
              </a:tabLst>
            </a:pPr>
            <a:r>
              <a:rPr sz="2400" strike="sngStrike" dirty="0">
                <a:latin typeface="Arial"/>
                <a:cs typeface="Arial"/>
              </a:rPr>
              <a:t> 	softmax	</a:t>
            </a:r>
            <a:endParaRPr sz="24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812508" y="7188200"/>
            <a:ext cx="265430" cy="1442085"/>
          </a:xfrm>
          <a:custGeom>
            <a:avLst/>
            <a:gdLst/>
            <a:ahLst/>
            <a:cxnLst/>
            <a:rect l="l" t="t" r="r" b="b"/>
            <a:pathLst>
              <a:path w="265429" h="1442084">
                <a:moveTo>
                  <a:pt x="0" y="0"/>
                </a:moveTo>
                <a:lnTo>
                  <a:pt x="265249" y="0"/>
                </a:lnTo>
                <a:lnTo>
                  <a:pt x="265249" y="1441704"/>
                </a:lnTo>
                <a:lnTo>
                  <a:pt x="0" y="144170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765772" y="7185128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805528" y="7199490"/>
            <a:ext cx="279214" cy="279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765772" y="7470116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05528" y="7484469"/>
            <a:ext cx="279214" cy="279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65772" y="7755092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05528" y="7769445"/>
            <a:ext cx="279214" cy="279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65772" y="8040067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805528" y="8054419"/>
            <a:ext cx="279214" cy="279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65772" y="8325046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05528" y="8339404"/>
            <a:ext cx="279214" cy="279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6235700" y="8636000"/>
            <a:ext cx="1389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55" dirty="0">
                <a:latin typeface="Arial"/>
                <a:cs typeface="Arial"/>
              </a:rPr>
              <a:t>sco</a:t>
            </a:r>
            <a:r>
              <a:rPr sz="3600" i="1" spc="-30" dirty="0">
                <a:latin typeface="Arial"/>
                <a:cs typeface="Arial"/>
              </a:rPr>
              <a:t>r</a:t>
            </a:r>
            <a:r>
              <a:rPr sz="3600" i="1" spc="-5" dirty="0">
                <a:latin typeface="Arial"/>
                <a:cs typeface="Arial"/>
              </a:rPr>
              <a:t>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936695" y="7133260"/>
            <a:ext cx="1371600" cy="1551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3987495" y="7158659"/>
            <a:ext cx="1270000" cy="1450340"/>
          </a:xfrm>
          <a:prstGeom prst="rect">
            <a:avLst/>
          </a:prstGeom>
          <a:solidFill>
            <a:srgbClr val="FFFFFF"/>
          </a:solidFill>
          <a:ln w="25400">
            <a:solidFill>
              <a:srgbClr val="C82506"/>
            </a:solidFill>
          </a:ln>
        </p:spPr>
        <p:txBody>
          <a:bodyPr vert="horz" wrap="square" lIns="0" tIns="39751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3130"/>
              </a:spcBef>
            </a:pPr>
            <a:r>
              <a:rPr sz="4000" spc="-220" dirty="0">
                <a:latin typeface="Arial"/>
                <a:cs typeface="Arial"/>
              </a:rPr>
              <a:t>W</a:t>
            </a:r>
            <a:endParaRPr sz="40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448300" y="5501640"/>
            <a:ext cx="581660" cy="154940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780"/>
              </a:spcBef>
            </a:pPr>
            <a:r>
              <a:rPr sz="3600" spc="270" dirty="0">
                <a:latin typeface="Arial"/>
                <a:cs typeface="Arial"/>
              </a:rPr>
              <a:t>+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3600" spc="270" dirty="0">
                <a:latin typeface="Arial"/>
                <a:cs typeface="Arial"/>
              </a:rPr>
              <a:t>=</a:t>
            </a:r>
            <a:endParaRPr sz="36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480773" y="7219950"/>
            <a:ext cx="265430" cy="1163320"/>
          </a:xfrm>
          <a:custGeom>
            <a:avLst/>
            <a:gdLst/>
            <a:ahLst/>
            <a:cxnLst/>
            <a:rect l="l" t="t" r="r" b="b"/>
            <a:pathLst>
              <a:path w="265429" h="1163320">
                <a:moveTo>
                  <a:pt x="0" y="0"/>
                </a:moveTo>
                <a:lnTo>
                  <a:pt x="265249" y="0"/>
                </a:lnTo>
                <a:lnTo>
                  <a:pt x="265249" y="1162738"/>
                </a:lnTo>
                <a:lnTo>
                  <a:pt x="0" y="116273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434038" y="7216878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473793" y="7231240"/>
            <a:ext cx="279214" cy="279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434038" y="7501866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473793" y="7516219"/>
            <a:ext cx="279214" cy="279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434038" y="7786842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73793" y="7801195"/>
            <a:ext cx="279214" cy="279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34038" y="8071817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73793" y="8086169"/>
            <a:ext cx="279214" cy="279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11214100" y="6350000"/>
            <a:ext cx="737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talk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0376379" y="7065526"/>
            <a:ext cx="1084580" cy="1090930"/>
          </a:xfrm>
          <a:custGeom>
            <a:avLst/>
            <a:gdLst/>
            <a:ahLst/>
            <a:cxnLst/>
            <a:rect l="l" t="t" r="r" b="b"/>
            <a:pathLst>
              <a:path w="1084579" h="1090929">
                <a:moveTo>
                  <a:pt x="1084428" y="0"/>
                </a:moveTo>
                <a:lnTo>
                  <a:pt x="1081445" y="49022"/>
                </a:lnTo>
                <a:lnTo>
                  <a:pt x="1076371" y="97685"/>
                </a:lnTo>
                <a:lnTo>
                  <a:pt x="1069232" y="145928"/>
                </a:lnTo>
                <a:lnTo>
                  <a:pt x="1060055" y="193690"/>
                </a:lnTo>
                <a:lnTo>
                  <a:pt x="1048869" y="240911"/>
                </a:lnTo>
                <a:lnTo>
                  <a:pt x="1035701" y="287530"/>
                </a:lnTo>
                <a:lnTo>
                  <a:pt x="1020578" y="333485"/>
                </a:lnTo>
                <a:lnTo>
                  <a:pt x="1003527" y="378716"/>
                </a:lnTo>
                <a:lnTo>
                  <a:pt x="984577" y="423162"/>
                </a:lnTo>
                <a:lnTo>
                  <a:pt x="963754" y="466763"/>
                </a:lnTo>
                <a:lnTo>
                  <a:pt x="941087" y="509456"/>
                </a:lnTo>
                <a:lnTo>
                  <a:pt x="916602" y="551183"/>
                </a:lnTo>
                <a:lnTo>
                  <a:pt x="890327" y="591881"/>
                </a:lnTo>
                <a:lnTo>
                  <a:pt x="862290" y="631489"/>
                </a:lnTo>
                <a:lnTo>
                  <a:pt x="832518" y="669948"/>
                </a:lnTo>
                <a:lnTo>
                  <a:pt x="801038" y="707196"/>
                </a:lnTo>
                <a:lnTo>
                  <a:pt x="767879" y="743172"/>
                </a:lnTo>
                <a:lnTo>
                  <a:pt x="733067" y="777815"/>
                </a:lnTo>
                <a:lnTo>
                  <a:pt x="696045" y="811587"/>
                </a:lnTo>
                <a:lnTo>
                  <a:pt x="657756" y="843566"/>
                </a:lnTo>
                <a:lnTo>
                  <a:pt x="618266" y="873732"/>
                </a:lnTo>
                <a:lnTo>
                  <a:pt x="577640" y="902063"/>
                </a:lnTo>
                <a:lnTo>
                  <a:pt x="535943" y="928536"/>
                </a:lnTo>
                <a:lnTo>
                  <a:pt x="493241" y="953129"/>
                </a:lnTo>
                <a:lnTo>
                  <a:pt x="449600" y="975822"/>
                </a:lnTo>
                <a:lnTo>
                  <a:pt x="405086" y="996590"/>
                </a:lnTo>
                <a:lnTo>
                  <a:pt x="359764" y="1015414"/>
                </a:lnTo>
                <a:lnTo>
                  <a:pt x="313699" y="1032270"/>
                </a:lnTo>
                <a:lnTo>
                  <a:pt x="266957" y="1047137"/>
                </a:lnTo>
                <a:lnTo>
                  <a:pt x="219605" y="1059993"/>
                </a:lnTo>
                <a:lnTo>
                  <a:pt x="171706" y="1070816"/>
                </a:lnTo>
                <a:lnTo>
                  <a:pt x="123327" y="1079583"/>
                </a:lnTo>
                <a:lnTo>
                  <a:pt x="74534" y="1086274"/>
                </a:lnTo>
                <a:lnTo>
                  <a:pt x="25393" y="1090866"/>
                </a:lnTo>
                <a:lnTo>
                  <a:pt x="0" y="1090305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0188461" y="8049729"/>
            <a:ext cx="215900" cy="213360"/>
          </a:xfrm>
          <a:custGeom>
            <a:avLst/>
            <a:gdLst/>
            <a:ahLst/>
            <a:cxnLst/>
            <a:rect l="l" t="t" r="r" b="b"/>
            <a:pathLst>
              <a:path w="215900" h="213359">
                <a:moveTo>
                  <a:pt x="215633" y="0"/>
                </a:moveTo>
                <a:lnTo>
                  <a:pt x="0" y="101993"/>
                </a:lnTo>
                <a:lnTo>
                  <a:pt x="210972" y="213309"/>
                </a:lnTo>
                <a:lnTo>
                  <a:pt x="215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11417300" y="7493000"/>
            <a:ext cx="838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Arial"/>
                <a:cs typeface="Arial"/>
              </a:rPr>
              <a:t>loss</a:t>
            </a:r>
            <a:endParaRPr sz="3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4087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8397" y="876046"/>
            <a:ext cx="359092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85" dirty="0"/>
              <a:t>Softmax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701" y="2559557"/>
            <a:ext cx="93954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0" dirty="0">
                <a:latin typeface="Arial"/>
                <a:cs typeface="Arial"/>
              </a:rPr>
              <a:t>Convert </a:t>
            </a:r>
            <a:r>
              <a:rPr sz="3600" spc="-60" dirty="0">
                <a:latin typeface="Arial"/>
                <a:cs typeface="Arial"/>
              </a:rPr>
              <a:t>scores </a:t>
            </a:r>
            <a:r>
              <a:rPr sz="3600" spc="-45" dirty="0">
                <a:latin typeface="Arial"/>
                <a:cs typeface="Arial"/>
              </a:rPr>
              <a:t>into </a:t>
            </a:r>
            <a:r>
              <a:rPr sz="3600" spc="-55" dirty="0">
                <a:latin typeface="Arial"/>
                <a:cs typeface="Arial"/>
              </a:rPr>
              <a:t>probabilities </a:t>
            </a:r>
            <a:r>
              <a:rPr sz="3600" spc="-65" dirty="0">
                <a:latin typeface="Arial"/>
                <a:cs typeface="Arial"/>
              </a:rPr>
              <a:t>by </a:t>
            </a:r>
            <a:r>
              <a:rPr sz="3600" spc="-50" dirty="0">
                <a:latin typeface="Arial"/>
                <a:cs typeface="Arial"/>
              </a:rPr>
              <a:t>taking the  </a:t>
            </a:r>
            <a:r>
              <a:rPr sz="3600" spc="-65" dirty="0">
                <a:latin typeface="Arial"/>
                <a:cs typeface="Arial"/>
              </a:rPr>
              <a:t>exponent and </a:t>
            </a:r>
            <a:r>
              <a:rPr sz="3600" spc="-80" dirty="0">
                <a:latin typeface="Arial"/>
                <a:cs typeface="Arial"/>
              </a:rPr>
              <a:t>normalizing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-60" dirty="0">
                <a:latin typeface="Arial"/>
                <a:cs typeface="Arial"/>
              </a:rPr>
              <a:t>(softmax)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46960" y="3906011"/>
            <a:ext cx="7427976" cy="1565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01034" y="5799835"/>
            <a:ext cx="81343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-</a:t>
            </a:r>
            <a:r>
              <a:rPr sz="3600" spc="-5" dirty="0">
                <a:latin typeface="Arial"/>
                <a:cs typeface="Arial"/>
              </a:rPr>
              <a:t>3.2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-</a:t>
            </a:r>
            <a:r>
              <a:rPr sz="3600" spc="-5" dirty="0">
                <a:latin typeface="Arial"/>
                <a:cs typeface="Arial"/>
              </a:rPr>
              <a:t>2.9</a:t>
            </a:r>
            <a:endParaRPr sz="36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1.0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2.2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7488" y="7994650"/>
            <a:ext cx="6610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0.6</a:t>
            </a:r>
            <a:endParaRPr sz="36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5129" y="7031863"/>
            <a:ext cx="497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latin typeface="Arial"/>
                <a:cs typeface="Arial"/>
              </a:rPr>
              <a:t>s=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30354" y="5958078"/>
            <a:ext cx="233679" cy="2974975"/>
          </a:xfrm>
          <a:custGeom>
            <a:avLst/>
            <a:gdLst/>
            <a:ahLst/>
            <a:cxnLst/>
            <a:rect l="l" t="t" r="r" b="b"/>
            <a:pathLst>
              <a:path w="233679" h="2974975">
                <a:moveTo>
                  <a:pt x="233163" y="2974848"/>
                </a:moveTo>
                <a:lnTo>
                  <a:pt x="218190" y="2916225"/>
                </a:lnTo>
                <a:lnTo>
                  <a:pt x="203715" y="2857909"/>
                </a:lnTo>
                <a:lnTo>
                  <a:pt x="189736" y="2799900"/>
                </a:lnTo>
                <a:lnTo>
                  <a:pt x="176253" y="2742197"/>
                </a:lnTo>
                <a:lnTo>
                  <a:pt x="163268" y="2684801"/>
                </a:lnTo>
                <a:lnTo>
                  <a:pt x="150779" y="2627711"/>
                </a:lnTo>
                <a:lnTo>
                  <a:pt x="138787" y="2570927"/>
                </a:lnTo>
                <a:lnTo>
                  <a:pt x="127292" y="2514450"/>
                </a:lnTo>
                <a:lnTo>
                  <a:pt x="116294" y="2458280"/>
                </a:lnTo>
                <a:lnTo>
                  <a:pt x="105792" y="2402416"/>
                </a:lnTo>
                <a:lnTo>
                  <a:pt x="95787" y="2346859"/>
                </a:lnTo>
                <a:lnTo>
                  <a:pt x="86279" y="2291608"/>
                </a:lnTo>
                <a:lnTo>
                  <a:pt x="77267" y="2236663"/>
                </a:lnTo>
                <a:lnTo>
                  <a:pt x="68753" y="2182025"/>
                </a:lnTo>
                <a:lnTo>
                  <a:pt x="60735" y="2127694"/>
                </a:lnTo>
                <a:lnTo>
                  <a:pt x="53213" y="2073669"/>
                </a:lnTo>
                <a:lnTo>
                  <a:pt x="46189" y="2019951"/>
                </a:lnTo>
                <a:lnTo>
                  <a:pt x="39661" y="1966539"/>
                </a:lnTo>
                <a:lnTo>
                  <a:pt x="33630" y="1913433"/>
                </a:lnTo>
                <a:lnTo>
                  <a:pt x="28096" y="1860634"/>
                </a:lnTo>
                <a:lnTo>
                  <a:pt x="23058" y="1808142"/>
                </a:lnTo>
                <a:lnTo>
                  <a:pt x="18517" y="1755956"/>
                </a:lnTo>
                <a:lnTo>
                  <a:pt x="14473" y="1704076"/>
                </a:lnTo>
                <a:lnTo>
                  <a:pt x="10925" y="1652503"/>
                </a:lnTo>
                <a:lnTo>
                  <a:pt x="7874" y="1601237"/>
                </a:lnTo>
                <a:lnTo>
                  <a:pt x="5320" y="1550277"/>
                </a:lnTo>
                <a:lnTo>
                  <a:pt x="3263" y="1499623"/>
                </a:lnTo>
                <a:lnTo>
                  <a:pt x="1702" y="1449276"/>
                </a:lnTo>
                <a:lnTo>
                  <a:pt x="638" y="1399236"/>
                </a:lnTo>
                <a:lnTo>
                  <a:pt x="70" y="1349502"/>
                </a:lnTo>
                <a:lnTo>
                  <a:pt x="0" y="1300074"/>
                </a:lnTo>
                <a:lnTo>
                  <a:pt x="425" y="1250953"/>
                </a:lnTo>
                <a:lnTo>
                  <a:pt x="1348" y="1202138"/>
                </a:lnTo>
                <a:lnTo>
                  <a:pt x="2767" y="1153630"/>
                </a:lnTo>
                <a:lnTo>
                  <a:pt x="4683" y="1105429"/>
                </a:lnTo>
                <a:lnTo>
                  <a:pt x="7096" y="1057534"/>
                </a:lnTo>
                <a:lnTo>
                  <a:pt x="10005" y="1009945"/>
                </a:lnTo>
                <a:lnTo>
                  <a:pt x="13411" y="962663"/>
                </a:lnTo>
                <a:lnTo>
                  <a:pt x="17313" y="915687"/>
                </a:lnTo>
                <a:lnTo>
                  <a:pt x="21713" y="869018"/>
                </a:lnTo>
                <a:lnTo>
                  <a:pt x="26608" y="822656"/>
                </a:lnTo>
                <a:lnTo>
                  <a:pt x="32001" y="776599"/>
                </a:lnTo>
                <a:lnTo>
                  <a:pt x="37890" y="730850"/>
                </a:lnTo>
                <a:lnTo>
                  <a:pt x="44276" y="685407"/>
                </a:lnTo>
                <a:lnTo>
                  <a:pt x="51158" y="640270"/>
                </a:lnTo>
                <a:lnTo>
                  <a:pt x="58537" y="595440"/>
                </a:lnTo>
                <a:lnTo>
                  <a:pt x="66413" y="550916"/>
                </a:lnTo>
                <a:lnTo>
                  <a:pt x="74785" y="506699"/>
                </a:lnTo>
                <a:lnTo>
                  <a:pt x="83654" y="462788"/>
                </a:lnTo>
                <a:lnTo>
                  <a:pt x="93019" y="419184"/>
                </a:lnTo>
                <a:lnTo>
                  <a:pt x="102881" y="375886"/>
                </a:lnTo>
                <a:lnTo>
                  <a:pt x="113240" y="332895"/>
                </a:lnTo>
                <a:lnTo>
                  <a:pt x="124095" y="290211"/>
                </a:lnTo>
                <a:lnTo>
                  <a:pt x="135447" y="247832"/>
                </a:lnTo>
                <a:lnTo>
                  <a:pt x="147295" y="205761"/>
                </a:lnTo>
                <a:lnTo>
                  <a:pt x="159640" y="163995"/>
                </a:lnTo>
                <a:lnTo>
                  <a:pt x="172482" y="122537"/>
                </a:lnTo>
                <a:lnTo>
                  <a:pt x="185820" y="81384"/>
                </a:lnTo>
                <a:lnTo>
                  <a:pt x="199655" y="40539"/>
                </a:lnTo>
                <a:lnTo>
                  <a:pt x="21398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5038" y="5958078"/>
            <a:ext cx="227329" cy="2974975"/>
          </a:xfrm>
          <a:custGeom>
            <a:avLst/>
            <a:gdLst/>
            <a:ahLst/>
            <a:cxnLst/>
            <a:rect l="l" t="t" r="r" b="b"/>
            <a:pathLst>
              <a:path w="227329" h="2974975">
                <a:moveTo>
                  <a:pt x="19050" y="2974848"/>
                </a:moveTo>
                <a:lnTo>
                  <a:pt x="32987" y="2923000"/>
                </a:lnTo>
                <a:lnTo>
                  <a:pt x="46442" y="2871229"/>
                </a:lnTo>
                <a:lnTo>
                  <a:pt x="59414" y="2819536"/>
                </a:lnTo>
                <a:lnTo>
                  <a:pt x="71902" y="2767919"/>
                </a:lnTo>
                <a:lnTo>
                  <a:pt x="83907" y="2716379"/>
                </a:lnTo>
                <a:lnTo>
                  <a:pt x="95429" y="2664915"/>
                </a:lnTo>
                <a:lnTo>
                  <a:pt x="106467" y="2613529"/>
                </a:lnTo>
                <a:lnTo>
                  <a:pt x="117022" y="2562219"/>
                </a:lnTo>
                <a:lnTo>
                  <a:pt x="127094" y="2510987"/>
                </a:lnTo>
                <a:lnTo>
                  <a:pt x="136683" y="2459831"/>
                </a:lnTo>
                <a:lnTo>
                  <a:pt x="145789" y="2408752"/>
                </a:lnTo>
                <a:lnTo>
                  <a:pt x="154411" y="2357749"/>
                </a:lnTo>
                <a:lnTo>
                  <a:pt x="162550" y="2306824"/>
                </a:lnTo>
                <a:lnTo>
                  <a:pt x="170206" y="2255975"/>
                </a:lnTo>
                <a:lnTo>
                  <a:pt x="177379" y="2205204"/>
                </a:lnTo>
                <a:lnTo>
                  <a:pt x="184068" y="2154509"/>
                </a:lnTo>
                <a:lnTo>
                  <a:pt x="190274" y="2103891"/>
                </a:lnTo>
                <a:lnTo>
                  <a:pt x="195997" y="2053349"/>
                </a:lnTo>
                <a:lnTo>
                  <a:pt x="201237" y="2002885"/>
                </a:lnTo>
                <a:lnTo>
                  <a:pt x="205993" y="1952498"/>
                </a:lnTo>
                <a:lnTo>
                  <a:pt x="210267" y="1902187"/>
                </a:lnTo>
                <a:lnTo>
                  <a:pt x="214057" y="1851953"/>
                </a:lnTo>
                <a:lnTo>
                  <a:pt x="217363" y="1801796"/>
                </a:lnTo>
                <a:lnTo>
                  <a:pt x="220187" y="1751716"/>
                </a:lnTo>
                <a:lnTo>
                  <a:pt x="222527" y="1701712"/>
                </a:lnTo>
                <a:lnTo>
                  <a:pt x="224384" y="1651786"/>
                </a:lnTo>
                <a:lnTo>
                  <a:pt x="225758" y="1601936"/>
                </a:lnTo>
                <a:lnTo>
                  <a:pt x="226649" y="1552163"/>
                </a:lnTo>
                <a:lnTo>
                  <a:pt x="227056" y="1502467"/>
                </a:lnTo>
                <a:lnTo>
                  <a:pt x="226980" y="1452848"/>
                </a:lnTo>
                <a:lnTo>
                  <a:pt x="226421" y="1403305"/>
                </a:lnTo>
                <a:lnTo>
                  <a:pt x="225379" y="1353840"/>
                </a:lnTo>
                <a:lnTo>
                  <a:pt x="223853" y="1304451"/>
                </a:lnTo>
                <a:lnTo>
                  <a:pt x="221844" y="1255139"/>
                </a:lnTo>
                <a:lnTo>
                  <a:pt x="219352" y="1205904"/>
                </a:lnTo>
                <a:lnTo>
                  <a:pt x="216377" y="1156746"/>
                </a:lnTo>
                <a:lnTo>
                  <a:pt x="212918" y="1107665"/>
                </a:lnTo>
                <a:lnTo>
                  <a:pt x="208977" y="1058660"/>
                </a:lnTo>
                <a:lnTo>
                  <a:pt x="204552" y="1009732"/>
                </a:lnTo>
                <a:lnTo>
                  <a:pt x="199643" y="960882"/>
                </a:lnTo>
                <a:lnTo>
                  <a:pt x="194252" y="912107"/>
                </a:lnTo>
                <a:lnTo>
                  <a:pt x="188377" y="863410"/>
                </a:lnTo>
                <a:lnTo>
                  <a:pt x="182019" y="814790"/>
                </a:lnTo>
                <a:lnTo>
                  <a:pt x="175178" y="766246"/>
                </a:lnTo>
                <a:lnTo>
                  <a:pt x="167854" y="717780"/>
                </a:lnTo>
                <a:lnTo>
                  <a:pt x="160046" y="669390"/>
                </a:lnTo>
                <a:lnTo>
                  <a:pt x="151755" y="621077"/>
                </a:lnTo>
                <a:lnTo>
                  <a:pt x="142981" y="572841"/>
                </a:lnTo>
                <a:lnTo>
                  <a:pt x="133724" y="524681"/>
                </a:lnTo>
                <a:lnTo>
                  <a:pt x="123983" y="476599"/>
                </a:lnTo>
                <a:lnTo>
                  <a:pt x="113759" y="428593"/>
                </a:lnTo>
                <a:lnTo>
                  <a:pt x="103052" y="380664"/>
                </a:lnTo>
                <a:lnTo>
                  <a:pt x="91862" y="332812"/>
                </a:lnTo>
                <a:lnTo>
                  <a:pt x="80189" y="285037"/>
                </a:lnTo>
                <a:lnTo>
                  <a:pt x="68032" y="237339"/>
                </a:lnTo>
                <a:lnTo>
                  <a:pt x="55392" y="189717"/>
                </a:lnTo>
                <a:lnTo>
                  <a:pt x="42269" y="142173"/>
                </a:lnTo>
                <a:lnTo>
                  <a:pt x="28662" y="94705"/>
                </a:lnTo>
                <a:lnTo>
                  <a:pt x="14572" y="47314"/>
                </a:ln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62468" y="6015304"/>
            <a:ext cx="117030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0.002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5" dirty="0">
                <a:latin typeface="Arial"/>
                <a:cs typeface="Arial"/>
              </a:rPr>
              <a:t>0.003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2468" y="7661909"/>
            <a:ext cx="117030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0.444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600" spc="-5" dirty="0">
                <a:latin typeface="Arial"/>
                <a:cs typeface="Arial"/>
              </a:rPr>
              <a:t>0.090</a:t>
            </a:r>
            <a:endParaRPr sz="36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3600" dirty="0"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63257" y="7113269"/>
            <a:ext cx="196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1530" algn="l"/>
              </a:tabLst>
            </a:pPr>
            <a:r>
              <a:rPr sz="5400" spc="-75" baseline="5401" dirty="0">
                <a:latin typeface="Arial"/>
                <a:cs typeface="Arial"/>
              </a:rPr>
              <a:t>p=	</a:t>
            </a:r>
            <a:r>
              <a:rPr sz="3600" spc="-5" dirty="0">
                <a:latin typeface="Arial"/>
                <a:cs typeface="Arial"/>
              </a:rPr>
              <a:t>0.329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66262" y="5996178"/>
            <a:ext cx="233679" cy="2974975"/>
          </a:xfrm>
          <a:custGeom>
            <a:avLst/>
            <a:gdLst/>
            <a:ahLst/>
            <a:cxnLst/>
            <a:rect l="l" t="t" r="r" b="b"/>
            <a:pathLst>
              <a:path w="233679" h="2974975">
                <a:moveTo>
                  <a:pt x="233163" y="2974848"/>
                </a:moveTo>
                <a:lnTo>
                  <a:pt x="218190" y="2916225"/>
                </a:lnTo>
                <a:lnTo>
                  <a:pt x="203715" y="2857909"/>
                </a:lnTo>
                <a:lnTo>
                  <a:pt x="189736" y="2799900"/>
                </a:lnTo>
                <a:lnTo>
                  <a:pt x="176253" y="2742197"/>
                </a:lnTo>
                <a:lnTo>
                  <a:pt x="163268" y="2684801"/>
                </a:lnTo>
                <a:lnTo>
                  <a:pt x="150779" y="2627711"/>
                </a:lnTo>
                <a:lnTo>
                  <a:pt x="138787" y="2570927"/>
                </a:lnTo>
                <a:lnTo>
                  <a:pt x="127292" y="2514450"/>
                </a:lnTo>
                <a:lnTo>
                  <a:pt x="116294" y="2458280"/>
                </a:lnTo>
                <a:lnTo>
                  <a:pt x="105792" y="2402416"/>
                </a:lnTo>
                <a:lnTo>
                  <a:pt x="95787" y="2346859"/>
                </a:lnTo>
                <a:lnTo>
                  <a:pt x="86279" y="2291608"/>
                </a:lnTo>
                <a:lnTo>
                  <a:pt x="77267" y="2236663"/>
                </a:lnTo>
                <a:lnTo>
                  <a:pt x="68753" y="2182025"/>
                </a:lnTo>
                <a:lnTo>
                  <a:pt x="60735" y="2127694"/>
                </a:lnTo>
                <a:lnTo>
                  <a:pt x="53213" y="2073669"/>
                </a:lnTo>
                <a:lnTo>
                  <a:pt x="46189" y="2019951"/>
                </a:lnTo>
                <a:lnTo>
                  <a:pt x="39661" y="1966539"/>
                </a:lnTo>
                <a:lnTo>
                  <a:pt x="33630" y="1913433"/>
                </a:lnTo>
                <a:lnTo>
                  <a:pt x="28096" y="1860634"/>
                </a:lnTo>
                <a:lnTo>
                  <a:pt x="23058" y="1808142"/>
                </a:lnTo>
                <a:lnTo>
                  <a:pt x="18517" y="1755956"/>
                </a:lnTo>
                <a:lnTo>
                  <a:pt x="14473" y="1704076"/>
                </a:lnTo>
                <a:lnTo>
                  <a:pt x="10925" y="1652503"/>
                </a:lnTo>
                <a:lnTo>
                  <a:pt x="7874" y="1601237"/>
                </a:lnTo>
                <a:lnTo>
                  <a:pt x="5320" y="1550277"/>
                </a:lnTo>
                <a:lnTo>
                  <a:pt x="3263" y="1499623"/>
                </a:lnTo>
                <a:lnTo>
                  <a:pt x="1702" y="1449276"/>
                </a:lnTo>
                <a:lnTo>
                  <a:pt x="638" y="1399236"/>
                </a:lnTo>
                <a:lnTo>
                  <a:pt x="70" y="1349502"/>
                </a:lnTo>
                <a:lnTo>
                  <a:pt x="0" y="1300074"/>
                </a:lnTo>
                <a:lnTo>
                  <a:pt x="425" y="1250953"/>
                </a:lnTo>
                <a:lnTo>
                  <a:pt x="1348" y="1202138"/>
                </a:lnTo>
                <a:lnTo>
                  <a:pt x="2767" y="1153630"/>
                </a:lnTo>
                <a:lnTo>
                  <a:pt x="4683" y="1105429"/>
                </a:lnTo>
                <a:lnTo>
                  <a:pt x="7096" y="1057534"/>
                </a:lnTo>
                <a:lnTo>
                  <a:pt x="10005" y="1009945"/>
                </a:lnTo>
                <a:lnTo>
                  <a:pt x="13411" y="962663"/>
                </a:lnTo>
                <a:lnTo>
                  <a:pt x="17313" y="915687"/>
                </a:lnTo>
                <a:lnTo>
                  <a:pt x="21713" y="869018"/>
                </a:lnTo>
                <a:lnTo>
                  <a:pt x="26608" y="822656"/>
                </a:lnTo>
                <a:lnTo>
                  <a:pt x="32001" y="776599"/>
                </a:lnTo>
                <a:lnTo>
                  <a:pt x="37890" y="730850"/>
                </a:lnTo>
                <a:lnTo>
                  <a:pt x="44276" y="685407"/>
                </a:lnTo>
                <a:lnTo>
                  <a:pt x="51158" y="640270"/>
                </a:lnTo>
                <a:lnTo>
                  <a:pt x="58537" y="595440"/>
                </a:lnTo>
                <a:lnTo>
                  <a:pt x="66413" y="550916"/>
                </a:lnTo>
                <a:lnTo>
                  <a:pt x="74785" y="506699"/>
                </a:lnTo>
                <a:lnTo>
                  <a:pt x="83654" y="462788"/>
                </a:lnTo>
                <a:lnTo>
                  <a:pt x="93019" y="419184"/>
                </a:lnTo>
                <a:lnTo>
                  <a:pt x="102881" y="375886"/>
                </a:lnTo>
                <a:lnTo>
                  <a:pt x="113240" y="332895"/>
                </a:lnTo>
                <a:lnTo>
                  <a:pt x="124095" y="290211"/>
                </a:lnTo>
                <a:lnTo>
                  <a:pt x="135447" y="247832"/>
                </a:lnTo>
                <a:lnTo>
                  <a:pt x="147295" y="205761"/>
                </a:lnTo>
                <a:lnTo>
                  <a:pt x="159640" y="163995"/>
                </a:lnTo>
                <a:lnTo>
                  <a:pt x="172482" y="122537"/>
                </a:lnTo>
                <a:lnTo>
                  <a:pt x="185820" y="81384"/>
                </a:lnTo>
                <a:lnTo>
                  <a:pt x="199655" y="40539"/>
                </a:lnTo>
                <a:lnTo>
                  <a:pt x="21398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00338" y="5996178"/>
            <a:ext cx="227329" cy="2974975"/>
          </a:xfrm>
          <a:custGeom>
            <a:avLst/>
            <a:gdLst/>
            <a:ahLst/>
            <a:cxnLst/>
            <a:rect l="l" t="t" r="r" b="b"/>
            <a:pathLst>
              <a:path w="227329" h="2974975">
                <a:moveTo>
                  <a:pt x="19050" y="2974848"/>
                </a:moveTo>
                <a:lnTo>
                  <a:pt x="32987" y="2923000"/>
                </a:lnTo>
                <a:lnTo>
                  <a:pt x="46442" y="2871229"/>
                </a:lnTo>
                <a:lnTo>
                  <a:pt x="59414" y="2819536"/>
                </a:lnTo>
                <a:lnTo>
                  <a:pt x="71902" y="2767919"/>
                </a:lnTo>
                <a:lnTo>
                  <a:pt x="83907" y="2716379"/>
                </a:lnTo>
                <a:lnTo>
                  <a:pt x="95429" y="2664915"/>
                </a:lnTo>
                <a:lnTo>
                  <a:pt x="106467" y="2613529"/>
                </a:lnTo>
                <a:lnTo>
                  <a:pt x="117022" y="2562219"/>
                </a:lnTo>
                <a:lnTo>
                  <a:pt x="127094" y="2510987"/>
                </a:lnTo>
                <a:lnTo>
                  <a:pt x="136683" y="2459831"/>
                </a:lnTo>
                <a:lnTo>
                  <a:pt x="145789" y="2408752"/>
                </a:lnTo>
                <a:lnTo>
                  <a:pt x="154411" y="2357749"/>
                </a:lnTo>
                <a:lnTo>
                  <a:pt x="162550" y="2306824"/>
                </a:lnTo>
                <a:lnTo>
                  <a:pt x="170206" y="2255975"/>
                </a:lnTo>
                <a:lnTo>
                  <a:pt x="177379" y="2205204"/>
                </a:lnTo>
                <a:lnTo>
                  <a:pt x="184068" y="2154509"/>
                </a:lnTo>
                <a:lnTo>
                  <a:pt x="190274" y="2103891"/>
                </a:lnTo>
                <a:lnTo>
                  <a:pt x="195997" y="2053349"/>
                </a:lnTo>
                <a:lnTo>
                  <a:pt x="201237" y="2002885"/>
                </a:lnTo>
                <a:lnTo>
                  <a:pt x="205994" y="1952498"/>
                </a:lnTo>
                <a:lnTo>
                  <a:pt x="210267" y="1902187"/>
                </a:lnTo>
                <a:lnTo>
                  <a:pt x="214057" y="1851953"/>
                </a:lnTo>
                <a:lnTo>
                  <a:pt x="217363" y="1801796"/>
                </a:lnTo>
                <a:lnTo>
                  <a:pt x="220187" y="1751716"/>
                </a:lnTo>
                <a:lnTo>
                  <a:pt x="222527" y="1701712"/>
                </a:lnTo>
                <a:lnTo>
                  <a:pt x="224384" y="1651786"/>
                </a:lnTo>
                <a:lnTo>
                  <a:pt x="225758" y="1601936"/>
                </a:lnTo>
                <a:lnTo>
                  <a:pt x="226649" y="1552163"/>
                </a:lnTo>
                <a:lnTo>
                  <a:pt x="227056" y="1502467"/>
                </a:lnTo>
                <a:lnTo>
                  <a:pt x="226980" y="1452848"/>
                </a:lnTo>
                <a:lnTo>
                  <a:pt x="226421" y="1403305"/>
                </a:lnTo>
                <a:lnTo>
                  <a:pt x="225379" y="1353840"/>
                </a:lnTo>
                <a:lnTo>
                  <a:pt x="223853" y="1304451"/>
                </a:lnTo>
                <a:lnTo>
                  <a:pt x="221844" y="1255139"/>
                </a:lnTo>
                <a:lnTo>
                  <a:pt x="219352" y="1205904"/>
                </a:lnTo>
                <a:lnTo>
                  <a:pt x="216377" y="1156746"/>
                </a:lnTo>
                <a:lnTo>
                  <a:pt x="212918" y="1107665"/>
                </a:lnTo>
                <a:lnTo>
                  <a:pt x="208977" y="1058660"/>
                </a:lnTo>
                <a:lnTo>
                  <a:pt x="204552" y="1009732"/>
                </a:lnTo>
                <a:lnTo>
                  <a:pt x="199643" y="960882"/>
                </a:lnTo>
                <a:lnTo>
                  <a:pt x="194252" y="912107"/>
                </a:lnTo>
                <a:lnTo>
                  <a:pt x="188377" y="863410"/>
                </a:lnTo>
                <a:lnTo>
                  <a:pt x="182019" y="814790"/>
                </a:lnTo>
                <a:lnTo>
                  <a:pt x="175178" y="766246"/>
                </a:lnTo>
                <a:lnTo>
                  <a:pt x="167854" y="717780"/>
                </a:lnTo>
                <a:lnTo>
                  <a:pt x="160046" y="669390"/>
                </a:lnTo>
                <a:lnTo>
                  <a:pt x="151755" y="621077"/>
                </a:lnTo>
                <a:lnTo>
                  <a:pt x="142981" y="572841"/>
                </a:lnTo>
                <a:lnTo>
                  <a:pt x="133724" y="524681"/>
                </a:lnTo>
                <a:lnTo>
                  <a:pt x="123983" y="476599"/>
                </a:lnTo>
                <a:lnTo>
                  <a:pt x="113759" y="428593"/>
                </a:lnTo>
                <a:lnTo>
                  <a:pt x="103052" y="380664"/>
                </a:lnTo>
                <a:lnTo>
                  <a:pt x="91862" y="332812"/>
                </a:lnTo>
                <a:lnTo>
                  <a:pt x="80189" y="285037"/>
                </a:lnTo>
                <a:lnTo>
                  <a:pt x="68032" y="237339"/>
                </a:lnTo>
                <a:lnTo>
                  <a:pt x="55392" y="189717"/>
                </a:lnTo>
                <a:lnTo>
                  <a:pt x="42269" y="142173"/>
                </a:lnTo>
                <a:lnTo>
                  <a:pt x="28662" y="94705"/>
                </a:lnTo>
                <a:lnTo>
                  <a:pt x="14572" y="47314"/>
                </a:lnTo>
                <a:lnTo>
                  <a:pt x="0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60085" y="7374508"/>
            <a:ext cx="1163320" cy="78105"/>
          </a:xfrm>
          <a:custGeom>
            <a:avLst/>
            <a:gdLst/>
            <a:ahLst/>
            <a:cxnLst/>
            <a:rect l="l" t="t" r="r" b="b"/>
            <a:pathLst>
              <a:path w="1163320" h="78104">
                <a:moveTo>
                  <a:pt x="1085088" y="51799"/>
                </a:moveTo>
                <a:lnTo>
                  <a:pt x="1085088" y="77724"/>
                </a:lnTo>
                <a:lnTo>
                  <a:pt x="1137073" y="51816"/>
                </a:lnTo>
                <a:lnTo>
                  <a:pt x="1085088" y="51799"/>
                </a:lnTo>
                <a:close/>
              </a:path>
              <a:path w="1163320" h="78104">
                <a:moveTo>
                  <a:pt x="1085088" y="25891"/>
                </a:moveTo>
                <a:lnTo>
                  <a:pt x="1085088" y="51799"/>
                </a:lnTo>
                <a:lnTo>
                  <a:pt x="1098041" y="51816"/>
                </a:lnTo>
                <a:lnTo>
                  <a:pt x="1098041" y="25908"/>
                </a:lnTo>
                <a:lnTo>
                  <a:pt x="1085088" y="25891"/>
                </a:lnTo>
                <a:close/>
              </a:path>
              <a:path w="1163320" h="78104">
                <a:moveTo>
                  <a:pt x="1085088" y="0"/>
                </a:moveTo>
                <a:lnTo>
                  <a:pt x="1085088" y="25891"/>
                </a:lnTo>
                <a:lnTo>
                  <a:pt x="1098041" y="25908"/>
                </a:lnTo>
                <a:lnTo>
                  <a:pt x="1098041" y="51816"/>
                </a:lnTo>
                <a:lnTo>
                  <a:pt x="1137073" y="51816"/>
                </a:lnTo>
                <a:lnTo>
                  <a:pt x="1162812" y="38989"/>
                </a:lnTo>
                <a:lnTo>
                  <a:pt x="1085088" y="0"/>
                </a:lnTo>
                <a:close/>
              </a:path>
              <a:path w="1163320" h="78104">
                <a:moveTo>
                  <a:pt x="0" y="24511"/>
                </a:moveTo>
                <a:lnTo>
                  <a:pt x="0" y="50419"/>
                </a:lnTo>
                <a:lnTo>
                  <a:pt x="1085088" y="51799"/>
                </a:lnTo>
                <a:lnTo>
                  <a:pt x="1085088" y="25891"/>
                </a:lnTo>
                <a:lnTo>
                  <a:pt x="0" y="24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223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900" y="508000"/>
            <a:ext cx="47091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45" dirty="0"/>
              <a:t>Skip-gram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832100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1343660"/>
            <a:ext cx="9758680" cy="1998980"/>
          </a:xfrm>
          <a:prstGeom prst="rect">
            <a:avLst/>
          </a:prstGeom>
        </p:spPr>
        <p:txBody>
          <a:bodyPr vert="horz" wrap="square" lIns="0" tIns="408940" rIns="0" bIns="0" rtlCol="0">
            <a:spAutoFit/>
          </a:bodyPr>
          <a:lstStyle/>
          <a:p>
            <a:pPr marL="2324100">
              <a:lnSpc>
                <a:spcPct val="100000"/>
              </a:lnSpc>
              <a:spcBef>
                <a:spcPts val="3220"/>
              </a:spcBef>
            </a:pPr>
            <a:r>
              <a:rPr sz="4800" spc="-5" dirty="0">
                <a:latin typeface="Arial"/>
                <a:cs typeface="Arial"/>
              </a:rPr>
              <a:t>(Mikolov </a:t>
            </a:r>
            <a:r>
              <a:rPr sz="4800" dirty="0">
                <a:latin typeface="Arial"/>
                <a:cs typeface="Arial"/>
              </a:rPr>
              <a:t>et </a:t>
            </a:r>
            <a:r>
              <a:rPr sz="4800" spc="-5" dirty="0">
                <a:latin typeface="Arial"/>
                <a:cs typeface="Arial"/>
              </a:rPr>
              <a:t>al. 2013)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3600" spc="15" dirty="0">
                <a:latin typeface="Arial"/>
                <a:cs typeface="Arial"/>
              </a:rPr>
              <a:t>Predict </a:t>
            </a:r>
            <a:r>
              <a:rPr sz="3600" spc="50" dirty="0">
                <a:latin typeface="Arial"/>
                <a:cs typeface="Arial"/>
              </a:rPr>
              <a:t>each </a:t>
            </a:r>
            <a:r>
              <a:rPr sz="3600" spc="30" dirty="0">
                <a:latin typeface="Arial"/>
                <a:cs typeface="Arial"/>
              </a:rPr>
              <a:t>word </a:t>
            </a:r>
            <a:r>
              <a:rPr sz="3600" spc="-5" dirty="0">
                <a:latin typeface="Arial"/>
                <a:cs typeface="Arial"/>
              </a:rPr>
              <a:t>in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25" dirty="0">
                <a:latin typeface="Arial"/>
                <a:cs typeface="Arial"/>
              </a:rPr>
              <a:t>context </a:t>
            </a:r>
            <a:r>
              <a:rPr sz="3600" spc="35" dirty="0">
                <a:latin typeface="Arial"/>
                <a:cs typeface="Arial"/>
              </a:rPr>
              <a:t>given </a:t>
            </a:r>
            <a:r>
              <a:rPr sz="3600" dirty="0">
                <a:latin typeface="Arial"/>
                <a:cs typeface="Arial"/>
              </a:rPr>
              <a:t>the</a:t>
            </a:r>
            <a:r>
              <a:rPr sz="3600" spc="-145" dirty="0">
                <a:latin typeface="Arial"/>
                <a:cs typeface="Arial"/>
              </a:rPr>
              <a:t> </a:t>
            </a:r>
            <a:r>
              <a:rPr sz="3600" spc="30" dirty="0">
                <a:latin typeface="Arial"/>
                <a:cs typeface="Arial"/>
              </a:rPr>
              <a:t>word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42713" y="4570793"/>
            <a:ext cx="0" cy="1101725"/>
          </a:xfrm>
          <a:custGeom>
            <a:avLst/>
            <a:gdLst/>
            <a:ahLst/>
            <a:cxnLst/>
            <a:rect l="l" t="t" r="r" b="b"/>
            <a:pathLst>
              <a:path h="1101725">
                <a:moveTo>
                  <a:pt x="0" y="0"/>
                </a:moveTo>
                <a:lnTo>
                  <a:pt x="0" y="11013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81753" y="565948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0"/>
                </a:moveTo>
                <a:lnTo>
                  <a:pt x="0" y="0"/>
                </a:lnTo>
                <a:lnTo>
                  <a:pt x="60960" y="121919"/>
                </a:lnTo>
                <a:lnTo>
                  <a:pt x="121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52734" y="4850955"/>
            <a:ext cx="1394460" cy="614680"/>
          </a:xfrm>
          <a:custGeom>
            <a:avLst/>
            <a:gdLst/>
            <a:ahLst/>
            <a:cxnLst/>
            <a:rect l="l" t="t" r="r" b="b"/>
            <a:pathLst>
              <a:path w="1394460" h="614679">
                <a:moveTo>
                  <a:pt x="1106500" y="0"/>
                </a:moveTo>
                <a:lnTo>
                  <a:pt x="288798" y="0"/>
                </a:lnTo>
                <a:lnTo>
                  <a:pt x="233170" y="220"/>
                </a:lnTo>
                <a:lnTo>
                  <a:pt x="189068" y="1760"/>
                </a:lnTo>
                <a:lnTo>
                  <a:pt x="118770" y="14084"/>
                </a:lnTo>
                <a:lnTo>
                  <a:pt x="84378" y="31068"/>
                </a:lnTo>
                <a:lnTo>
                  <a:pt x="31073" y="84377"/>
                </a:lnTo>
                <a:lnTo>
                  <a:pt x="14084" y="118770"/>
                </a:lnTo>
                <a:lnTo>
                  <a:pt x="1754" y="189063"/>
                </a:lnTo>
                <a:lnTo>
                  <a:pt x="220" y="232623"/>
                </a:lnTo>
                <a:lnTo>
                  <a:pt x="0" y="287515"/>
                </a:lnTo>
                <a:lnTo>
                  <a:pt x="5" y="326885"/>
                </a:lnTo>
                <a:lnTo>
                  <a:pt x="220" y="381242"/>
                </a:lnTo>
                <a:lnTo>
                  <a:pt x="1778" y="425503"/>
                </a:lnTo>
                <a:lnTo>
                  <a:pt x="14084" y="495642"/>
                </a:lnTo>
                <a:lnTo>
                  <a:pt x="31073" y="530029"/>
                </a:lnTo>
                <a:lnTo>
                  <a:pt x="84378" y="583337"/>
                </a:lnTo>
                <a:lnTo>
                  <a:pt x="118770" y="600329"/>
                </a:lnTo>
                <a:lnTo>
                  <a:pt x="188907" y="612652"/>
                </a:lnTo>
                <a:lnTo>
                  <a:pt x="232629" y="614193"/>
                </a:lnTo>
                <a:lnTo>
                  <a:pt x="287515" y="614413"/>
                </a:lnTo>
                <a:lnTo>
                  <a:pt x="1105217" y="614413"/>
                </a:lnTo>
                <a:lnTo>
                  <a:pt x="1160850" y="614193"/>
                </a:lnTo>
                <a:lnTo>
                  <a:pt x="1204952" y="612652"/>
                </a:lnTo>
                <a:lnTo>
                  <a:pt x="1275245" y="600329"/>
                </a:lnTo>
                <a:lnTo>
                  <a:pt x="1309638" y="583337"/>
                </a:lnTo>
                <a:lnTo>
                  <a:pt x="1362947" y="530029"/>
                </a:lnTo>
                <a:lnTo>
                  <a:pt x="1379931" y="495642"/>
                </a:lnTo>
                <a:lnTo>
                  <a:pt x="1392260" y="425345"/>
                </a:lnTo>
                <a:lnTo>
                  <a:pt x="1393795" y="381778"/>
                </a:lnTo>
                <a:lnTo>
                  <a:pt x="1394015" y="326885"/>
                </a:lnTo>
                <a:lnTo>
                  <a:pt x="1394010" y="287515"/>
                </a:lnTo>
                <a:lnTo>
                  <a:pt x="1393795" y="233165"/>
                </a:lnTo>
                <a:lnTo>
                  <a:pt x="1392236" y="188902"/>
                </a:lnTo>
                <a:lnTo>
                  <a:pt x="1379931" y="118770"/>
                </a:lnTo>
                <a:lnTo>
                  <a:pt x="1362947" y="84377"/>
                </a:lnTo>
                <a:lnTo>
                  <a:pt x="1309638" y="31068"/>
                </a:lnTo>
                <a:lnTo>
                  <a:pt x="1275245" y="14084"/>
                </a:lnTo>
                <a:lnTo>
                  <a:pt x="1205112" y="1760"/>
                </a:lnTo>
                <a:lnTo>
                  <a:pt x="1161391" y="220"/>
                </a:lnTo>
                <a:lnTo>
                  <a:pt x="110650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2734" y="4850955"/>
            <a:ext cx="1394460" cy="614680"/>
          </a:xfrm>
          <a:custGeom>
            <a:avLst/>
            <a:gdLst/>
            <a:ahLst/>
            <a:cxnLst/>
            <a:rect l="l" t="t" r="r" b="b"/>
            <a:pathLst>
              <a:path w="1394460" h="614679">
                <a:moveTo>
                  <a:pt x="287521" y="0"/>
                </a:moveTo>
                <a:lnTo>
                  <a:pt x="1106502" y="0"/>
                </a:lnTo>
                <a:lnTo>
                  <a:pt x="1161393" y="220"/>
                </a:lnTo>
                <a:lnTo>
                  <a:pt x="1205114" y="1761"/>
                </a:lnTo>
                <a:lnTo>
                  <a:pt x="1275245" y="14089"/>
                </a:lnTo>
                <a:lnTo>
                  <a:pt x="1309638" y="31075"/>
                </a:lnTo>
                <a:lnTo>
                  <a:pt x="1362947" y="84383"/>
                </a:lnTo>
                <a:lnTo>
                  <a:pt x="1379931" y="118775"/>
                </a:lnTo>
                <a:lnTo>
                  <a:pt x="1392266" y="189068"/>
                </a:lnTo>
                <a:lnTo>
                  <a:pt x="1393807" y="233170"/>
                </a:lnTo>
                <a:lnTo>
                  <a:pt x="1394028" y="288800"/>
                </a:lnTo>
                <a:lnTo>
                  <a:pt x="1394028" y="326895"/>
                </a:lnTo>
                <a:lnTo>
                  <a:pt x="1393807" y="381785"/>
                </a:lnTo>
                <a:lnTo>
                  <a:pt x="1392266" y="425508"/>
                </a:lnTo>
                <a:lnTo>
                  <a:pt x="1379931" y="495641"/>
                </a:lnTo>
                <a:lnTo>
                  <a:pt x="1362947" y="530033"/>
                </a:lnTo>
                <a:lnTo>
                  <a:pt x="1309638" y="583340"/>
                </a:lnTo>
                <a:lnTo>
                  <a:pt x="1275245" y="600326"/>
                </a:lnTo>
                <a:lnTo>
                  <a:pt x="1204954" y="612655"/>
                </a:lnTo>
                <a:lnTo>
                  <a:pt x="1160853" y="614196"/>
                </a:lnTo>
                <a:lnTo>
                  <a:pt x="1105223" y="614417"/>
                </a:lnTo>
                <a:lnTo>
                  <a:pt x="287521" y="614417"/>
                </a:lnTo>
                <a:lnTo>
                  <a:pt x="232631" y="614196"/>
                </a:lnTo>
                <a:lnTo>
                  <a:pt x="188908" y="612655"/>
                </a:lnTo>
                <a:lnTo>
                  <a:pt x="118775" y="600326"/>
                </a:lnTo>
                <a:lnTo>
                  <a:pt x="84383" y="583340"/>
                </a:lnTo>
                <a:lnTo>
                  <a:pt x="31075" y="530033"/>
                </a:lnTo>
                <a:lnTo>
                  <a:pt x="14089" y="495641"/>
                </a:lnTo>
                <a:lnTo>
                  <a:pt x="1761" y="425348"/>
                </a:lnTo>
                <a:lnTo>
                  <a:pt x="220" y="381246"/>
                </a:lnTo>
                <a:lnTo>
                  <a:pt x="0" y="325616"/>
                </a:lnTo>
                <a:lnTo>
                  <a:pt x="0" y="287521"/>
                </a:lnTo>
                <a:lnTo>
                  <a:pt x="220" y="232631"/>
                </a:lnTo>
                <a:lnTo>
                  <a:pt x="1761" y="188908"/>
                </a:lnTo>
                <a:lnTo>
                  <a:pt x="14089" y="118775"/>
                </a:lnTo>
                <a:lnTo>
                  <a:pt x="31075" y="84383"/>
                </a:lnTo>
                <a:lnTo>
                  <a:pt x="84383" y="31075"/>
                </a:lnTo>
                <a:lnTo>
                  <a:pt x="118775" y="14089"/>
                </a:lnTo>
                <a:lnTo>
                  <a:pt x="189068" y="1761"/>
                </a:lnTo>
                <a:lnTo>
                  <a:pt x="233170" y="220"/>
                </a:lnTo>
                <a:lnTo>
                  <a:pt x="288800" y="0"/>
                </a:lnTo>
                <a:lnTo>
                  <a:pt x="287521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83100" y="4953000"/>
            <a:ext cx="940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latin typeface="Arial"/>
                <a:cs typeface="Arial"/>
              </a:rPr>
              <a:t>lookup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05908" y="5796902"/>
            <a:ext cx="265430" cy="1163320"/>
          </a:xfrm>
          <a:custGeom>
            <a:avLst/>
            <a:gdLst/>
            <a:ahLst/>
            <a:cxnLst/>
            <a:rect l="l" t="t" r="r" b="b"/>
            <a:pathLst>
              <a:path w="265429" h="1163320">
                <a:moveTo>
                  <a:pt x="0" y="0"/>
                </a:moveTo>
                <a:lnTo>
                  <a:pt x="265249" y="0"/>
                </a:lnTo>
                <a:lnTo>
                  <a:pt x="265249" y="1162738"/>
                </a:lnTo>
                <a:lnTo>
                  <a:pt x="0" y="116273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59172" y="5793831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98927" y="5808183"/>
            <a:ext cx="279214" cy="279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59172" y="6078806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98927" y="6093168"/>
            <a:ext cx="279214" cy="279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9172" y="6363794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98927" y="6378147"/>
            <a:ext cx="279214" cy="279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59172" y="6648770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98927" y="6663122"/>
            <a:ext cx="279214" cy="279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72000" y="3937000"/>
            <a:ext cx="737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talk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27488" y="5613400"/>
            <a:ext cx="1371600" cy="15515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78288" y="5638800"/>
            <a:ext cx="1270000" cy="1450340"/>
          </a:xfrm>
          <a:prstGeom prst="rect">
            <a:avLst/>
          </a:prstGeom>
          <a:solidFill>
            <a:srgbClr val="FFFFFF"/>
          </a:solidFill>
          <a:ln w="25400">
            <a:solidFill>
              <a:srgbClr val="C82506"/>
            </a:solidFill>
          </a:ln>
        </p:spPr>
        <p:txBody>
          <a:bodyPr vert="horz" wrap="square" lIns="0" tIns="406400" rIns="0" bIns="0" rtlCol="0">
            <a:spAutoFit/>
          </a:bodyPr>
          <a:lstStyle/>
          <a:p>
            <a:pPr marL="405765">
              <a:lnSpc>
                <a:spcPct val="100000"/>
              </a:lnSpc>
              <a:spcBef>
                <a:spcPts val="3200"/>
              </a:spcBef>
            </a:pPr>
            <a:r>
              <a:rPr sz="4000" spc="-220" dirty="0">
                <a:latin typeface="Arial"/>
                <a:cs typeface="Arial"/>
              </a:rPr>
              <a:t>W</a:t>
            </a:r>
            <a:endParaRPr sz="4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08600" y="6032500"/>
            <a:ext cx="327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70" dirty="0">
                <a:latin typeface="Arial"/>
                <a:cs typeface="Arial"/>
              </a:rPr>
              <a:t>=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12408" y="5664200"/>
            <a:ext cx="265430" cy="1442085"/>
          </a:xfrm>
          <a:custGeom>
            <a:avLst/>
            <a:gdLst/>
            <a:ahLst/>
            <a:cxnLst/>
            <a:rect l="l" t="t" r="r" b="b"/>
            <a:pathLst>
              <a:path w="265429" h="1442084">
                <a:moveTo>
                  <a:pt x="0" y="0"/>
                </a:moveTo>
                <a:lnTo>
                  <a:pt x="265249" y="0"/>
                </a:lnTo>
                <a:lnTo>
                  <a:pt x="265249" y="1441704"/>
                </a:lnTo>
                <a:lnTo>
                  <a:pt x="0" y="144170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8588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65672" y="5661129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05427" y="5675490"/>
            <a:ext cx="279214" cy="279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65672" y="5946117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05427" y="5960469"/>
            <a:ext cx="279214" cy="279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65672" y="6231092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05427" y="6245445"/>
            <a:ext cx="279214" cy="279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65672" y="6516067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05427" y="6530419"/>
            <a:ext cx="279214" cy="2792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65672" y="6801043"/>
            <a:ext cx="358721" cy="358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5427" y="6815404"/>
            <a:ext cx="279214" cy="279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001000" y="4165600"/>
            <a:ext cx="127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latin typeface="Arial"/>
                <a:cs typeface="Arial"/>
              </a:rPr>
              <a:t>giving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38900" y="7594600"/>
            <a:ext cx="838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Arial"/>
                <a:cs typeface="Arial"/>
              </a:rPr>
              <a:t>loss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496300" y="5435600"/>
            <a:ext cx="28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20100" y="6705600"/>
            <a:ext cx="4070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at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93100" y="7975600"/>
            <a:ext cx="661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/>
                <a:cs typeface="Arial"/>
              </a:rPr>
              <a:t>the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68292" y="5096344"/>
            <a:ext cx="1148715" cy="1044575"/>
          </a:xfrm>
          <a:custGeom>
            <a:avLst/>
            <a:gdLst/>
            <a:ahLst/>
            <a:cxnLst/>
            <a:rect l="l" t="t" r="r" b="b"/>
            <a:pathLst>
              <a:path w="1148715" h="1044575">
                <a:moveTo>
                  <a:pt x="1148328" y="0"/>
                </a:moveTo>
                <a:lnTo>
                  <a:pt x="18791" y="1027158"/>
                </a:lnTo>
                <a:lnTo>
                  <a:pt x="0" y="1044247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29234" y="6044565"/>
            <a:ext cx="229870" cy="222885"/>
          </a:xfrm>
          <a:custGeom>
            <a:avLst/>
            <a:gdLst/>
            <a:ahLst/>
            <a:cxnLst/>
            <a:rect l="l" t="t" r="r" b="b"/>
            <a:pathLst>
              <a:path w="229870" h="222885">
                <a:moveTo>
                  <a:pt x="86080" y="0"/>
                </a:moveTo>
                <a:lnTo>
                  <a:pt x="0" y="222478"/>
                </a:lnTo>
                <a:lnTo>
                  <a:pt x="229615" y="157861"/>
                </a:lnTo>
                <a:lnTo>
                  <a:pt x="86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98459" y="5769876"/>
            <a:ext cx="1122045" cy="542925"/>
          </a:xfrm>
          <a:custGeom>
            <a:avLst/>
            <a:gdLst/>
            <a:ahLst/>
            <a:cxnLst/>
            <a:rect l="l" t="t" r="r" b="b"/>
            <a:pathLst>
              <a:path w="1122045" h="542925">
                <a:moveTo>
                  <a:pt x="1122022" y="0"/>
                </a:moveTo>
                <a:lnTo>
                  <a:pt x="22868" y="531310"/>
                </a:lnTo>
                <a:lnTo>
                  <a:pt x="0" y="542365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29234" y="6205143"/>
            <a:ext cx="238760" cy="192405"/>
          </a:xfrm>
          <a:custGeom>
            <a:avLst/>
            <a:gdLst/>
            <a:ahLst/>
            <a:cxnLst/>
            <a:rect l="l" t="t" r="r" b="b"/>
            <a:pathLst>
              <a:path w="238759" h="192404">
                <a:moveTo>
                  <a:pt x="145668" y="0"/>
                </a:moveTo>
                <a:lnTo>
                  <a:pt x="0" y="188899"/>
                </a:lnTo>
                <a:lnTo>
                  <a:pt x="238518" y="192087"/>
                </a:lnTo>
                <a:lnTo>
                  <a:pt x="1456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98521" y="6602693"/>
            <a:ext cx="1122680" cy="541655"/>
          </a:xfrm>
          <a:custGeom>
            <a:avLst/>
            <a:gdLst/>
            <a:ahLst/>
            <a:cxnLst/>
            <a:rect l="l" t="t" r="r" b="b"/>
            <a:pathLst>
              <a:path w="1122679" h="541654">
                <a:moveTo>
                  <a:pt x="1122062" y="541220"/>
                </a:moveTo>
                <a:lnTo>
                  <a:pt x="22876" y="11034"/>
                </a:ln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29234" y="6517652"/>
            <a:ext cx="238760" cy="192405"/>
          </a:xfrm>
          <a:custGeom>
            <a:avLst/>
            <a:gdLst/>
            <a:ahLst/>
            <a:cxnLst/>
            <a:rect l="l" t="t" r="r" b="b"/>
            <a:pathLst>
              <a:path w="238759" h="192404">
                <a:moveTo>
                  <a:pt x="238518" y="0"/>
                </a:moveTo>
                <a:lnTo>
                  <a:pt x="0" y="3390"/>
                </a:lnTo>
                <a:lnTo>
                  <a:pt x="145821" y="192163"/>
                </a:lnTo>
                <a:lnTo>
                  <a:pt x="238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53137" y="6789370"/>
            <a:ext cx="1162685" cy="1325880"/>
          </a:xfrm>
          <a:custGeom>
            <a:avLst/>
            <a:gdLst/>
            <a:ahLst/>
            <a:cxnLst/>
            <a:rect l="l" t="t" r="r" b="b"/>
            <a:pathLst>
              <a:path w="1162684" h="1325879">
                <a:moveTo>
                  <a:pt x="1162341" y="1325839"/>
                </a:moveTo>
                <a:lnTo>
                  <a:pt x="16744" y="19099"/>
                </a:lnTo>
                <a:lnTo>
                  <a:pt x="0" y="0"/>
                </a:lnTo>
              </a:path>
            </a:pathLst>
          </a:custGeom>
          <a:ln w="507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29234" y="6648043"/>
            <a:ext cx="220979" cy="231140"/>
          </a:xfrm>
          <a:custGeom>
            <a:avLst/>
            <a:gdLst/>
            <a:ahLst/>
            <a:cxnLst/>
            <a:rect l="l" t="t" r="r" b="b"/>
            <a:pathLst>
              <a:path w="220979" h="231140">
                <a:moveTo>
                  <a:pt x="0" y="0"/>
                </a:moveTo>
                <a:lnTo>
                  <a:pt x="60426" y="230759"/>
                </a:lnTo>
                <a:lnTo>
                  <a:pt x="220865" y="901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7401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703" y="449598"/>
            <a:ext cx="10537393" cy="1254189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100"/>
              </a:spcBef>
            </a:pPr>
            <a:r>
              <a:rPr sz="6800" spc="-65" dirty="0"/>
              <a:t>Word </a:t>
            </a:r>
            <a:r>
              <a:rPr sz="6800" spc="110" dirty="0" err="1"/>
              <a:t>Embeddings</a:t>
            </a:r>
            <a:endParaRPr sz="6800" dirty="0"/>
          </a:p>
        </p:txBody>
      </p:sp>
      <p:sp>
        <p:nvSpPr>
          <p:cNvPr id="4" name="object 4"/>
          <p:cNvSpPr/>
          <p:nvPr/>
        </p:nvSpPr>
        <p:spPr>
          <a:xfrm>
            <a:off x="1725722" y="4181188"/>
            <a:ext cx="9616709" cy="3331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0600" y="7899400"/>
            <a:ext cx="1968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00" dirty="0"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7835900"/>
            <a:ext cx="9537065" cy="11201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59"/>
              </a:spcBef>
            </a:pPr>
            <a:r>
              <a:rPr sz="3600" dirty="0">
                <a:latin typeface="Arial"/>
                <a:cs typeface="Arial"/>
              </a:rPr>
              <a:t>“What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dirty="0">
                <a:latin typeface="Arial"/>
                <a:cs typeface="Arial"/>
              </a:rPr>
              <a:t>the </a:t>
            </a:r>
            <a:r>
              <a:rPr sz="3600" spc="-5" dirty="0">
                <a:latin typeface="Arial"/>
                <a:cs typeface="Arial"/>
              </a:rPr>
              <a:t>female </a:t>
            </a:r>
            <a:r>
              <a:rPr sz="3600" spc="15" dirty="0">
                <a:latin typeface="Arial"/>
                <a:cs typeface="Arial"/>
              </a:rPr>
              <a:t>equivalent </a:t>
            </a:r>
            <a:r>
              <a:rPr sz="3600" dirty="0">
                <a:latin typeface="Arial"/>
                <a:cs typeface="Arial"/>
              </a:rPr>
              <a:t>of </a:t>
            </a:r>
            <a:r>
              <a:rPr sz="3600" spc="30" dirty="0">
                <a:latin typeface="Arial"/>
                <a:cs typeface="Arial"/>
              </a:rPr>
              <a:t>king?”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dirty="0">
                <a:latin typeface="Arial"/>
                <a:cs typeface="Arial"/>
              </a:rPr>
              <a:t>not  </a:t>
            </a:r>
            <a:r>
              <a:rPr sz="3600" spc="-5" dirty="0">
                <a:latin typeface="Arial"/>
                <a:cs typeface="Arial"/>
              </a:rPr>
              <a:t>easily </a:t>
            </a:r>
            <a:r>
              <a:rPr sz="3600" spc="55" dirty="0">
                <a:latin typeface="Arial"/>
                <a:cs typeface="Arial"/>
              </a:rPr>
              <a:t>accessible </a:t>
            </a:r>
            <a:r>
              <a:rPr sz="3600" spc="-5" dirty="0">
                <a:latin typeface="Arial"/>
                <a:cs typeface="Arial"/>
              </a:rPr>
              <a:t>in many </a:t>
            </a:r>
            <a:r>
              <a:rPr sz="3600" spc="15" dirty="0">
                <a:latin typeface="Arial"/>
                <a:cs typeface="Arial"/>
              </a:rPr>
              <a:t>traditional </a:t>
            </a:r>
            <a:r>
              <a:rPr sz="3600" spc="5" dirty="0">
                <a:latin typeface="Arial"/>
                <a:cs typeface="Arial"/>
              </a:rPr>
              <a:t>resources</a:t>
            </a:r>
            <a:endParaRPr sz="3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63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965200"/>
            <a:ext cx="1095121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40" dirty="0"/>
              <a:t>Visualization </a:t>
            </a:r>
            <a:r>
              <a:rPr sz="6800" dirty="0"/>
              <a:t>of</a:t>
            </a:r>
            <a:r>
              <a:rPr sz="6800" spc="-45" dirty="0"/>
              <a:t> </a:t>
            </a:r>
            <a:r>
              <a:rPr sz="6800" spc="110" dirty="0"/>
              <a:t>Embeddings</a:t>
            </a:r>
            <a:endParaRPr sz="680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209800"/>
            <a:ext cx="10379075" cy="1120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57200" marR="5080" indent="-444500">
              <a:lnSpc>
                <a:spcPts val="4300"/>
              </a:lnSpc>
              <a:spcBef>
                <a:spcPts val="260"/>
              </a:spcBef>
              <a:buSzPct val="75000"/>
              <a:buChar char="•"/>
              <a:tabLst>
                <a:tab pos="456565" algn="l"/>
                <a:tab pos="457200" algn="l"/>
                <a:tab pos="1244600" algn="l"/>
              </a:tabLst>
            </a:pPr>
            <a:r>
              <a:rPr sz="3600" spc="30" dirty="0">
                <a:latin typeface="Arial"/>
                <a:cs typeface="Arial"/>
              </a:rPr>
              <a:t>Reduce </a:t>
            </a:r>
            <a:r>
              <a:rPr sz="3600" spc="20" dirty="0">
                <a:latin typeface="Arial"/>
                <a:cs typeface="Arial"/>
              </a:rPr>
              <a:t>high-dimensional </a:t>
            </a:r>
            <a:r>
              <a:rPr sz="3600" spc="75" dirty="0">
                <a:latin typeface="Arial"/>
                <a:cs typeface="Arial"/>
              </a:rPr>
              <a:t>embeddings </a:t>
            </a:r>
            <a:r>
              <a:rPr sz="3600" spc="-5" dirty="0">
                <a:latin typeface="Arial"/>
                <a:cs typeface="Arial"/>
              </a:rPr>
              <a:t>into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2/3D  </a:t>
            </a:r>
            <a:r>
              <a:rPr sz="3600" dirty="0">
                <a:latin typeface="Arial"/>
                <a:cs typeface="Arial"/>
              </a:rPr>
              <a:t>for	</a:t>
            </a:r>
            <a:r>
              <a:rPr sz="3600" spc="-5" dirty="0">
                <a:latin typeface="Arial"/>
                <a:cs typeface="Arial"/>
              </a:rPr>
              <a:t>visualization </a:t>
            </a:r>
            <a:r>
              <a:rPr sz="3600" spc="35" dirty="0">
                <a:latin typeface="Arial"/>
                <a:cs typeface="Arial"/>
              </a:rPr>
              <a:t>(e.g. </a:t>
            </a:r>
            <a:r>
              <a:rPr sz="3600" spc="-5" dirty="0">
                <a:latin typeface="Arial"/>
                <a:cs typeface="Arial"/>
              </a:rPr>
              <a:t>Mikolov </a:t>
            </a:r>
            <a:r>
              <a:rPr sz="3600" dirty="0">
                <a:latin typeface="Arial"/>
                <a:cs typeface="Arial"/>
              </a:rPr>
              <a:t>et </a:t>
            </a:r>
            <a:r>
              <a:rPr sz="3600" spc="-5" dirty="0">
                <a:latin typeface="Arial"/>
                <a:cs typeface="Arial"/>
              </a:rPr>
              <a:t>al.</a:t>
            </a:r>
            <a:r>
              <a:rPr sz="3600" spc="-1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2013)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0038" y="3596902"/>
            <a:ext cx="7955560" cy="5648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511800" y="4724400"/>
            <a:ext cx="3124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45200" y="4419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Capital?</a:t>
            </a:r>
            <a:endParaRPr lang="ko-KR" altLang="en-US" dirty="0"/>
          </a:p>
        </p:txBody>
      </p:sp>
      <p:sp>
        <p:nvSpPr>
          <p:cNvPr id="12" name="구름 11"/>
          <p:cNvSpPr/>
          <p:nvPr/>
        </p:nvSpPr>
        <p:spPr>
          <a:xfrm>
            <a:off x="9855200" y="5715000"/>
            <a:ext cx="2971800" cy="2819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(Korea,?, Seoul) = True</a:t>
            </a:r>
          </a:p>
          <a:p>
            <a:pPr algn="ctr"/>
            <a:r>
              <a:rPr lang="en-US" altLang="ko-KR" dirty="0"/>
              <a:t>If h+?=t</a:t>
            </a:r>
          </a:p>
        </p:txBody>
      </p:sp>
    </p:spTree>
    <p:extLst>
      <p:ext uri="{BB962C8B-B14F-4D97-AF65-F5344CB8AC3E}">
        <p14:creationId xmlns:p14="http://schemas.microsoft.com/office/powerpoint/2010/main" val="2452638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017" y="659637"/>
            <a:ext cx="10542270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229" dirty="0"/>
              <a:t>Time </a:t>
            </a:r>
            <a:r>
              <a:rPr sz="6800" spc="-185" dirty="0"/>
              <a:t>Delay </a:t>
            </a:r>
            <a:r>
              <a:rPr sz="6800" spc="-145" dirty="0"/>
              <a:t>Neural</a:t>
            </a:r>
            <a:r>
              <a:rPr sz="6800" spc="60" dirty="0"/>
              <a:t> </a:t>
            </a:r>
            <a:r>
              <a:rPr sz="6800" spc="-100" dirty="0"/>
              <a:t>Networks</a:t>
            </a:r>
            <a:endParaRPr sz="6800"/>
          </a:p>
        </p:txBody>
      </p:sp>
      <p:sp>
        <p:nvSpPr>
          <p:cNvPr id="3" name="object 3"/>
          <p:cNvSpPr txBox="1"/>
          <p:nvPr/>
        </p:nvSpPr>
        <p:spPr>
          <a:xfrm>
            <a:off x="2052320" y="1705101"/>
            <a:ext cx="6633209" cy="16579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79650">
              <a:lnSpc>
                <a:spcPct val="100000"/>
              </a:lnSpc>
              <a:spcBef>
                <a:spcPts val="130"/>
              </a:spcBef>
            </a:pPr>
            <a:r>
              <a:rPr sz="4050" spc="-100" dirty="0">
                <a:latin typeface="Arial"/>
                <a:cs typeface="Arial"/>
              </a:rPr>
              <a:t>(Waibel </a:t>
            </a:r>
            <a:r>
              <a:rPr sz="4050" spc="-20" dirty="0">
                <a:latin typeface="Arial"/>
                <a:cs typeface="Arial"/>
              </a:rPr>
              <a:t>et </a:t>
            </a:r>
            <a:r>
              <a:rPr sz="4050" spc="-60" dirty="0">
                <a:latin typeface="Arial"/>
                <a:cs typeface="Arial"/>
              </a:rPr>
              <a:t>al.</a:t>
            </a:r>
            <a:r>
              <a:rPr sz="4050" spc="-110" dirty="0">
                <a:latin typeface="Arial"/>
                <a:cs typeface="Arial"/>
              </a:rPr>
              <a:t> </a:t>
            </a:r>
            <a:r>
              <a:rPr sz="4050" spc="10" dirty="0">
                <a:latin typeface="Arial"/>
                <a:cs typeface="Arial"/>
              </a:rPr>
              <a:t>1989)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40"/>
              </a:spcBef>
              <a:tabLst>
                <a:tab pos="1288415" algn="l"/>
                <a:tab pos="3027045" algn="l"/>
                <a:tab pos="4438015" algn="l"/>
              </a:tabLst>
            </a:pPr>
            <a:r>
              <a:rPr sz="3600" spc="-145" dirty="0">
                <a:latin typeface="Arial"/>
                <a:cs typeface="Arial"/>
              </a:rPr>
              <a:t>I	</a:t>
            </a:r>
            <a:r>
              <a:rPr sz="3600" spc="-65" dirty="0">
                <a:latin typeface="Arial"/>
                <a:cs typeface="Arial"/>
              </a:rPr>
              <a:t>hate	</a:t>
            </a:r>
            <a:r>
              <a:rPr sz="3600" spc="-60" dirty="0">
                <a:latin typeface="Arial"/>
                <a:cs typeface="Arial"/>
              </a:rPr>
              <a:t>this	</a:t>
            </a:r>
            <a:r>
              <a:rPr sz="3600" spc="-95" dirty="0">
                <a:latin typeface="Arial"/>
                <a:cs typeface="Arial"/>
              </a:rPr>
              <a:t>movie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53250" y="3646170"/>
            <a:ext cx="265430" cy="1170940"/>
          </a:xfrm>
          <a:custGeom>
            <a:avLst/>
            <a:gdLst/>
            <a:ahLst/>
            <a:cxnLst/>
            <a:rect l="l" t="t" r="r" b="b"/>
            <a:pathLst>
              <a:path w="265429" h="1170939">
                <a:moveTo>
                  <a:pt x="0" y="1170431"/>
                </a:moveTo>
                <a:lnTo>
                  <a:pt x="265175" y="1170431"/>
                </a:lnTo>
                <a:lnTo>
                  <a:pt x="265175" y="0"/>
                </a:lnTo>
                <a:lnTo>
                  <a:pt x="0" y="0"/>
                </a:lnTo>
                <a:lnTo>
                  <a:pt x="0" y="1170431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03719" y="3640785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43343" y="3654552"/>
            <a:ext cx="281939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03719" y="3925773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43343" y="3939540"/>
            <a:ext cx="281939" cy="281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3719" y="4210761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43343" y="4224528"/>
            <a:ext cx="281939" cy="281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3719" y="4495749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43343" y="4509515"/>
            <a:ext cx="281939" cy="2819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02758" y="3646170"/>
            <a:ext cx="264160" cy="1170940"/>
          </a:xfrm>
          <a:custGeom>
            <a:avLst/>
            <a:gdLst/>
            <a:ahLst/>
            <a:cxnLst/>
            <a:rect l="l" t="t" r="r" b="b"/>
            <a:pathLst>
              <a:path w="264160" h="1170939">
                <a:moveTo>
                  <a:pt x="0" y="1170431"/>
                </a:moveTo>
                <a:lnTo>
                  <a:pt x="263651" y="1170431"/>
                </a:lnTo>
                <a:lnTo>
                  <a:pt x="263651" y="0"/>
                </a:lnTo>
                <a:lnTo>
                  <a:pt x="0" y="0"/>
                </a:lnTo>
                <a:lnTo>
                  <a:pt x="0" y="1170431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53228" y="3640785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92852" y="3654552"/>
            <a:ext cx="281939" cy="2819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53228" y="3925773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92852" y="3939540"/>
            <a:ext cx="281939" cy="2819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3228" y="4210761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92852" y="4224528"/>
            <a:ext cx="281939" cy="2819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3228" y="4495749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92852" y="4509515"/>
            <a:ext cx="281939" cy="2819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50741" y="3646170"/>
            <a:ext cx="265430" cy="1170940"/>
          </a:xfrm>
          <a:custGeom>
            <a:avLst/>
            <a:gdLst/>
            <a:ahLst/>
            <a:cxnLst/>
            <a:rect l="l" t="t" r="r" b="b"/>
            <a:pathLst>
              <a:path w="265429" h="1170939">
                <a:moveTo>
                  <a:pt x="0" y="1170431"/>
                </a:moveTo>
                <a:lnTo>
                  <a:pt x="265175" y="1170431"/>
                </a:lnTo>
                <a:lnTo>
                  <a:pt x="265175" y="0"/>
                </a:lnTo>
                <a:lnTo>
                  <a:pt x="0" y="0"/>
                </a:lnTo>
                <a:lnTo>
                  <a:pt x="0" y="1170431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02735" y="3640785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42359" y="3654552"/>
            <a:ext cx="281939" cy="2819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02735" y="3925773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42359" y="3939540"/>
            <a:ext cx="281939" cy="2819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02735" y="4210761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42359" y="4224528"/>
            <a:ext cx="281939" cy="2819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02735" y="4495749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42359" y="4509515"/>
            <a:ext cx="281939" cy="2819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00250" y="3646170"/>
            <a:ext cx="265430" cy="1170940"/>
          </a:xfrm>
          <a:custGeom>
            <a:avLst/>
            <a:gdLst/>
            <a:ahLst/>
            <a:cxnLst/>
            <a:rect l="l" t="t" r="r" b="b"/>
            <a:pathLst>
              <a:path w="265430" h="1170939">
                <a:moveTo>
                  <a:pt x="0" y="1170431"/>
                </a:moveTo>
                <a:lnTo>
                  <a:pt x="265175" y="1170431"/>
                </a:lnTo>
                <a:lnTo>
                  <a:pt x="265175" y="0"/>
                </a:lnTo>
                <a:lnTo>
                  <a:pt x="0" y="0"/>
                </a:lnTo>
                <a:lnTo>
                  <a:pt x="0" y="1170431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50720" y="3640785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90344" y="3654552"/>
            <a:ext cx="281939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50720" y="3925773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90344" y="3939540"/>
            <a:ext cx="281939" cy="281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50720" y="4210761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90344" y="4224528"/>
            <a:ext cx="281939" cy="2819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50720" y="4495749"/>
            <a:ext cx="356666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90344" y="4509515"/>
            <a:ext cx="281939" cy="2819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88260" y="3335273"/>
            <a:ext cx="78105" cy="338455"/>
          </a:xfrm>
          <a:custGeom>
            <a:avLst/>
            <a:gdLst/>
            <a:ahLst/>
            <a:cxnLst/>
            <a:rect l="l" t="t" r="r" b="b"/>
            <a:pathLst>
              <a:path w="78105" h="338454">
                <a:moveTo>
                  <a:pt x="0" y="260476"/>
                </a:moveTo>
                <a:lnTo>
                  <a:pt x="38481" y="338327"/>
                </a:lnTo>
                <a:lnTo>
                  <a:pt x="71237" y="273558"/>
                </a:lnTo>
                <a:lnTo>
                  <a:pt x="25781" y="273558"/>
                </a:lnTo>
                <a:lnTo>
                  <a:pt x="25841" y="260561"/>
                </a:lnTo>
                <a:lnTo>
                  <a:pt x="0" y="260476"/>
                </a:lnTo>
                <a:close/>
              </a:path>
              <a:path w="78105" h="338454">
                <a:moveTo>
                  <a:pt x="25841" y="260561"/>
                </a:moveTo>
                <a:lnTo>
                  <a:pt x="25781" y="273558"/>
                </a:lnTo>
                <a:lnTo>
                  <a:pt x="51688" y="273558"/>
                </a:lnTo>
                <a:lnTo>
                  <a:pt x="51748" y="260646"/>
                </a:lnTo>
                <a:lnTo>
                  <a:pt x="25841" y="260561"/>
                </a:lnTo>
                <a:close/>
              </a:path>
              <a:path w="78105" h="338454">
                <a:moveTo>
                  <a:pt x="51748" y="260646"/>
                </a:moveTo>
                <a:lnTo>
                  <a:pt x="51688" y="273558"/>
                </a:lnTo>
                <a:lnTo>
                  <a:pt x="71237" y="273558"/>
                </a:lnTo>
                <a:lnTo>
                  <a:pt x="77724" y="260730"/>
                </a:lnTo>
                <a:lnTo>
                  <a:pt x="51748" y="260646"/>
                </a:lnTo>
                <a:close/>
              </a:path>
              <a:path w="78105" h="338454">
                <a:moveTo>
                  <a:pt x="52958" y="0"/>
                </a:moveTo>
                <a:lnTo>
                  <a:pt x="27050" y="0"/>
                </a:lnTo>
                <a:lnTo>
                  <a:pt x="25841" y="260561"/>
                </a:lnTo>
                <a:lnTo>
                  <a:pt x="51748" y="260646"/>
                </a:lnTo>
                <a:lnTo>
                  <a:pt x="52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65422" y="3335273"/>
            <a:ext cx="78105" cy="338455"/>
          </a:xfrm>
          <a:custGeom>
            <a:avLst/>
            <a:gdLst/>
            <a:ahLst/>
            <a:cxnLst/>
            <a:rect l="l" t="t" r="r" b="b"/>
            <a:pathLst>
              <a:path w="78104" h="338454">
                <a:moveTo>
                  <a:pt x="25975" y="260646"/>
                </a:moveTo>
                <a:lnTo>
                  <a:pt x="0" y="260730"/>
                </a:lnTo>
                <a:lnTo>
                  <a:pt x="39242" y="338327"/>
                </a:lnTo>
                <a:lnTo>
                  <a:pt x="71258" y="273558"/>
                </a:lnTo>
                <a:lnTo>
                  <a:pt x="26035" y="273558"/>
                </a:lnTo>
                <a:lnTo>
                  <a:pt x="25975" y="260646"/>
                </a:lnTo>
                <a:close/>
              </a:path>
              <a:path w="78104" h="338454">
                <a:moveTo>
                  <a:pt x="51882" y="260561"/>
                </a:moveTo>
                <a:lnTo>
                  <a:pt x="25975" y="260646"/>
                </a:lnTo>
                <a:lnTo>
                  <a:pt x="26035" y="273558"/>
                </a:lnTo>
                <a:lnTo>
                  <a:pt x="51942" y="273558"/>
                </a:lnTo>
                <a:lnTo>
                  <a:pt x="51882" y="260561"/>
                </a:lnTo>
                <a:close/>
              </a:path>
              <a:path w="78104" h="338454">
                <a:moveTo>
                  <a:pt x="77724" y="260476"/>
                </a:moveTo>
                <a:lnTo>
                  <a:pt x="51882" y="260561"/>
                </a:lnTo>
                <a:lnTo>
                  <a:pt x="51942" y="273558"/>
                </a:lnTo>
                <a:lnTo>
                  <a:pt x="71258" y="273558"/>
                </a:lnTo>
                <a:lnTo>
                  <a:pt x="77724" y="260476"/>
                </a:lnTo>
                <a:close/>
              </a:path>
              <a:path w="78104" h="338454">
                <a:moveTo>
                  <a:pt x="50673" y="0"/>
                </a:moveTo>
                <a:lnTo>
                  <a:pt x="24764" y="0"/>
                </a:lnTo>
                <a:lnTo>
                  <a:pt x="25975" y="260646"/>
                </a:lnTo>
                <a:lnTo>
                  <a:pt x="51882" y="260561"/>
                </a:lnTo>
                <a:lnTo>
                  <a:pt x="50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91530" y="3335273"/>
            <a:ext cx="78105" cy="338455"/>
          </a:xfrm>
          <a:custGeom>
            <a:avLst/>
            <a:gdLst/>
            <a:ahLst/>
            <a:cxnLst/>
            <a:rect l="l" t="t" r="r" b="b"/>
            <a:pathLst>
              <a:path w="78104" h="338454">
                <a:moveTo>
                  <a:pt x="25975" y="260646"/>
                </a:moveTo>
                <a:lnTo>
                  <a:pt x="0" y="260730"/>
                </a:lnTo>
                <a:lnTo>
                  <a:pt x="39243" y="338327"/>
                </a:lnTo>
                <a:lnTo>
                  <a:pt x="71258" y="273558"/>
                </a:lnTo>
                <a:lnTo>
                  <a:pt x="26035" y="273558"/>
                </a:lnTo>
                <a:lnTo>
                  <a:pt x="25975" y="260646"/>
                </a:lnTo>
                <a:close/>
              </a:path>
              <a:path w="78104" h="338454">
                <a:moveTo>
                  <a:pt x="51882" y="260561"/>
                </a:moveTo>
                <a:lnTo>
                  <a:pt x="25975" y="260646"/>
                </a:lnTo>
                <a:lnTo>
                  <a:pt x="26035" y="273558"/>
                </a:lnTo>
                <a:lnTo>
                  <a:pt x="51943" y="273558"/>
                </a:lnTo>
                <a:lnTo>
                  <a:pt x="51882" y="260561"/>
                </a:lnTo>
                <a:close/>
              </a:path>
              <a:path w="78104" h="338454">
                <a:moveTo>
                  <a:pt x="77724" y="260476"/>
                </a:moveTo>
                <a:lnTo>
                  <a:pt x="51882" y="260561"/>
                </a:lnTo>
                <a:lnTo>
                  <a:pt x="51943" y="273558"/>
                </a:lnTo>
                <a:lnTo>
                  <a:pt x="71258" y="273558"/>
                </a:lnTo>
                <a:lnTo>
                  <a:pt x="77724" y="260476"/>
                </a:lnTo>
                <a:close/>
              </a:path>
              <a:path w="78104" h="338454">
                <a:moveTo>
                  <a:pt x="50673" y="0"/>
                </a:moveTo>
                <a:lnTo>
                  <a:pt x="24765" y="0"/>
                </a:lnTo>
                <a:lnTo>
                  <a:pt x="25975" y="260646"/>
                </a:lnTo>
                <a:lnTo>
                  <a:pt x="51882" y="260561"/>
                </a:lnTo>
                <a:lnTo>
                  <a:pt x="50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42022" y="3335273"/>
            <a:ext cx="78105" cy="338455"/>
          </a:xfrm>
          <a:custGeom>
            <a:avLst/>
            <a:gdLst/>
            <a:ahLst/>
            <a:cxnLst/>
            <a:rect l="l" t="t" r="r" b="b"/>
            <a:pathLst>
              <a:path w="78104" h="338454">
                <a:moveTo>
                  <a:pt x="25975" y="260646"/>
                </a:moveTo>
                <a:lnTo>
                  <a:pt x="0" y="260730"/>
                </a:lnTo>
                <a:lnTo>
                  <a:pt x="39243" y="338327"/>
                </a:lnTo>
                <a:lnTo>
                  <a:pt x="71258" y="273558"/>
                </a:lnTo>
                <a:lnTo>
                  <a:pt x="26034" y="273558"/>
                </a:lnTo>
                <a:lnTo>
                  <a:pt x="25975" y="260646"/>
                </a:lnTo>
                <a:close/>
              </a:path>
              <a:path w="78104" h="338454">
                <a:moveTo>
                  <a:pt x="51882" y="260561"/>
                </a:moveTo>
                <a:lnTo>
                  <a:pt x="25975" y="260646"/>
                </a:lnTo>
                <a:lnTo>
                  <a:pt x="26034" y="273558"/>
                </a:lnTo>
                <a:lnTo>
                  <a:pt x="51943" y="273558"/>
                </a:lnTo>
                <a:lnTo>
                  <a:pt x="51882" y="260561"/>
                </a:lnTo>
                <a:close/>
              </a:path>
              <a:path w="78104" h="338454">
                <a:moveTo>
                  <a:pt x="77724" y="260476"/>
                </a:moveTo>
                <a:lnTo>
                  <a:pt x="51882" y="260561"/>
                </a:lnTo>
                <a:lnTo>
                  <a:pt x="51943" y="273558"/>
                </a:lnTo>
                <a:lnTo>
                  <a:pt x="71258" y="273558"/>
                </a:lnTo>
                <a:lnTo>
                  <a:pt x="77724" y="260476"/>
                </a:lnTo>
                <a:close/>
              </a:path>
              <a:path w="78104" h="338454">
                <a:moveTo>
                  <a:pt x="50673" y="0"/>
                </a:moveTo>
                <a:lnTo>
                  <a:pt x="24765" y="0"/>
                </a:lnTo>
                <a:lnTo>
                  <a:pt x="25975" y="260646"/>
                </a:lnTo>
                <a:lnTo>
                  <a:pt x="51882" y="260561"/>
                </a:lnTo>
                <a:lnTo>
                  <a:pt x="50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39561" y="5132070"/>
            <a:ext cx="1187450" cy="1018540"/>
          </a:xfrm>
          <a:custGeom>
            <a:avLst/>
            <a:gdLst/>
            <a:ahLst/>
            <a:cxnLst/>
            <a:rect l="l" t="t" r="r" b="b"/>
            <a:pathLst>
              <a:path w="1187450" h="1018539">
                <a:moveTo>
                  <a:pt x="996568" y="0"/>
                </a:moveTo>
                <a:lnTo>
                  <a:pt x="190626" y="0"/>
                </a:lnTo>
                <a:lnTo>
                  <a:pt x="146917" y="5034"/>
                </a:lnTo>
                <a:lnTo>
                  <a:pt x="106792" y="19375"/>
                </a:lnTo>
                <a:lnTo>
                  <a:pt x="71398" y="41877"/>
                </a:lnTo>
                <a:lnTo>
                  <a:pt x="41877" y="71398"/>
                </a:lnTo>
                <a:lnTo>
                  <a:pt x="19375" y="106792"/>
                </a:lnTo>
                <a:lnTo>
                  <a:pt x="5034" y="146917"/>
                </a:lnTo>
                <a:lnTo>
                  <a:pt x="0" y="190626"/>
                </a:lnTo>
                <a:lnTo>
                  <a:pt x="0" y="827404"/>
                </a:lnTo>
                <a:lnTo>
                  <a:pt x="5034" y="871114"/>
                </a:lnTo>
                <a:lnTo>
                  <a:pt x="19375" y="911239"/>
                </a:lnTo>
                <a:lnTo>
                  <a:pt x="41877" y="946633"/>
                </a:lnTo>
                <a:lnTo>
                  <a:pt x="71398" y="976154"/>
                </a:lnTo>
                <a:lnTo>
                  <a:pt x="106792" y="998656"/>
                </a:lnTo>
                <a:lnTo>
                  <a:pt x="146917" y="1012997"/>
                </a:lnTo>
                <a:lnTo>
                  <a:pt x="190626" y="1018031"/>
                </a:lnTo>
                <a:lnTo>
                  <a:pt x="996568" y="1018031"/>
                </a:lnTo>
                <a:lnTo>
                  <a:pt x="1040278" y="1012997"/>
                </a:lnTo>
                <a:lnTo>
                  <a:pt x="1080403" y="998656"/>
                </a:lnTo>
                <a:lnTo>
                  <a:pt x="1115797" y="976154"/>
                </a:lnTo>
                <a:lnTo>
                  <a:pt x="1145318" y="946633"/>
                </a:lnTo>
                <a:lnTo>
                  <a:pt x="1167820" y="911239"/>
                </a:lnTo>
                <a:lnTo>
                  <a:pt x="1182161" y="871114"/>
                </a:lnTo>
                <a:lnTo>
                  <a:pt x="1187195" y="827404"/>
                </a:lnTo>
                <a:lnTo>
                  <a:pt x="1187195" y="190626"/>
                </a:lnTo>
                <a:lnTo>
                  <a:pt x="1182161" y="146917"/>
                </a:lnTo>
                <a:lnTo>
                  <a:pt x="1167820" y="106792"/>
                </a:lnTo>
                <a:lnTo>
                  <a:pt x="1145318" y="71398"/>
                </a:lnTo>
                <a:lnTo>
                  <a:pt x="1115797" y="41877"/>
                </a:lnTo>
                <a:lnTo>
                  <a:pt x="1080403" y="19375"/>
                </a:lnTo>
                <a:lnTo>
                  <a:pt x="1040278" y="5034"/>
                </a:lnTo>
                <a:lnTo>
                  <a:pt x="996568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39561" y="5132070"/>
            <a:ext cx="1187450" cy="1018540"/>
          </a:xfrm>
          <a:custGeom>
            <a:avLst/>
            <a:gdLst/>
            <a:ahLst/>
            <a:cxnLst/>
            <a:rect l="l" t="t" r="r" b="b"/>
            <a:pathLst>
              <a:path w="1187450" h="1018539">
                <a:moveTo>
                  <a:pt x="0" y="190626"/>
                </a:moveTo>
                <a:lnTo>
                  <a:pt x="5034" y="146917"/>
                </a:lnTo>
                <a:lnTo>
                  <a:pt x="19375" y="106792"/>
                </a:lnTo>
                <a:lnTo>
                  <a:pt x="41877" y="71398"/>
                </a:lnTo>
                <a:lnTo>
                  <a:pt x="71398" y="41877"/>
                </a:lnTo>
                <a:lnTo>
                  <a:pt x="106792" y="19375"/>
                </a:lnTo>
                <a:lnTo>
                  <a:pt x="146917" y="5034"/>
                </a:lnTo>
                <a:lnTo>
                  <a:pt x="190626" y="0"/>
                </a:lnTo>
                <a:lnTo>
                  <a:pt x="996568" y="0"/>
                </a:lnTo>
                <a:lnTo>
                  <a:pt x="1040278" y="5034"/>
                </a:lnTo>
                <a:lnTo>
                  <a:pt x="1080403" y="19375"/>
                </a:lnTo>
                <a:lnTo>
                  <a:pt x="1115797" y="41877"/>
                </a:lnTo>
                <a:lnTo>
                  <a:pt x="1145318" y="71398"/>
                </a:lnTo>
                <a:lnTo>
                  <a:pt x="1167820" y="106792"/>
                </a:lnTo>
                <a:lnTo>
                  <a:pt x="1182161" y="146917"/>
                </a:lnTo>
                <a:lnTo>
                  <a:pt x="1187195" y="190626"/>
                </a:lnTo>
                <a:lnTo>
                  <a:pt x="1187195" y="827404"/>
                </a:lnTo>
                <a:lnTo>
                  <a:pt x="1182161" y="871114"/>
                </a:lnTo>
                <a:lnTo>
                  <a:pt x="1167820" y="911239"/>
                </a:lnTo>
                <a:lnTo>
                  <a:pt x="1145318" y="946633"/>
                </a:lnTo>
                <a:lnTo>
                  <a:pt x="1115797" y="976154"/>
                </a:lnTo>
                <a:lnTo>
                  <a:pt x="1080403" y="998656"/>
                </a:lnTo>
                <a:lnTo>
                  <a:pt x="1040278" y="1012997"/>
                </a:lnTo>
                <a:lnTo>
                  <a:pt x="996568" y="1018031"/>
                </a:lnTo>
                <a:lnTo>
                  <a:pt x="190626" y="1018031"/>
                </a:lnTo>
                <a:lnTo>
                  <a:pt x="146917" y="1012997"/>
                </a:lnTo>
                <a:lnTo>
                  <a:pt x="106792" y="998656"/>
                </a:lnTo>
                <a:lnTo>
                  <a:pt x="71398" y="976154"/>
                </a:lnTo>
                <a:lnTo>
                  <a:pt x="41877" y="946633"/>
                </a:lnTo>
                <a:lnTo>
                  <a:pt x="19375" y="911239"/>
                </a:lnTo>
                <a:lnTo>
                  <a:pt x="5034" y="871114"/>
                </a:lnTo>
                <a:lnTo>
                  <a:pt x="0" y="827404"/>
                </a:lnTo>
                <a:lnTo>
                  <a:pt x="0" y="190626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732779" y="5073522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tanh(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32779" y="5634354"/>
            <a:ext cx="915669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10"/>
              </a:lnSpc>
              <a:spcBef>
                <a:spcPts val="100"/>
              </a:spcBef>
            </a:pPr>
            <a:r>
              <a:rPr sz="2700" spc="-15" baseline="3086" dirty="0">
                <a:latin typeface="Arial"/>
                <a:cs typeface="Arial"/>
              </a:rPr>
              <a:t>W*[x</a:t>
            </a:r>
            <a:r>
              <a:rPr sz="1200" spc="-10" dirty="0">
                <a:latin typeface="Arial"/>
                <a:cs typeface="Arial"/>
              </a:rPr>
              <a:t>3</a:t>
            </a:r>
            <a:r>
              <a:rPr sz="2700" spc="-15" baseline="3086" dirty="0">
                <a:latin typeface="Arial"/>
                <a:cs typeface="Arial"/>
              </a:rPr>
              <a:t>;x</a:t>
            </a:r>
            <a:r>
              <a:rPr sz="1200" spc="-10" dirty="0">
                <a:latin typeface="Arial"/>
                <a:cs typeface="Arial"/>
              </a:rPr>
              <a:t>4</a:t>
            </a:r>
            <a:r>
              <a:rPr sz="2700" spc="-15" baseline="3086" dirty="0">
                <a:latin typeface="Arial"/>
                <a:cs typeface="Arial"/>
              </a:rPr>
              <a:t>]</a:t>
            </a:r>
            <a:endParaRPr sz="2700" baseline="3086">
              <a:latin typeface="Arial"/>
              <a:cs typeface="Arial"/>
            </a:endParaRPr>
          </a:p>
          <a:p>
            <a:pPr marL="193675">
              <a:lnSpc>
                <a:spcPts val="2110"/>
              </a:lnSpc>
            </a:pPr>
            <a:r>
              <a:rPr sz="1800" spc="-15" dirty="0">
                <a:latin typeface="Arial"/>
                <a:cs typeface="Arial"/>
              </a:rPr>
              <a:t>+b)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416550" y="4753609"/>
            <a:ext cx="523240" cy="314960"/>
          </a:xfrm>
          <a:custGeom>
            <a:avLst/>
            <a:gdLst/>
            <a:ahLst/>
            <a:cxnLst/>
            <a:rect l="l" t="t" r="r" b="b"/>
            <a:pathLst>
              <a:path w="523239" h="314960">
                <a:moveTo>
                  <a:pt x="449624" y="286254"/>
                </a:moveTo>
                <a:lnTo>
                  <a:pt x="436499" y="308610"/>
                </a:lnTo>
                <a:lnTo>
                  <a:pt x="523239" y="314451"/>
                </a:lnTo>
                <a:lnTo>
                  <a:pt x="509210" y="292862"/>
                </a:lnTo>
                <a:lnTo>
                  <a:pt x="460883" y="292862"/>
                </a:lnTo>
                <a:lnTo>
                  <a:pt x="449624" y="286254"/>
                </a:lnTo>
                <a:close/>
              </a:path>
              <a:path w="523239" h="314960">
                <a:moveTo>
                  <a:pt x="462737" y="263919"/>
                </a:moveTo>
                <a:lnTo>
                  <a:pt x="449624" y="286254"/>
                </a:lnTo>
                <a:lnTo>
                  <a:pt x="460883" y="292862"/>
                </a:lnTo>
                <a:lnTo>
                  <a:pt x="473963" y="270510"/>
                </a:lnTo>
                <a:lnTo>
                  <a:pt x="462737" y="263919"/>
                </a:lnTo>
                <a:close/>
              </a:path>
              <a:path w="523239" h="314960">
                <a:moveTo>
                  <a:pt x="475869" y="241553"/>
                </a:moveTo>
                <a:lnTo>
                  <a:pt x="462737" y="263919"/>
                </a:lnTo>
                <a:lnTo>
                  <a:pt x="473963" y="270510"/>
                </a:lnTo>
                <a:lnTo>
                  <a:pt x="460883" y="292862"/>
                </a:lnTo>
                <a:lnTo>
                  <a:pt x="509210" y="292862"/>
                </a:lnTo>
                <a:lnTo>
                  <a:pt x="475869" y="241553"/>
                </a:lnTo>
                <a:close/>
              </a:path>
              <a:path w="523239" h="314960">
                <a:moveTo>
                  <a:pt x="13208" y="0"/>
                </a:moveTo>
                <a:lnTo>
                  <a:pt x="0" y="22351"/>
                </a:lnTo>
                <a:lnTo>
                  <a:pt x="449624" y="286254"/>
                </a:lnTo>
                <a:lnTo>
                  <a:pt x="462737" y="263919"/>
                </a:lnTo>
                <a:lnTo>
                  <a:pt x="13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23481" y="4779136"/>
            <a:ext cx="562610" cy="289560"/>
          </a:xfrm>
          <a:custGeom>
            <a:avLst/>
            <a:gdLst/>
            <a:ahLst/>
            <a:cxnLst/>
            <a:rect l="l" t="t" r="r" b="b"/>
            <a:pathLst>
              <a:path w="562609" h="289560">
                <a:moveTo>
                  <a:pt x="52197" y="219455"/>
                </a:moveTo>
                <a:lnTo>
                  <a:pt x="0" y="288925"/>
                </a:lnTo>
                <a:lnTo>
                  <a:pt x="86868" y="289051"/>
                </a:lnTo>
                <a:lnTo>
                  <a:pt x="78200" y="271652"/>
                </a:lnTo>
                <a:lnTo>
                  <a:pt x="63753" y="271652"/>
                </a:lnTo>
                <a:lnTo>
                  <a:pt x="52197" y="248412"/>
                </a:lnTo>
                <a:lnTo>
                  <a:pt x="63752" y="242650"/>
                </a:lnTo>
                <a:lnTo>
                  <a:pt x="52197" y="219455"/>
                </a:lnTo>
                <a:close/>
              </a:path>
              <a:path w="562609" h="289560">
                <a:moveTo>
                  <a:pt x="63752" y="242650"/>
                </a:moveTo>
                <a:lnTo>
                  <a:pt x="52197" y="248412"/>
                </a:lnTo>
                <a:lnTo>
                  <a:pt x="63753" y="271652"/>
                </a:lnTo>
                <a:lnTo>
                  <a:pt x="75325" y="265882"/>
                </a:lnTo>
                <a:lnTo>
                  <a:pt x="63752" y="242650"/>
                </a:lnTo>
                <a:close/>
              </a:path>
              <a:path w="562609" h="289560">
                <a:moveTo>
                  <a:pt x="75325" y="265882"/>
                </a:moveTo>
                <a:lnTo>
                  <a:pt x="63753" y="271652"/>
                </a:lnTo>
                <a:lnTo>
                  <a:pt x="78200" y="271652"/>
                </a:lnTo>
                <a:lnTo>
                  <a:pt x="75325" y="265882"/>
                </a:lnTo>
                <a:close/>
              </a:path>
              <a:path w="562609" h="289560">
                <a:moveTo>
                  <a:pt x="550418" y="0"/>
                </a:moveTo>
                <a:lnTo>
                  <a:pt x="63752" y="242650"/>
                </a:lnTo>
                <a:lnTo>
                  <a:pt x="75325" y="265882"/>
                </a:lnTo>
                <a:lnTo>
                  <a:pt x="562101" y="23113"/>
                </a:lnTo>
                <a:lnTo>
                  <a:pt x="5504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87617" y="6503669"/>
            <a:ext cx="265430" cy="904240"/>
          </a:xfrm>
          <a:custGeom>
            <a:avLst/>
            <a:gdLst/>
            <a:ahLst/>
            <a:cxnLst/>
            <a:rect l="l" t="t" r="r" b="b"/>
            <a:pathLst>
              <a:path w="265429" h="904240">
                <a:moveTo>
                  <a:pt x="0" y="903731"/>
                </a:moveTo>
                <a:lnTo>
                  <a:pt x="265175" y="903731"/>
                </a:lnTo>
                <a:lnTo>
                  <a:pt x="265175" y="0"/>
                </a:lnTo>
                <a:lnTo>
                  <a:pt x="0" y="0"/>
                </a:lnTo>
                <a:lnTo>
                  <a:pt x="0" y="903731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70091" y="6501371"/>
            <a:ext cx="336041" cy="3345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77711" y="6512052"/>
            <a:ext cx="283463" cy="28194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70091" y="6786359"/>
            <a:ext cx="336041" cy="3345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77711" y="6797040"/>
            <a:ext cx="283463" cy="2819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70091" y="7071347"/>
            <a:ext cx="336041" cy="33453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77711" y="7082028"/>
            <a:ext cx="283463" cy="28194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72580" y="6147053"/>
            <a:ext cx="78105" cy="364490"/>
          </a:xfrm>
          <a:custGeom>
            <a:avLst/>
            <a:gdLst/>
            <a:ahLst/>
            <a:cxnLst/>
            <a:rect l="l" t="t" r="r" b="b"/>
            <a:pathLst>
              <a:path w="78104" h="364490">
                <a:moveTo>
                  <a:pt x="0" y="286385"/>
                </a:moveTo>
                <a:lnTo>
                  <a:pt x="38481" y="364236"/>
                </a:lnTo>
                <a:lnTo>
                  <a:pt x="71237" y="299466"/>
                </a:lnTo>
                <a:lnTo>
                  <a:pt x="25781" y="299466"/>
                </a:lnTo>
                <a:lnTo>
                  <a:pt x="25836" y="286469"/>
                </a:lnTo>
                <a:lnTo>
                  <a:pt x="0" y="286385"/>
                </a:lnTo>
                <a:close/>
              </a:path>
              <a:path w="78104" h="364490">
                <a:moveTo>
                  <a:pt x="25836" y="286469"/>
                </a:moveTo>
                <a:lnTo>
                  <a:pt x="25781" y="299466"/>
                </a:lnTo>
                <a:lnTo>
                  <a:pt x="51689" y="299466"/>
                </a:lnTo>
                <a:lnTo>
                  <a:pt x="51743" y="286554"/>
                </a:lnTo>
                <a:lnTo>
                  <a:pt x="25836" y="286469"/>
                </a:lnTo>
                <a:close/>
              </a:path>
              <a:path w="78104" h="364490">
                <a:moveTo>
                  <a:pt x="51743" y="286554"/>
                </a:moveTo>
                <a:lnTo>
                  <a:pt x="51689" y="299466"/>
                </a:lnTo>
                <a:lnTo>
                  <a:pt x="71237" y="299466"/>
                </a:lnTo>
                <a:lnTo>
                  <a:pt x="77724" y="286638"/>
                </a:lnTo>
                <a:lnTo>
                  <a:pt x="51743" y="286554"/>
                </a:lnTo>
                <a:close/>
              </a:path>
              <a:path w="78104" h="364490">
                <a:moveTo>
                  <a:pt x="52959" y="0"/>
                </a:moveTo>
                <a:lnTo>
                  <a:pt x="27051" y="0"/>
                </a:lnTo>
                <a:lnTo>
                  <a:pt x="25836" y="286469"/>
                </a:lnTo>
                <a:lnTo>
                  <a:pt x="51743" y="286554"/>
                </a:lnTo>
                <a:lnTo>
                  <a:pt x="52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987546" y="5132070"/>
            <a:ext cx="1188720" cy="1018540"/>
          </a:xfrm>
          <a:custGeom>
            <a:avLst/>
            <a:gdLst/>
            <a:ahLst/>
            <a:cxnLst/>
            <a:rect l="l" t="t" r="r" b="b"/>
            <a:pathLst>
              <a:path w="1188720" h="1018539">
                <a:moveTo>
                  <a:pt x="998092" y="0"/>
                </a:moveTo>
                <a:lnTo>
                  <a:pt x="190626" y="0"/>
                </a:lnTo>
                <a:lnTo>
                  <a:pt x="146917" y="5034"/>
                </a:lnTo>
                <a:lnTo>
                  <a:pt x="106792" y="19375"/>
                </a:lnTo>
                <a:lnTo>
                  <a:pt x="71398" y="41877"/>
                </a:lnTo>
                <a:lnTo>
                  <a:pt x="41877" y="71398"/>
                </a:lnTo>
                <a:lnTo>
                  <a:pt x="19375" y="106792"/>
                </a:lnTo>
                <a:lnTo>
                  <a:pt x="5034" y="146917"/>
                </a:lnTo>
                <a:lnTo>
                  <a:pt x="0" y="190626"/>
                </a:lnTo>
                <a:lnTo>
                  <a:pt x="0" y="827404"/>
                </a:lnTo>
                <a:lnTo>
                  <a:pt x="5034" y="871114"/>
                </a:lnTo>
                <a:lnTo>
                  <a:pt x="19375" y="911239"/>
                </a:lnTo>
                <a:lnTo>
                  <a:pt x="41877" y="946633"/>
                </a:lnTo>
                <a:lnTo>
                  <a:pt x="71398" y="976154"/>
                </a:lnTo>
                <a:lnTo>
                  <a:pt x="106792" y="998656"/>
                </a:lnTo>
                <a:lnTo>
                  <a:pt x="146917" y="1012997"/>
                </a:lnTo>
                <a:lnTo>
                  <a:pt x="190626" y="1018031"/>
                </a:lnTo>
                <a:lnTo>
                  <a:pt x="998092" y="1018031"/>
                </a:lnTo>
                <a:lnTo>
                  <a:pt x="1041802" y="1012997"/>
                </a:lnTo>
                <a:lnTo>
                  <a:pt x="1081927" y="998656"/>
                </a:lnTo>
                <a:lnTo>
                  <a:pt x="1117321" y="976154"/>
                </a:lnTo>
                <a:lnTo>
                  <a:pt x="1146842" y="946633"/>
                </a:lnTo>
                <a:lnTo>
                  <a:pt x="1169344" y="911239"/>
                </a:lnTo>
                <a:lnTo>
                  <a:pt x="1183685" y="871114"/>
                </a:lnTo>
                <a:lnTo>
                  <a:pt x="1188719" y="827404"/>
                </a:lnTo>
                <a:lnTo>
                  <a:pt x="1188719" y="190626"/>
                </a:lnTo>
                <a:lnTo>
                  <a:pt x="1183685" y="146917"/>
                </a:lnTo>
                <a:lnTo>
                  <a:pt x="1169344" y="106792"/>
                </a:lnTo>
                <a:lnTo>
                  <a:pt x="1146842" y="71398"/>
                </a:lnTo>
                <a:lnTo>
                  <a:pt x="1117321" y="41877"/>
                </a:lnTo>
                <a:lnTo>
                  <a:pt x="1081927" y="19375"/>
                </a:lnTo>
                <a:lnTo>
                  <a:pt x="1041802" y="5034"/>
                </a:lnTo>
                <a:lnTo>
                  <a:pt x="998092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87546" y="5132070"/>
            <a:ext cx="1188720" cy="1018540"/>
          </a:xfrm>
          <a:custGeom>
            <a:avLst/>
            <a:gdLst/>
            <a:ahLst/>
            <a:cxnLst/>
            <a:rect l="l" t="t" r="r" b="b"/>
            <a:pathLst>
              <a:path w="1188720" h="1018539">
                <a:moveTo>
                  <a:pt x="0" y="190626"/>
                </a:moveTo>
                <a:lnTo>
                  <a:pt x="5034" y="146917"/>
                </a:lnTo>
                <a:lnTo>
                  <a:pt x="19375" y="106792"/>
                </a:lnTo>
                <a:lnTo>
                  <a:pt x="41877" y="71398"/>
                </a:lnTo>
                <a:lnTo>
                  <a:pt x="71398" y="41877"/>
                </a:lnTo>
                <a:lnTo>
                  <a:pt x="106792" y="19375"/>
                </a:lnTo>
                <a:lnTo>
                  <a:pt x="146917" y="5034"/>
                </a:lnTo>
                <a:lnTo>
                  <a:pt x="190626" y="0"/>
                </a:lnTo>
                <a:lnTo>
                  <a:pt x="998092" y="0"/>
                </a:lnTo>
                <a:lnTo>
                  <a:pt x="1041802" y="5034"/>
                </a:lnTo>
                <a:lnTo>
                  <a:pt x="1081927" y="19375"/>
                </a:lnTo>
                <a:lnTo>
                  <a:pt x="1117321" y="41877"/>
                </a:lnTo>
                <a:lnTo>
                  <a:pt x="1146842" y="71398"/>
                </a:lnTo>
                <a:lnTo>
                  <a:pt x="1169344" y="106792"/>
                </a:lnTo>
                <a:lnTo>
                  <a:pt x="1183685" y="146917"/>
                </a:lnTo>
                <a:lnTo>
                  <a:pt x="1188719" y="190626"/>
                </a:lnTo>
                <a:lnTo>
                  <a:pt x="1188719" y="827404"/>
                </a:lnTo>
                <a:lnTo>
                  <a:pt x="1183685" y="871114"/>
                </a:lnTo>
                <a:lnTo>
                  <a:pt x="1169344" y="911239"/>
                </a:lnTo>
                <a:lnTo>
                  <a:pt x="1146842" y="946633"/>
                </a:lnTo>
                <a:lnTo>
                  <a:pt x="1117321" y="976154"/>
                </a:lnTo>
                <a:lnTo>
                  <a:pt x="1081927" y="998656"/>
                </a:lnTo>
                <a:lnTo>
                  <a:pt x="1041802" y="1012997"/>
                </a:lnTo>
                <a:lnTo>
                  <a:pt x="998092" y="1018031"/>
                </a:lnTo>
                <a:lnTo>
                  <a:pt x="190626" y="1018031"/>
                </a:lnTo>
                <a:lnTo>
                  <a:pt x="146917" y="1012997"/>
                </a:lnTo>
                <a:lnTo>
                  <a:pt x="106792" y="998656"/>
                </a:lnTo>
                <a:lnTo>
                  <a:pt x="71398" y="976154"/>
                </a:lnTo>
                <a:lnTo>
                  <a:pt x="41877" y="946633"/>
                </a:lnTo>
                <a:lnTo>
                  <a:pt x="19375" y="911239"/>
                </a:lnTo>
                <a:lnTo>
                  <a:pt x="5034" y="871114"/>
                </a:lnTo>
                <a:lnTo>
                  <a:pt x="0" y="827404"/>
                </a:lnTo>
                <a:lnTo>
                  <a:pt x="0" y="190626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081398" y="5073522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tanh(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081398" y="5634354"/>
            <a:ext cx="915669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10"/>
              </a:lnSpc>
              <a:spcBef>
                <a:spcPts val="100"/>
              </a:spcBef>
            </a:pPr>
            <a:r>
              <a:rPr sz="2700" spc="-15" baseline="3086" dirty="0">
                <a:latin typeface="Arial"/>
                <a:cs typeface="Arial"/>
              </a:rPr>
              <a:t>W*[x</a:t>
            </a:r>
            <a:r>
              <a:rPr sz="1200" spc="-10" dirty="0">
                <a:latin typeface="Arial"/>
                <a:cs typeface="Arial"/>
              </a:rPr>
              <a:t>2</a:t>
            </a:r>
            <a:r>
              <a:rPr sz="2700" spc="-15" baseline="3086" dirty="0">
                <a:latin typeface="Arial"/>
                <a:cs typeface="Arial"/>
              </a:rPr>
              <a:t>;x</a:t>
            </a:r>
            <a:r>
              <a:rPr sz="1200" spc="-10" dirty="0">
                <a:latin typeface="Arial"/>
                <a:cs typeface="Arial"/>
              </a:rPr>
              <a:t>3</a:t>
            </a:r>
            <a:r>
              <a:rPr sz="2700" spc="-15" baseline="3086" dirty="0">
                <a:latin typeface="Arial"/>
                <a:cs typeface="Arial"/>
              </a:rPr>
              <a:t>]</a:t>
            </a:r>
            <a:endParaRPr sz="2700" baseline="3086">
              <a:latin typeface="Arial"/>
              <a:cs typeface="Arial"/>
            </a:endParaRPr>
          </a:p>
          <a:p>
            <a:pPr marL="193675">
              <a:lnSpc>
                <a:spcPts val="2110"/>
              </a:lnSpc>
            </a:pPr>
            <a:r>
              <a:rPr sz="1800" spc="-15" dirty="0">
                <a:latin typeface="Arial"/>
                <a:cs typeface="Arial"/>
              </a:rPr>
              <a:t>+b)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766058" y="4753609"/>
            <a:ext cx="521970" cy="314960"/>
          </a:xfrm>
          <a:custGeom>
            <a:avLst/>
            <a:gdLst/>
            <a:ahLst/>
            <a:cxnLst/>
            <a:rect l="l" t="t" r="r" b="b"/>
            <a:pathLst>
              <a:path w="521970" h="314960">
                <a:moveTo>
                  <a:pt x="448158" y="286142"/>
                </a:moveTo>
                <a:lnTo>
                  <a:pt x="434975" y="308482"/>
                </a:lnTo>
                <a:lnTo>
                  <a:pt x="521715" y="314451"/>
                </a:lnTo>
                <a:lnTo>
                  <a:pt x="507641" y="292735"/>
                </a:lnTo>
                <a:lnTo>
                  <a:pt x="459358" y="292735"/>
                </a:lnTo>
                <a:lnTo>
                  <a:pt x="448158" y="286142"/>
                </a:lnTo>
                <a:close/>
              </a:path>
              <a:path w="521970" h="314960">
                <a:moveTo>
                  <a:pt x="461322" y="263837"/>
                </a:moveTo>
                <a:lnTo>
                  <a:pt x="448158" y="286142"/>
                </a:lnTo>
                <a:lnTo>
                  <a:pt x="459358" y="292735"/>
                </a:lnTo>
                <a:lnTo>
                  <a:pt x="472439" y="270382"/>
                </a:lnTo>
                <a:lnTo>
                  <a:pt x="461322" y="263837"/>
                </a:lnTo>
                <a:close/>
              </a:path>
              <a:path w="521970" h="314960">
                <a:moveTo>
                  <a:pt x="474471" y="241553"/>
                </a:moveTo>
                <a:lnTo>
                  <a:pt x="461322" y="263837"/>
                </a:lnTo>
                <a:lnTo>
                  <a:pt x="472439" y="270382"/>
                </a:lnTo>
                <a:lnTo>
                  <a:pt x="459358" y="292735"/>
                </a:lnTo>
                <a:lnTo>
                  <a:pt x="507641" y="292735"/>
                </a:lnTo>
                <a:lnTo>
                  <a:pt x="474471" y="241553"/>
                </a:lnTo>
                <a:close/>
              </a:path>
              <a:path w="521970" h="314960">
                <a:moveTo>
                  <a:pt x="13207" y="0"/>
                </a:moveTo>
                <a:lnTo>
                  <a:pt x="0" y="22351"/>
                </a:lnTo>
                <a:lnTo>
                  <a:pt x="448158" y="286142"/>
                </a:lnTo>
                <a:lnTo>
                  <a:pt x="461322" y="263837"/>
                </a:lnTo>
                <a:lnTo>
                  <a:pt x="13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72990" y="4779136"/>
            <a:ext cx="562610" cy="289560"/>
          </a:xfrm>
          <a:custGeom>
            <a:avLst/>
            <a:gdLst/>
            <a:ahLst/>
            <a:cxnLst/>
            <a:rect l="l" t="t" r="r" b="b"/>
            <a:pathLst>
              <a:path w="562610" h="289560">
                <a:moveTo>
                  <a:pt x="52197" y="219455"/>
                </a:moveTo>
                <a:lnTo>
                  <a:pt x="0" y="288925"/>
                </a:lnTo>
                <a:lnTo>
                  <a:pt x="86868" y="289051"/>
                </a:lnTo>
                <a:lnTo>
                  <a:pt x="78200" y="271652"/>
                </a:lnTo>
                <a:lnTo>
                  <a:pt x="63754" y="271652"/>
                </a:lnTo>
                <a:lnTo>
                  <a:pt x="52197" y="248412"/>
                </a:lnTo>
                <a:lnTo>
                  <a:pt x="63752" y="242650"/>
                </a:lnTo>
                <a:lnTo>
                  <a:pt x="52197" y="219455"/>
                </a:lnTo>
                <a:close/>
              </a:path>
              <a:path w="562610" h="289560">
                <a:moveTo>
                  <a:pt x="63752" y="242650"/>
                </a:moveTo>
                <a:lnTo>
                  <a:pt x="52197" y="248412"/>
                </a:lnTo>
                <a:lnTo>
                  <a:pt x="63754" y="271652"/>
                </a:lnTo>
                <a:lnTo>
                  <a:pt x="75325" y="265882"/>
                </a:lnTo>
                <a:lnTo>
                  <a:pt x="63752" y="242650"/>
                </a:lnTo>
                <a:close/>
              </a:path>
              <a:path w="562610" h="289560">
                <a:moveTo>
                  <a:pt x="75325" y="265882"/>
                </a:moveTo>
                <a:lnTo>
                  <a:pt x="63754" y="271652"/>
                </a:lnTo>
                <a:lnTo>
                  <a:pt x="78200" y="271652"/>
                </a:lnTo>
                <a:lnTo>
                  <a:pt x="75325" y="265882"/>
                </a:lnTo>
                <a:close/>
              </a:path>
              <a:path w="562610" h="289560">
                <a:moveTo>
                  <a:pt x="550418" y="0"/>
                </a:moveTo>
                <a:lnTo>
                  <a:pt x="63752" y="242650"/>
                </a:lnTo>
                <a:lnTo>
                  <a:pt x="75325" y="265882"/>
                </a:lnTo>
                <a:lnTo>
                  <a:pt x="562101" y="23113"/>
                </a:lnTo>
                <a:lnTo>
                  <a:pt x="5504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23409" y="6503669"/>
            <a:ext cx="265430" cy="904240"/>
          </a:xfrm>
          <a:custGeom>
            <a:avLst/>
            <a:gdLst/>
            <a:ahLst/>
            <a:cxnLst/>
            <a:rect l="l" t="t" r="r" b="b"/>
            <a:pathLst>
              <a:path w="265429" h="904240">
                <a:moveTo>
                  <a:pt x="0" y="903731"/>
                </a:moveTo>
                <a:lnTo>
                  <a:pt x="265175" y="903731"/>
                </a:lnTo>
                <a:lnTo>
                  <a:pt x="265175" y="0"/>
                </a:lnTo>
                <a:lnTo>
                  <a:pt x="0" y="0"/>
                </a:lnTo>
                <a:lnTo>
                  <a:pt x="0" y="903731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07408" y="6501371"/>
            <a:ext cx="334530" cy="33453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15028" y="6512052"/>
            <a:ext cx="281939" cy="2819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07408" y="6786359"/>
            <a:ext cx="334530" cy="33453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415028" y="6797040"/>
            <a:ext cx="281939" cy="28194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07408" y="7071347"/>
            <a:ext cx="334530" cy="33453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15028" y="7082028"/>
            <a:ext cx="281939" cy="28194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22089" y="6147053"/>
            <a:ext cx="78105" cy="364490"/>
          </a:xfrm>
          <a:custGeom>
            <a:avLst/>
            <a:gdLst/>
            <a:ahLst/>
            <a:cxnLst/>
            <a:rect l="l" t="t" r="r" b="b"/>
            <a:pathLst>
              <a:path w="78104" h="364490">
                <a:moveTo>
                  <a:pt x="0" y="286385"/>
                </a:moveTo>
                <a:lnTo>
                  <a:pt x="38481" y="364236"/>
                </a:lnTo>
                <a:lnTo>
                  <a:pt x="71237" y="299466"/>
                </a:lnTo>
                <a:lnTo>
                  <a:pt x="25781" y="299466"/>
                </a:lnTo>
                <a:lnTo>
                  <a:pt x="25836" y="286469"/>
                </a:lnTo>
                <a:lnTo>
                  <a:pt x="0" y="286385"/>
                </a:lnTo>
                <a:close/>
              </a:path>
              <a:path w="78104" h="364490">
                <a:moveTo>
                  <a:pt x="25836" y="286469"/>
                </a:moveTo>
                <a:lnTo>
                  <a:pt x="25781" y="299466"/>
                </a:lnTo>
                <a:lnTo>
                  <a:pt x="51688" y="299466"/>
                </a:lnTo>
                <a:lnTo>
                  <a:pt x="51743" y="286554"/>
                </a:lnTo>
                <a:lnTo>
                  <a:pt x="25836" y="286469"/>
                </a:lnTo>
                <a:close/>
              </a:path>
              <a:path w="78104" h="364490">
                <a:moveTo>
                  <a:pt x="51743" y="286554"/>
                </a:moveTo>
                <a:lnTo>
                  <a:pt x="51688" y="299466"/>
                </a:lnTo>
                <a:lnTo>
                  <a:pt x="71237" y="299466"/>
                </a:lnTo>
                <a:lnTo>
                  <a:pt x="77724" y="286638"/>
                </a:lnTo>
                <a:lnTo>
                  <a:pt x="51743" y="286554"/>
                </a:lnTo>
                <a:close/>
              </a:path>
              <a:path w="78104" h="364490">
                <a:moveTo>
                  <a:pt x="52959" y="0"/>
                </a:moveTo>
                <a:lnTo>
                  <a:pt x="27050" y="0"/>
                </a:lnTo>
                <a:lnTo>
                  <a:pt x="25836" y="286469"/>
                </a:lnTo>
                <a:lnTo>
                  <a:pt x="51743" y="286554"/>
                </a:lnTo>
                <a:lnTo>
                  <a:pt x="52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337054" y="5132070"/>
            <a:ext cx="1188720" cy="1018540"/>
          </a:xfrm>
          <a:custGeom>
            <a:avLst/>
            <a:gdLst/>
            <a:ahLst/>
            <a:cxnLst/>
            <a:rect l="l" t="t" r="r" b="b"/>
            <a:pathLst>
              <a:path w="1188720" h="1018539">
                <a:moveTo>
                  <a:pt x="998093" y="0"/>
                </a:moveTo>
                <a:lnTo>
                  <a:pt x="190626" y="0"/>
                </a:lnTo>
                <a:lnTo>
                  <a:pt x="146917" y="5034"/>
                </a:lnTo>
                <a:lnTo>
                  <a:pt x="106792" y="19375"/>
                </a:lnTo>
                <a:lnTo>
                  <a:pt x="71398" y="41877"/>
                </a:lnTo>
                <a:lnTo>
                  <a:pt x="41877" y="71398"/>
                </a:lnTo>
                <a:lnTo>
                  <a:pt x="19375" y="106792"/>
                </a:lnTo>
                <a:lnTo>
                  <a:pt x="5034" y="146917"/>
                </a:lnTo>
                <a:lnTo>
                  <a:pt x="0" y="190626"/>
                </a:lnTo>
                <a:lnTo>
                  <a:pt x="0" y="827404"/>
                </a:lnTo>
                <a:lnTo>
                  <a:pt x="5034" y="871114"/>
                </a:lnTo>
                <a:lnTo>
                  <a:pt x="19375" y="911239"/>
                </a:lnTo>
                <a:lnTo>
                  <a:pt x="41877" y="946633"/>
                </a:lnTo>
                <a:lnTo>
                  <a:pt x="71398" y="976154"/>
                </a:lnTo>
                <a:lnTo>
                  <a:pt x="106792" y="998656"/>
                </a:lnTo>
                <a:lnTo>
                  <a:pt x="146917" y="1012997"/>
                </a:lnTo>
                <a:lnTo>
                  <a:pt x="190626" y="1018031"/>
                </a:lnTo>
                <a:lnTo>
                  <a:pt x="998093" y="1018031"/>
                </a:lnTo>
                <a:lnTo>
                  <a:pt x="1041802" y="1012997"/>
                </a:lnTo>
                <a:lnTo>
                  <a:pt x="1081927" y="998656"/>
                </a:lnTo>
                <a:lnTo>
                  <a:pt x="1117321" y="976154"/>
                </a:lnTo>
                <a:lnTo>
                  <a:pt x="1146842" y="946633"/>
                </a:lnTo>
                <a:lnTo>
                  <a:pt x="1169344" y="911239"/>
                </a:lnTo>
                <a:lnTo>
                  <a:pt x="1183685" y="871114"/>
                </a:lnTo>
                <a:lnTo>
                  <a:pt x="1188720" y="827404"/>
                </a:lnTo>
                <a:lnTo>
                  <a:pt x="1188720" y="190626"/>
                </a:lnTo>
                <a:lnTo>
                  <a:pt x="1183685" y="146917"/>
                </a:lnTo>
                <a:lnTo>
                  <a:pt x="1169344" y="106792"/>
                </a:lnTo>
                <a:lnTo>
                  <a:pt x="1146842" y="71398"/>
                </a:lnTo>
                <a:lnTo>
                  <a:pt x="1117321" y="41877"/>
                </a:lnTo>
                <a:lnTo>
                  <a:pt x="1081927" y="19375"/>
                </a:lnTo>
                <a:lnTo>
                  <a:pt x="1041802" y="5034"/>
                </a:lnTo>
                <a:lnTo>
                  <a:pt x="998093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37054" y="5132070"/>
            <a:ext cx="1188720" cy="1018540"/>
          </a:xfrm>
          <a:custGeom>
            <a:avLst/>
            <a:gdLst/>
            <a:ahLst/>
            <a:cxnLst/>
            <a:rect l="l" t="t" r="r" b="b"/>
            <a:pathLst>
              <a:path w="1188720" h="1018539">
                <a:moveTo>
                  <a:pt x="0" y="190626"/>
                </a:moveTo>
                <a:lnTo>
                  <a:pt x="5034" y="146917"/>
                </a:lnTo>
                <a:lnTo>
                  <a:pt x="19375" y="106792"/>
                </a:lnTo>
                <a:lnTo>
                  <a:pt x="41877" y="71398"/>
                </a:lnTo>
                <a:lnTo>
                  <a:pt x="71398" y="41877"/>
                </a:lnTo>
                <a:lnTo>
                  <a:pt x="106792" y="19375"/>
                </a:lnTo>
                <a:lnTo>
                  <a:pt x="146917" y="5034"/>
                </a:lnTo>
                <a:lnTo>
                  <a:pt x="190626" y="0"/>
                </a:lnTo>
                <a:lnTo>
                  <a:pt x="998093" y="0"/>
                </a:lnTo>
                <a:lnTo>
                  <a:pt x="1041802" y="5034"/>
                </a:lnTo>
                <a:lnTo>
                  <a:pt x="1081927" y="19375"/>
                </a:lnTo>
                <a:lnTo>
                  <a:pt x="1117321" y="41877"/>
                </a:lnTo>
                <a:lnTo>
                  <a:pt x="1146842" y="71398"/>
                </a:lnTo>
                <a:lnTo>
                  <a:pt x="1169344" y="106792"/>
                </a:lnTo>
                <a:lnTo>
                  <a:pt x="1183685" y="146917"/>
                </a:lnTo>
                <a:lnTo>
                  <a:pt x="1188720" y="190626"/>
                </a:lnTo>
                <a:lnTo>
                  <a:pt x="1188720" y="827404"/>
                </a:lnTo>
                <a:lnTo>
                  <a:pt x="1183685" y="871114"/>
                </a:lnTo>
                <a:lnTo>
                  <a:pt x="1169344" y="911239"/>
                </a:lnTo>
                <a:lnTo>
                  <a:pt x="1146842" y="946633"/>
                </a:lnTo>
                <a:lnTo>
                  <a:pt x="1117321" y="976154"/>
                </a:lnTo>
                <a:lnTo>
                  <a:pt x="1081927" y="998656"/>
                </a:lnTo>
                <a:lnTo>
                  <a:pt x="1041802" y="1012997"/>
                </a:lnTo>
                <a:lnTo>
                  <a:pt x="998093" y="1018031"/>
                </a:lnTo>
                <a:lnTo>
                  <a:pt x="190626" y="1018031"/>
                </a:lnTo>
                <a:lnTo>
                  <a:pt x="146917" y="1012997"/>
                </a:lnTo>
                <a:lnTo>
                  <a:pt x="106792" y="998656"/>
                </a:lnTo>
                <a:lnTo>
                  <a:pt x="71398" y="976154"/>
                </a:lnTo>
                <a:lnTo>
                  <a:pt x="41877" y="946633"/>
                </a:lnTo>
                <a:lnTo>
                  <a:pt x="19375" y="911239"/>
                </a:lnTo>
                <a:lnTo>
                  <a:pt x="5034" y="871114"/>
                </a:lnTo>
                <a:lnTo>
                  <a:pt x="0" y="827404"/>
                </a:lnTo>
                <a:lnTo>
                  <a:pt x="0" y="190626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430272" y="5073522"/>
            <a:ext cx="53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tanh(</a:t>
            </a:r>
            <a:endParaRPr sz="1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430272" y="5634354"/>
            <a:ext cx="915669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10"/>
              </a:lnSpc>
              <a:spcBef>
                <a:spcPts val="100"/>
              </a:spcBef>
            </a:pPr>
            <a:r>
              <a:rPr sz="2700" spc="-15" baseline="3086" dirty="0">
                <a:latin typeface="Arial"/>
                <a:cs typeface="Arial"/>
              </a:rPr>
              <a:t>W*[x</a:t>
            </a:r>
            <a:r>
              <a:rPr sz="1200" spc="-10" dirty="0">
                <a:latin typeface="Arial"/>
                <a:cs typeface="Arial"/>
              </a:rPr>
              <a:t>1</a:t>
            </a:r>
            <a:r>
              <a:rPr sz="2700" spc="-15" baseline="3086" dirty="0">
                <a:latin typeface="Arial"/>
                <a:cs typeface="Arial"/>
              </a:rPr>
              <a:t>;x</a:t>
            </a:r>
            <a:r>
              <a:rPr sz="1200" spc="-10" dirty="0">
                <a:latin typeface="Arial"/>
                <a:cs typeface="Arial"/>
              </a:rPr>
              <a:t>2</a:t>
            </a:r>
            <a:r>
              <a:rPr sz="2700" spc="-15" baseline="3086" dirty="0">
                <a:latin typeface="Arial"/>
                <a:cs typeface="Arial"/>
              </a:rPr>
              <a:t>]</a:t>
            </a:r>
            <a:endParaRPr sz="2700" baseline="3086">
              <a:latin typeface="Arial"/>
              <a:cs typeface="Arial"/>
            </a:endParaRPr>
          </a:p>
          <a:p>
            <a:pPr marL="193675">
              <a:lnSpc>
                <a:spcPts val="2110"/>
              </a:lnSpc>
            </a:pPr>
            <a:r>
              <a:rPr sz="1800" spc="-15" dirty="0">
                <a:latin typeface="Arial"/>
                <a:cs typeface="Arial"/>
              </a:rPr>
              <a:t>+b)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114042" y="4753609"/>
            <a:ext cx="523240" cy="314960"/>
          </a:xfrm>
          <a:custGeom>
            <a:avLst/>
            <a:gdLst/>
            <a:ahLst/>
            <a:cxnLst/>
            <a:rect l="l" t="t" r="r" b="b"/>
            <a:pathLst>
              <a:path w="523239" h="314960">
                <a:moveTo>
                  <a:pt x="449624" y="286254"/>
                </a:moveTo>
                <a:lnTo>
                  <a:pt x="436499" y="308610"/>
                </a:lnTo>
                <a:lnTo>
                  <a:pt x="523239" y="314451"/>
                </a:lnTo>
                <a:lnTo>
                  <a:pt x="509210" y="292862"/>
                </a:lnTo>
                <a:lnTo>
                  <a:pt x="460882" y="292862"/>
                </a:lnTo>
                <a:lnTo>
                  <a:pt x="449624" y="286254"/>
                </a:lnTo>
                <a:close/>
              </a:path>
              <a:path w="523239" h="314960">
                <a:moveTo>
                  <a:pt x="462737" y="263919"/>
                </a:moveTo>
                <a:lnTo>
                  <a:pt x="449624" y="286254"/>
                </a:lnTo>
                <a:lnTo>
                  <a:pt x="460882" y="292862"/>
                </a:lnTo>
                <a:lnTo>
                  <a:pt x="473963" y="270510"/>
                </a:lnTo>
                <a:lnTo>
                  <a:pt x="462737" y="263919"/>
                </a:lnTo>
                <a:close/>
              </a:path>
              <a:path w="523239" h="314960">
                <a:moveTo>
                  <a:pt x="475869" y="241553"/>
                </a:moveTo>
                <a:lnTo>
                  <a:pt x="462737" y="263919"/>
                </a:lnTo>
                <a:lnTo>
                  <a:pt x="473963" y="270510"/>
                </a:lnTo>
                <a:lnTo>
                  <a:pt x="460882" y="292862"/>
                </a:lnTo>
                <a:lnTo>
                  <a:pt x="509210" y="292862"/>
                </a:lnTo>
                <a:lnTo>
                  <a:pt x="475869" y="241553"/>
                </a:lnTo>
                <a:close/>
              </a:path>
              <a:path w="523239" h="314960">
                <a:moveTo>
                  <a:pt x="13207" y="0"/>
                </a:moveTo>
                <a:lnTo>
                  <a:pt x="0" y="22351"/>
                </a:lnTo>
                <a:lnTo>
                  <a:pt x="449624" y="286254"/>
                </a:lnTo>
                <a:lnTo>
                  <a:pt x="462737" y="263919"/>
                </a:lnTo>
                <a:lnTo>
                  <a:pt x="13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220973" y="4779136"/>
            <a:ext cx="563880" cy="289560"/>
          </a:xfrm>
          <a:custGeom>
            <a:avLst/>
            <a:gdLst/>
            <a:ahLst/>
            <a:cxnLst/>
            <a:rect l="l" t="t" r="r" b="b"/>
            <a:pathLst>
              <a:path w="563879" h="289560">
                <a:moveTo>
                  <a:pt x="52324" y="219455"/>
                </a:moveTo>
                <a:lnTo>
                  <a:pt x="0" y="288925"/>
                </a:lnTo>
                <a:lnTo>
                  <a:pt x="86867" y="289051"/>
                </a:lnTo>
                <a:lnTo>
                  <a:pt x="78232" y="271652"/>
                </a:lnTo>
                <a:lnTo>
                  <a:pt x="63753" y="271652"/>
                </a:lnTo>
                <a:lnTo>
                  <a:pt x="52197" y="248538"/>
                </a:lnTo>
                <a:lnTo>
                  <a:pt x="63876" y="242731"/>
                </a:lnTo>
                <a:lnTo>
                  <a:pt x="52324" y="219455"/>
                </a:lnTo>
                <a:close/>
              </a:path>
              <a:path w="563879" h="289560">
                <a:moveTo>
                  <a:pt x="63876" y="242731"/>
                </a:moveTo>
                <a:lnTo>
                  <a:pt x="52197" y="248538"/>
                </a:lnTo>
                <a:lnTo>
                  <a:pt x="63753" y="271652"/>
                </a:lnTo>
                <a:lnTo>
                  <a:pt x="75365" y="265878"/>
                </a:lnTo>
                <a:lnTo>
                  <a:pt x="63876" y="242731"/>
                </a:lnTo>
                <a:close/>
              </a:path>
              <a:path w="563879" h="289560">
                <a:moveTo>
                  <a:pt x="75365" y="265878"/>
                </a:moveTo>
                <a:lnTo>
                  <a:pt x="63753" y="271652"/>
                </a:lnTo>
                <a:lnTo>
                  <a:pt x="78232" y="271652"/>
                </a:lnTo>
                <a:lnTo>
                  <a:pt x="75365" y="265878"/>
                </a:lnTo>
                <a:close/>
              </a:path>
              <a:path w="563879" h="289560">
                <a:moveTo>
                  <a:pt x="552068" y="0"/>
                </a:moveTo>
                <a:lnTo>
                  <a:pt x="63876" y="242731"/>
                </a:lnTo>
                <a:lnTo>
                  <a:pt x="75365" y="265878"/>
                </a:lnTo>
                <a:lnTo>
                  <a:pt x="563499" y="23113"/>
                </a:lnTo>
                <a:lnTo>
                  <a:pt x="552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798826" y="6503669"/>
            <a:ext cx="265430" cy="904240"/>
          </a:xfrm>
          <a:custGeom>
            <a:avLst/>
            <a:gdLst/>
            <a:ahLst/>
            <a:cxnLst/>
            <a:rect l="l" t="t" r="r" b="b"/>
            <a:pathLst>
              <a:path w="265430" h="904240">
                <a:moveTo>
                  <a:pt x="0" y="903731"/>
                </a:moveTo>
                <a:lnTo>
                  <a:pt x="265175" y="903731"/>
                </a:lnTo>
                <a:lnTo>
                  <a:pt x="265175" y="0"/>
                </a:lnTo>
                <a:lnTo>
                  <a:pt x="0" y="0"/>
                </a:lnTo>
                <a:lnTo>
                  <a:pt x="0" y="903731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781300" y="6501371"/>
            <a:ext cx="334530" cy="33453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88920" y="6512052"/>
            <a:ext cx="281940" cy="28194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781300" y="6786359"/>
            <a:ext cx="334530" cy="33453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788920" y="6797040"/>
            <a:ext cx="281940" cy="28194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781300" y="7071347"/>
            <a:ext cx="334530" cy="33453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788920" y="7082028"/>
            <a:ext cx="281940" cy="28194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96742" y="6147053"/>
            <a:ext cx="78105" cy="364490"/>
          </a:xfrm>
          <a:custGeom>
            <a:avLst/>
            <a:gdLst/>
            <a:ahLst/>
            <a:cxnLst/>
            <a:rect l="l" t="t" r="r" b="b"/>
            <a:pathLst>
              <a:path w="78105" h="364490">
                <a:moveTo>
                  <a:pt x="25980" y="286554"/>
                </a:moveTo>
                <a:lnTo>
                  <a:pt x="0" y="286638"/>
                </a:lnTo>
                <a:lnTo>
                  <a:pt x="39243" y="364236"/>
                </a:lnTo>
                <a:lnTo>
                  <a:pt x="71258" y="299466"/>
                </a:lnTo>
                <a:lnTo>
                  <a:pt x="26034" y="299466"/>
                </a:lnTo>
                <a:lnTo>
                  <a:pt x="25980" y="286554"/>
                </a:lnTo>
                <a:close/>
              </a:path>
              <a:path w="78105" h="364490">
                <a:moveTo>
                  <a:pt x="51887" y="286469"/>
                </a:moveTo>
                <a:lnTo>
                  <a:pt x="25980" y="286554"/>
                </a:lnTo>
                <a:lnTo>
                  <a:pt x="26034" y="299466"/>
                </a:lnTo>
                <a:lnTo>
                  <a:pt x="51943" y="299466"/>
                </a:lnTo>
                <a:lnTo>
                  <a:pt x="51887" y="286469"/>
                </a:lnTo>
                <a:close/>
              </a:path>
              <a:path w="78105" h="364490">
                <a:moveTo>
                  <a:pt x="77724" y="286385"/>
                </a:moveTo>
                <a:lnTo>
                  <a:pt x="51887" y="286469"/>
                </a:lnTo>
                <a:lnTo>
                  <a:pt x="51943" y="299466"/>
                </a:lnTo>
                <a:lnTo>
                  <a:pt x="71258" y="299466"/>
                </a:lnTo>
                <a:lnTo>
                  <a:pt x="77724" y="286385"/>
                </a:lnTo>
                <a:close/>
              </a:path>
              <a:path w="78105" h="364490">
                <a:moveTo>
                  <a:pt x="50673" y="0"/>
                </a:moveTo>
                <a:lnTo>
                  <a:pt x="24764" y="0"/>
                </a:lnTo>
                <a:lnTo>
                  <a:pt x="25980" y="286554"/>
                </a:lnTo>
                <a:lnTo>
                  <a:pt x="51887" y="286469"/>
                </a:lnTo>
                <a:lnTo>
                  <a:pt x="50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50385" y="7799069"/>
            <a:ext cx="1275715" cy="474345"/>
          </a:xfrm>
          <a:custGeom>
            <a:avLst/>
            <a:gdLst/>
            <a:ahLst/>
            <a:cxnLst/>
            <a:rect l="l" t="t" r="r" b="b"/>
            <a:pathLst>
              <a:path w="1275714" h="474345">
                <a:moveTo>
                  <a:pt x="1085214" y="0"/>
                </a:moveTo>
                <a:lnTo>
                  <a:pt x="190373" y="0"/>
                </a:lnTo>
                <a:lnTo>
                  <a:pt x="146717" y="5027"/>
                </a:lnTo>
                <a:lnTo>
                  <a:pt x="106644" y="19346"/>
                </a:lnTo>
                <a:lnTo>
                  <a:pt x="71297" y="41817"/>
                </a:lnTo>
                <a:lnTo>
                  <a:pt x="41817" y="71297"/>
                </a:lnTo>
                <a:lnTo>
                  <a:pt x="19346" y="106644"/>
                </a:lnTo>
                <a:lnTo>
                  <a:pt x="5027" y="146717"/>
                </a:lnTo>
                <a:lnTo>
                  <a:pt x="0" y="190372"/>
                </a:lnTo>
                <a:lnTo>
                  <a:pt x="0" y="283590"/>
                </a:lnTo>
                <a:lnTo>
                  <a:pt x="5027" y="327246"/>
                </a:lnTo>
                <a:lnTo>
                  <a:pt x="19346" y="367319"/>
                </a:lnTo>
                <a:lnTo>
                  <a:pt x="41817" y="402666"/>
                </a:lnTo>
                <a:lnTo>
                  <a:pt x="71297" y="432146"/>
                </a:lnTo>
                <a:lnTo>
                  <a:pt x="106644" y="454617"/>
                </a:lnTo>
                <a:lnTo>
                  <a:pt x="146717" y="468936"/>
                </a:lnTo>
                <a:lnTo>
                  <a:pt x="190373" y="473963"/>
                </a:lnTo>
                <a:lnTo>
                  <a:pt x="1085214" y="473963"/>
                </a:lnTo>
                <a:lnTo>
                  <a:pt x="1128870" y="468936"/>
                </a:lnTo>
                <a:lnTo>
                  <a:pt x="1168943" y="454617"/>
                </a:lnTo>
                <a:lnTo>
                  <a:pt x="1204290" y="432146"/>
                </a:lnTo>
                <a:lnTo>
                  <a:pt x="1233770" y="402666"/>
                </a:lnTo>
                <a:lnTo>
                  <a:pt x="1256241" y="367319"/>
                </a:lnTo>
                <a:lnTo>
                  <a:pt x="1270560" y="327246"/>
                </a:lnTo>
                <a:lnTo>
                  <a:pt x="1275588" y="283590"/>
                </a:lnTo>
                <a:lnTo>
                  <a:pt x="1275588" y="190372"/>
                </a:lnTo>
                <a:lnTo>
                  <a:pt x="1270560" y="146717"/>
                </a:lnTo>
                <a:lnTo>
                  <a:pt x="1256241" y="106644"/>
                </a:lnTo>
                <a:lnTo>
                  <a:pt x="1233770" y="71297"/>
                </a:lnTo>
                <a:lnTo>
                  <a:pt x="1204290" y="41817"/>
                </a:lnTo>
                <a:lnTo>
                  <a:pt x="1168943" y="19346"/>
                </a:lnTo>
                <a:lnTo>
                  <a:pt x="1128870" y="5027"/>
                </a:lnTo>
                <a:lnTo>
                  <a:pt x="1085214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50385" y="7799069"/>
            <a:ext cx="1275715" cy="474345"/>
          </a:xfrm>
          <a:custGeom>
            <a:avLst/>
            <a:gdLst/>
            <a:ahLst/>
            <a:cxnLst/>
            <a:rect l="l" t="t" r="r" b="b"/>
            <a:pathLst>
              <a:path w="1275714" h="474345">
                <a:moveTo>
                  <a:pt x="0" y="190372"/>
                </a:moveTo>
                <a:lnTo>
                  <a:pt x="5027" y="146717"/>
                </a:lnTo>
                <a:lnTo>
                  <a:pt x="19346" y="106644"/>
                </a:lnTo>
                <a:lnTo>
                  <a:pt x="41817" y="71297"/>
                </a:lnTo>
                <a:lnTo>
                  <a:pt x="71297" y="41817"/>
                </a:lnTo>
                <a:lnTo>
                  <a:pt x="106644" y="19346"/>
                </a:lnTo>
                <a:lnTo>
                  <a:pt x="146717" y="5027"/>
                </a:lnTo>
                <a:lnTo>
                  <a:pt x="190373" y="0"/>
                </a:lnTo>
                <a:lnTo>
                  <a:pt x="1085214" y="0"/>
                </a:lnTo>
                <a:lnTo>
                  <a:pt x="1128870" y="5027"/>
                </a:lnTo>
                <a:lnTo>
                  <a:pt x="1168943" y="19346"/>
                </a:lnTo>
                <a:lnTo>
                  <a:pt x="1204290" y="41817"/>
                </a:lnTo>
                <a:lnTo>
                  <a:pt x="1233770" y="71297"/>
                </a:lnTo>
                <a:lnTo>
                  <a:pt x="1256241" y="106644"/>
                </a:lnTo>
                <a:lnTo>
                  <a:pt x="1270560" y="146717"/>
                </a:lnTo>
                <a:lnTo>
                  <a:pt x="1275588" y="190372"/>
                </a:lnTo>
                <a:lnTo>
                  <a:pt x="1275588" y="283590"/>
                </a:lnTo>
                <a:lnTo>
                  <a:pt x="1270560" y="327246"/>
                </a:lnTo>
                <a:lnTo>
                  <a:pt x="1256241" y="367319"/>
                </a:lnTo>
                <a:lnTo>
                  <a:pt x="1233770" y="402666"/>
                </a:lnTo>
                <a:lnTo>
                  <a:pt x="1204290" y="432146"/>
                </a:lnTo>
                <a:lnTo>
                  <a:pt x="1168943" y="454617"/>
                </a:lnTo>
                <a:lnTo>
                  <a:pt x="1128870" y="468936"/>
                </a:lnTo>
                <a:lnTo>
                  <a:pt x="1085214" y="473963"/>
                </a:lnTo>
                <a:lnTo>
                  <a:pt x="190373" y="473963"/>
                </a:lnTo>
                <a:lnTo>
                  <a:pt x="146717" y="468936"/>
                </a:lnTo>
                <a:lnTo>
                  <a:pt x="106644" y="454617"/>
                </a:lnTo>
                <a:lnTo>
                  <a:pt x="71297" y="432146"/>
                </a:lnTo>
                <a:lnTo>
                  <a:pt x="41817" y="402666"/>
                </a:lnTo>
                <a:lnTo>
                  <a:pt x="19346" y="367319"/>
                </a:lnTo>
                <a:lnTo>
                  <a:pt x="5027" y="327246"/>
                </a:lnTo>
                <a:lnTo>
                  <a:pt x="0" y="283590"/>
                </a:lnTo>
                <a:lnTo>
                  <a:pt x="0" y="190372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4118609" y="7880731"/>
            <a:ext cx="737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po</a:t>
            </a:r>
            <a:r>
              <a:rPr sz="1800" spc="-20" dirty="0">
                <a:latin typeface="Arial"/>
                <a:cs typeface="Arial"/>
              </a:rPr>
              <a:t>o</a:t>
            </a:r>
            <a:r>
              <a:rPr sz="1800" spc="-35" dirty="0">
                <a:latin typeface="Arial"/>
                <a:cs typeface="Arial"/>
              </a:rPr>
              <a:t>ling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079369" y="7457313"/>
            <a:ext cx="1383665" cy="353060"/>
          </a:xfrm>
          <a:custGeom>
            <a:avLst/>
            <a:gdLst/>
            <a:ahLst/>
            <a:cxnLst/>
            <a:rect l="l" t="t" r="r" b="b"/>
            <a:pathLst>
              <a:path w="1383664" h="353059">
                <a:moveTo>
                  <a:pt x="1305059" y="327668"/>
                </a:moveTo>
                <a:lnTo>
                  <a:pt x="1299209" y="352932"/>
                </a:lnTo>
                <a:lnTo>
                  <a:pt x="1383665" y="332612"/>
                </a:lnTo>
                <a:lnTo>
                  <a:pt x="1381208" y="330580"/>
                </a:lnTo>
                <a:lnTo>
                  <a:pt x="1317625" y="330580"/>
                </a:lnTo>
                <a:lnTo>
                  <a:pt x="1305059" y="327668"/>
                </a:lnTo>
                <a:close/>
              </a:path>
              <a:path w="1383664" h="353059">
                <a:moveTo>
                  <a:pt x="1310910" y="302398"/>
                </a:moveTo>
                <a:lnTo>
                  <a:pt x="1305059" y="327668"/>
                </a:lnTo>
                <a:lnTo>
                  <a:pt x="1317625" y="330580"/>
                </a:lnTo>
                <a:lnTo>
                  <a:pt x="1323467" y="305307"/>
                </a:lnTo>
                <a:lnTo>
                  <a:pt x="1310910" y="302398"/>
                </a:lnTo>
                <a:close/>
              </a:path>
              <a:path w="1383664" h="353059">
                <a:moveTo>
                  <a:pt x="1316735" y="277240"/>
                </a:moveTo>
                <a:lnTo>
                  <a:pt x="1310910" y="302398"/>
                </a:lnTo>
                <a:lnTo>
                  <a:pt x="1323467" y="305307"/>
                </a:lnTo>
                <a:lnTo>
                  <a:pt x="1317625" y="330580"/>
                </a:lnTo>
                <a:lnTo>
                  <a:pt x="1381208" y="330580"/>
                </a:lnTo>
                <a:lnTo>
                  <a:pt x="1316735" y="277240"/>
                </a:lnTo>
                <a:close/>
              </a:path>
              <a:path w="1383664" h="353059">
                <a:moveTo>
                  <a:pt x="5842" y="0"/>
                </a:moveTo>
                <a:lnTo>
                  <a:pt x="0" y="25145"/>
                </a:lnTo>
                <a:lnTo>
                  <a:pt x="1305059" y="327668"/>
                </a:lnTo>
                <a:lnTo>
                  <a:pt x="1310910" y="302398"/>
                </a:lnTo>
                <a:lnTo>
                  <a:pt x="5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717541" y="7463281"/>
            <a:ext cx="1408430" cy="347980"/>
          </a:xfrm>
          <a:custGeom>
            <a:avLst/>
            <a:gdLst/>
            <a:ahLst/>
            <a:cxnLst/>
            <a:rect l="l" t="t" r="r" b="b"/>
            <a:pathLst>
              <a:path w="1408429" h="347979">
                <a:moveTo>
                  <a:pt x="67437" y="271780"/>
                </a:moveTo>
                <a:lnTo>
                  <a:pt x="0" y="326644"/>
                </a:lnTo>
                <a:lnTo>
                  <a:pt x="84328" y="347599"/>
                </a:lnTo>
                <a:lnTo>
                  <a:pt x="79320" y="325120"/>
                </a:lnTo>
                <a:lnTo>
                  <a:pt x="66040" y="325120"/>
                </a:lnTo>
                <a:lnTo>
                  <a:pt x="60325" y="299847"/>
                </a:lnTo>
                <a:lnTo>
                  <a:pt x="73056" y="297002"/>
                </a:lnTo>
                <a:lnTo>
                  <a:pt x="67437" y="271780"/>
                </a:lnTo>
                <a:close/>
              </a:path>
              <a:path w="1408429" h="347979">
                <a:moveTo>
                  <a:pt x="73056" y="297002"/>
                </a:moveTo>
                <a:lnTo>
                  <a:pt x="60325" y="299847"/>
                </a:lnTo>
                <a:lnTo>
                  <a:pt x="66040" y="325120"/>
                </a:lnTo>
                <a:lnTo>
                  <a:pt x="78690" y="322294"/>
                </a:lnTo>
                <a:lnTo>
                  <a:pt x="73056" y="297002"/>
                </a:lnTo>
                <a:close/>
              </a:path>
              <a:path w="1408429" h="347979">
                <a:moveTo>
                  <a:pt x="78690" y="322294"/>
                </a:moveTo>
                <a:lnTo>
                  <a:pt x="66040" y="325120"/>
                </a:lnTo>
                <a:lnTo>
                  <a:pt x="79320" y="325120"/>
                </a:lnTo>
                <a:lnTo>
                  <a:pt x="78690" y="322294"/>
                </a:lnTo>
                <a:close/>
              </a:path>
              <a:path w="1408429" h="347979">
                <a:moveTo>
                  <a:pt x="1402334" y="0"/>
                </a:moveTo>
                <a:lnTo>
                  <a:pt x="73056" y="297002"/>
                </a:lnTo>
                <a:lnTo>
                  <a:pt x="78690" y="322294"/>
                </a:lnTo>
                <a:lnTo>
                  <a:pt x="1407922" y="25400"/>
                </a:lnTo>
                <a:lnTo>
                  <a:pt x="1402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527422" y="7457693"/>
            <a:ext cx="78105" cy="332740"/>
          </a:xfrm>
          <a:custGeom>
            <a:avLst/>
            <a:gdLst/>
            <a:ahLst/>
            <a:cxnLst/>
            <a:rect l="l" t="t" r="r" b="b"/>
            <a:pathLst>
              <a:path w="78104" h="332740">
                <a:moveTo>
                  <a:pt x="25973" y="254550"/>
                </a:moveTo>
                <a:lnTo>
                  <a:pt x="0" y="254634"/>
                </a:lnTo>
                <a:lnTo>
                  <a:pt x="39242" y="332231"/>
                </a:lnTo>
                <a:lnTo>
                  <a:pt x="71258" y="267461"/>
                </a:lnTo>
                <a:lnTo>
                  <a:pt x="26035" y="267461"/>
                </a:lnTo>
                <a:lnTo>
                  <a:pt x="25973" y="254550"/>
                </a:lnTo>
                <a:close/>
              </a:path>
              <a:path w="78104" h="332740">
                <a:moveTo>
                  <a:pt x="51881" y="254465"/>
                </a:moveTo>
                <a:lnTo>
                  <a:pt x="25973" y="254550"/>
                </a:lnTo>
                <a:lnTo>
                  <a:pt x="26035" y="267461"/>
                </a:lnTo>
                <a:lnTo>
                  <a:pt x="51942" y="267461"/>
                </a:lnTo>
                <a:lnTo>
                  <a:pt x="51881" y="254465"/>
                </a:lnTo>
                <a:close/>
              </a:path>
              <a:path w="78104" h="332740">
                <a:moveTo>
                  <a:pt x="77724" y="254380"/>
                </a:moveTo>
                <a:lnTo>
                  <a:pt x="51881" y="254465"/>
                </a:lnTo>
                <a:lnTo>
                  <a:pt x="51942" y="267461"/>
                </a:lnTo>
                <a:lnTo>
                  <a:pt x="71258" y="267461"/>
                </a:lnTo>
                <a:lnTo>
                  <a:pt x="77724" y="254380"/>
                </a:lnTo>
                <a:close/>
              </a:path>
              <a:path w="78104" h="332740">
                <a:moveTo>
                  <a:pt x="50673" y="0"/>
                </a:moveTo>
                <a:lnTo>
                  <a:pt x="24764" y="0"/>
                </a:lnTo>
                <a:lnTo>
                  <a:pt x="25973" y="254550"/>
                </a:lnTo>
                <a:lnTo>
                  <a:pt x="51881" y="254465"/>
                </a:lnTo>
                <a:lnTo>
                  <a:pt x="50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13526" y="7632954"/>
            <a:ext cx="265430" cy="904240"/>
          </a:xfrm>
          <a:custGeom>
            <a:avLst/>
            <a:gdLst/>
            <a:ahLst/>
            <a:cxnLst/>
            <a:rect l="l" t="t" r="r" b="b"/>
            <a:pathLst>
              <a:path w="265429" h="904240">
                <a:moveTo>
                  <a:pt x="0" y="903732"/>
                </a:moveTo>
                <a:lnTo>
                  <a:pt x="265175" y="903732"/>
                </a:lnTo>
                <a:lnTo>
                  <a:pt x="265175" y="0"/>
                </a:lnTo>
                <a:lnTo>
                  <a:pt x="0" y="0"/>
                </a:lnTo>
                <a:lnTo>
                  <a:pt x="0" y="903732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096000" y="7632179"/>
            <a:ext cx="334530" cy="33453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103620" y="7642859"/>
            <a:ext cx="281939" cy="28193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096000" y="7917167"/>
            <a:ext cx="334530" cy="33453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03620" y="7927847"/>
            <a:ext cx="281939" cy="28193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096000" y="8200643"/>
            <a:ext cx="334530" cy="33604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103620" y="8211311"/>
            <a:ext cx="281939" cy="2834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13782" y="8003920"/>
            <a:ext cx="1004569" cy="78105"/>
          </a:xfrm>
          <a:custGeom>
            <a:avLst/>
            <a:gdLst/>
            <a:ahLst/>
            <a:cxnLst/>
            <a:rect l="l" t="t" r="r" b="b"/>
            <a:pathLst>
              <a:path w="1004570" h="78104">
                <a:moveTo>
                  <a:pt x="926591" y="51796"/>
                </a:moveTo>
                <a:lnTo>
                  <a:pt x="926591" y="77723"/>
                </a:lnTo>
                <a:lnTo>
                  <a:pt x="978577" y="51815"/>
                </a:lnTo>
                <a:lnTo>
                  <a:pt x="939545" y="51815"/>
                </a:lnTo>
                <a:lnTo>
                  <a:pt x="926591" y="51796"/>
                </a:lnTo>
                <a:close/>
              </a:path>
              <a:path w="1004570" h="78104">
                <a:moveTo>
                  <a:pt x="926591" y="25888"/>
                </a:moveTo>
                <a:lnTo>
                  <a:pt x="926591" y="51796"/>
                </a:lnTo>
                <a:lnTo>
                  <a:pt x="939545" y="51815"/>
                </a:lnTo>
                <a:lnTo>
                  <a:pt x="939545" y="25907"/>
                </a:lnTo>
                <a:lnTo>
                  <a:pt x="926591" y="25888"/>
                </a:lnTo>
                <a:close/>
              </a:path>
              <a:path w="1004570" h="78104">
                <a:moveTo>
                  <a:pt x="926591" y="0"/>
                </a:moveTo>
                <a:lnTo>
                  <a:pt x="926591" y="25888"/>
                </a:lnTo>
                <a:lnTo>
                  <a:pt x="939545" y="25907"/>
                </a:lnTo>
                <a:lnTo>
                  <a:pt x="939545" y="51815"/>
                </a:lnTo>
                <a:lnTo>
                  <a:pt x="978577" y="51815"/>
                </a:lnTo>
                <a:lnTo>
                  <a:pt x="1004315" y="38988"/>
                </a:lnTo>
                <a:lnTo>
                  <a:pt x="926591" y="0"/>
                </a:lnTo>
                <a:close/>
              </a:path>
              <a:path w="1004570" h="78104">
                <a:moveTo>
                  <a:pt x="0" y="24510"/>
                </a:moveTo>
                <a:lnTo>
                  <a:pt x="0" y="50418"/>
                </a:lnTo>
                <a:lnTo>
                  <a:pt x="926591" y="51796"/>
                </a:lnTo>
                <a:lnTo>
                  <a:pt x="926591" y="25888"/>
                </a:lnTo>
                <a:lnTo>
                  <a:pt x="0" y="24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35545" y="7558278"/>
            <a:ext cx="1188720" cy="878205"/>
          </a:xfrm>
          <a:custGeom>
            <a:avLst/>
            <a:gdLst/>
            <a:ahLst/>
            <a:cxnLst/>
            <a:rect l="l" t="t" r="r" b="b"/>
            <a:pathLst>
              <a:path w="1188720" h="878204">
                <a:moveTo>
                  <a:pt x="998347" y="0"/>
                </a:moveTo>
                <a:lnTo>
                  <a:pt x="190373" y="0"/>
                </a:lnTo>
                <a:lnTo>
                  <a:pt x="146717" y="5027"/>
                </a:lnTo>
                <a:lnTo>
                  <a:pt x="106644" y="19346"/>
                </a:lnTo>
                <a:lnTo>
                  <a:pt x="71297" y="41817"/>
                </a:lnTo>
                <a:lnTo>
                  <a:pt x="41817" y="71297"/>
                </a:lnTo>
                <a:lnTo>
                  <a:pt x="19346" y="106644"/>
                </a:lnTo>
                <a:lnTo>
                  <a:pt x="5027" y="146717"/>
                </a:lnTo>
                <a:lnTo>
                  <a:pt x="0" y="190373"/>
                </a:lnTo>
                <a:lnTo>
                  <a:pt x="0" y="687451"/>
                </a:lnTo>
                <a:lnTo>
                  <a:pt x="5027" y="731106"/>
                </a:lnTo>
                <a:lnTo>
                  <a:pt x="19346" y="771179"/>
                </a:lnTo>
                <a:lnTo>
                  <a:pt x="41817" y="806526"/>
                </a:lnTo>
                <a:lnTo>
                  <a:pt x="71297" y="836006"/>
                </a:lnTo>
                <a:lnTo>
                  <a:pt x="106644" y="858477"/>
                </a:lnTo>
                <a:lnTo>
                  <a:pt x="146717" y="872796"/>
                </a:lnTo>
                <a:lnTo>
                  <a:pt x="190373" y="877824"/>
                </a:lnTo>
                <a:lnTo>
                  <a:pt x="998347" y="877824"/>
                </a:lnTo>
                <a:lnTo>
                  <a:pt x="1042002" y="872796"/>
                </a:lnTo>
                <a:lnTo>
                  <a:pt x="1082075" y="858477"/>
                </a:lnTo>
                <a:lnTo>
                  <a:pt x="1117422" y="836006"/>
                </a:lnTo>
                <a:lnTo>
                  <a:pt x="1146902" y="806526"/>
                </a:lnTo>
                <a:lnTo>
                  <a:pt x="1169373" y="771179"/>
                </a:lnTo>
                <a:lnTo>
                  <a:pt x="1183692" y="731106"/>
                </a:lnTo>
                <a:lnTo>
                  <a:pt x="1188720" y="687451"/>
                </a:lnTo>
                <a:lnTo>
                  <a:pt x="1188720" y="190373"/>
                </a:lnTo>
                <a:lnTo>
                  <a:pt x="1183692" y="146717"/>
                </a:lnTo>
                <a:lnTo>
                  <a:pt x="1169373" y="106644"/>
                </a:lnTo>
                <a:lnTo>
                  <a:pt x="1146902" y="71297"/>
                </a:lnTo>
                <a:lnTo>
                  <a:pt x="1117422" y="41817"/>
                </a:lnTo>
                <a:lnTo>
                  <a:pt x="1082075" y="19346"/>
                </a:lnTo>
                <a:lnTo>
                  <a:pt x="1042002" y="5027"/>
                </a:lnTo>
                <a:lnTo>
                  <a:pt x="998347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35545" y="7558278"/>
            <a:ext cx="1188720" cy="878205"/>
          </a:xfrm>
          <a:custGeom>
            <a:avLst/>
            <a:gdLst/>
            <a:ahLst/>
            <a:cxnLst/>
            <a:rect l="l" t="t" r="r" b="b"/>
            <a:pathLst>
              <a:path w="1188720" h="878204">
                <a:moveTo>
                  <a:pt x="0" y="190373"/>
                </a:moveTo>
                <a:lnTo>
                  <a:pt x="5027" y="146717"/>
                </a:lnTo>
                <a:lnTo>
                  <a:pt x="19346" y="106644"/>
                </a:lnTo>
                <a:lnTo>
                  <a:pt x="41817" y="71297"/>
                </a:lnTo>
                <a:lnTo>
                  <a:pt x="71297" y="41817"/>
                </a:lnTo>
                <a:lnTo>
                  <a:pt x="106644" y="19346"/>
                </a:lnTo>
                <a:lnTo>
                  <a:pt x="146717" y="5027"/>
                </a:lnTo>
                <a:lnTo>
                  <a:pt x="190373" y="0"/>
                </a:lnTo>
                <a:lnTo>
                  <a:pt x="998347" y="0"/>
                </a:lnTo>
                <a:lnTo>
                  <a:pt x="1042002" y="5027"/>
                </a:lnTo>
                <a:lnTo>
                  <a:pt x="1082075" y="19346"/>
                </a:lnTo>
                <a:lnTo>
                  <a:pt x="1117422" y="41817"/>
                </a:lnTo>
                <a:lnTo>
                  <a:pt x="1146902" y="71297"/>
                </a:lnTo>
                <a:lnTo>
                  <a:pt x="1169373" y="106644"/>
                </a:lnTo>
                <a:lnTo>
                  <a:pt x="1183692" y="146717"/>
                </a:lnTo>
                <a:lnTo>
                  <a:pt x="1188720" y="190373"/>
                </a:lnTo>
                <a:lnTo>
                  <a:pt x="1188720" y="687451"/>
                </a:lnTo>
                <a:lnTo>
                  <a:pt x="1183692" y="731106"/>
                </a:lnTo>
                <a:lnTo>
                  <a:pt x="1169373" y="771179"/>
                </a:lnTo>
                <a:lnTo>
                  <a:pt x="1146902" y="806526"/>
                </a:lnTo>
                <a:lnTo>
                  <a:pt x="1117422" y="836006"/>
                </a:lnTo>
                <a:lnTo>
                  <a:pt x="1082075" y="858477"/>
                </a:lnTo>
                <a:lnTo>
                  <a:pt x="1042002" y="872796"/>
                </a:lnTo>
                <a:lnTo>
                  <a:pt x="998347" y="877824"/>
                </a:lnTo>
                <a:lnTo>
                  <a:pt x="190373" y="877824"/>
                </a:lnTo>
                <a:lnTo>
                  <a:pt x="146717" y="872796"/>
                </a:lnTo>
                <a:lnTo>
                  <a:pt x="106644" y="858477"/>
                </a:lnTo>
                <a:lnTo>
                  <a:pt x="71297" y="836006"/>
                </a:lnTo>
                <a:lnTo>
                  <a:pt x="41817" y="806526"/>
                </a:lnTo>
                <a:lnTo>
                  <a:pt x="19346" y="771179"/>
                </a:lnTo>
                <a:lnTo>
                  <a:pt x="5027" y="731106"/>
                </a:lnTo>
                <a:lnTo>
                  <a:pt x="0" y="687451"/>
                </a:lnTo>
                <a:lnTo>
                  <a:pt x="0" y="19037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7194042" y="7567041"/>
            <a:ext cx="87121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 marR="5080" indent="-184785" algn="just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Arial"/>
                <a:cs typeface="Arial"/>
              </a:rPr>
              <a:t>sof</a:t>
            </a:r>
            <a:r>
              <a:rPr sz="1800" spc="-15" dirty="0">
                <a:latin typeface="Arial"/>
                <a:cs typeface="Arial"/>
              </a:rPr>
              <a:t>t</a:t>
            </a:r>
            <a:r>
              <a:rPr sz="1800" spc="-60" dirty="0">
                <a:latin typeface="Arial"/>
                <a:cs typeface="Arial"/>
              </a:rPr>
              <a:t>ma</a:t>
            </a:r>
            <a:r>
              <a:rPr sz="1800" spc="-5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(  </a:t>
            </a:r>
            <a:r>
              <a:rPr sz="1800" spc="-65" dirty="0">
                <a:latin typeface="Arial"/>
                <a:cs typeface="Arial"/>
              </a:rPr>
              <a:t>W*h </a:t>
            </a:r>
            <a:r>
              <a:rPr sz="1800" spc="-45" dirty="0">
                <a:latin typeface="Arial"/>
                <a:cs typeface="Arial"/>
              </a:rPr>
              <a:t>+  </a:t>
            </a:r>
            <a:r>
              <a:rPr sz="1800" spc="-10" dirty="0">
                <a:latin typeface="Arial"/>
                <a:cs typeface="Arial"/>
              </a:rPr>
              <a:t>b)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383273" y="8003920"/>
            <a:ext cx="643255" cy="78105"/>
          </a:xfrm>
          <a:custGeom>
            <a:avLst/>
            <a:gdLst/>
            <a:ahLst/>
            <a:cxnLst/>
            <a:rect l="l" t="t" r="r" b="b"/>
            <a:pathLst>
              <a:path w="643254" h="78104">
                <a:moveTo>
                  <a:pt x="565361" y="51784"/>
                </a:moveTo>
                <a:lnTo>
                  <a:pt x="565276" y="77723"/>
                </a:lnTo>
                <a:lnTo>
                  <a:pt x="617347" y="51815"/>
                </a:lnTo>
                <a:lnTo>
                  <a:pt x="578357" y="51815"/>
                </a:lnTo>
                <a:lnTo>
                  <a:pt x="565361" y="51784"/>
                </a:lnTo>
                <a:close/>
              </a:path>
              <a:path w="643254" h="78104">
                <a:moveTo>
                  <a:pt x="565446" y="25876"/>
                </a:moveTo>
                <a:lnTo>
                  <a:pt x="565361" y="51784"/>
                </a:lnTo>
                <a:lnTo>
                  <a:pt x="578357" y="51815"/>
                </a:lnTo>
                <a:lnTo>
                  <a:pt x="578357" y="25907"/>
                </a:lnTo>
                <a:lnTo>
                  <a:pt x="565446" y="25876"/>
                </a:lnTo>
                <a:close/>
              </a:path>
              <a:path w="643254" h="78104">
                <a:moveTo>
                  <a:pt x="565530" y="0"/>
                </a:moveTo>
                <a:lnTo>
                  <a:pt x="565446" y="25876"/>
                </a:lnTo>
                <a:lnTo>
                  <a:pt x="578357" y="25907"/>
                </a:lnTo>
                <a:lnTo>
                  <a:pt x="578357" y="51815"/>
                </a:lnTo>
                <a:lnTo>
                  <a:pt x="617347" y="51815"/>
                </a:lnTo>
                <a:lnTo>
                  <a:pt x="643127" y="38988"/>
                </a:lnTo>
                <a:lnTo>
                  <a:pt x="565530" y="0"/>
                </a:lnTo>
                <a:close/>
              </a:path>
              <a:path w="643254" h="78104">
                <a:moveTo>
                  <a:pt x="0" y="24510"/>
                </a:moveTo>
                <a:lnTo>
                  <a:pt x="0" y="50418"/>
                </a:lnTo>
                <a:lnTo>
                  <a:pt x="565361" y="51784"/>
                </a:lnTo>
                <a:lnTo>
                  <a:pt x="565446" y="25876"/>
                </a:lnTo>
                <a:lnTo>
                  <a:pt x="0" y="24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8752713" y="6852919"/>
            <a:ext cx="1169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Arial"/>
                <a:cs typeface="Arial"/>
              </a:rPr>
              <a:t>probs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9205721" y="7541514"/>
            <a:ext cx="265430" cy="1442085"/>
          </a:xfrm>
          <a:custGeom>
            <a:avLst/>
            <a:gdLst/>
            <a:ahLst/>
            <a:cxnLst/>
            <a:rect l="l" t="t" r="r" b="b"/>
            <a:pathLst>
              <a:path w="265429" h="1442084">
                <a:moveTo>
                  <a:pt x="0" y="1441704"/>
                </a:moveTo>
                <a:lnTo>
                  <a:pt x="265175" y="1441704"/>
                </a:lnTo>
                <a:lnTo>
                  <a:pt x="265175" y="0"/>
                </a:lnTo>
                <a:lnTo>
                  <a:pt x="0" y="0"/>
                </a:lnTo>
                <a:lnTo>
                  <a:pt x="0" y="1441704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156192" y="7536141"/>
            <a:ext cx="356666" cy="35817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195816" y="7549895"/>
            <a:ext cx="281939" cy="28346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156192" y="7821129"/>
            <a:ext cx="356666" cy="35817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195816" y="7834883"/>
            <a:ext cx="281939" cy="28346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156192" y="8106117"/>
            <a:ext cx="356666" cy="35817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195816" y="8119871"/>
            <a:ext cx="281939" cy="28346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156192" y="8391143"/>
            <a:ext cx="356666" cy="35817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195816" y="8404859"/>
            <a:ext cx="281939" cy="28346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156192" y="8676131"/>
            <a:ext cx="356666" cy="35817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195816" y="8689847"/>
            <a:ext cx="281939" cy="28346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213597" y="7964296"/>
            <a:ext cx="978535" cy="78105"/>
          </a:xfrm>
          <a:custGeom>
            <a:avLst/>
            <a:gdLst/>
            <a:ahLst/>
            <a:cxnLst/>
            <a:rect l="l" t="t" r="r" b="b"/>
            <a:pathLst>
              <a:path w="978534" h="78104">
                <a:moveTo>
                  <a:pt x="900599" y="51796"/>
                </a:moveTo>
                <a:lnTo>
                  <a:pt x="900556" y="77723"/>
                </a:lnTo>
                <a:lnTo>
                  <a:pt x="952627" y="51815"/>
                </a:lnTo>
                <a:lnTo>
                  <a:pt x="913637" y="51815"/>
                </a:lnTo>
                <a:lnTo>
                  <a:pt x="900599" y="51796"/>
                </a:lnTo>
                <a:close/>
              </a:path>
              <a:path w="978534" h="78104">
                <a:moveTo>
                  <a:pt x="900641" y="25888"/>
                </a:moveTo>
                <a:lnTo>
                  <a:pt x="900599" y="51796"/>
                </a:lnTo>
                <a:lnTo>
                  <a:pt x="913637" y="51815"/>
                </a:lnTo>
                <a:lnTo>
                  <a:pt x="913637" y="25907"/>
                </a:lnTo>
                <a:lnTo>
                  <a:pt x="900641" y="25888"/>
                </a:lnTo>
                <a:close/>
              </a:path>
              <a:path w="978534" h="78104">
                <a:moveTo>
                  <a:pt x="900683" y="0"/>
                </a:moveTo>
                <a:lnTo>
                  <a:pt x="900641" y="25888"/>
                </a:lnTo>
                <a:lnTo>
                  <a:pt x="913637" y="25907"/>
                </a:lnTo>
                <a:lnTo>
                  <a:pt x="913637" y="51815"/>
                </a:lnTo>
                <a:lnTo>
                  <a:pt x="952627" y="51815"/>
                </a:lnTo>
                <a:lnTo>
                  <a:pt x="978407" y="38988"/>
                </a:lnTo>
                <a:lnTo>
                  <a:pt x="900683" y="0"/>
                </a:lnTo>
                <a:close/>
              </a:path>
              <a:path w="978534" h="78104">
                <a:moveTo>
                  <a:pt x="0" y="24510"/>
                </a:moveTo>
                <a:lnTo>
                  <a:pt x="0" y="50418"/>
                </a:lnTo>
                <a:lnTo>
                  <a:pt x="900599" y="51796"/>
                </a:lnTo>
                <a:lnTo>
                  <a:pt x="900641" y="25888"/>
                </a:lnTo>
                <a:lnTo>
                  <a:pt x="0" y="24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7559420" y="5300853"/>
            <a:ext cx="518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These are soft</a:t>
            </a:r>
            <a:r>
              <a:rPr sz="36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2-grams!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387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8000" spc="-155" dirty="0"/>
              <a:t>Convolutional</a:t>
            </a:r>
            <a:r>
              <a:rPr sz="8000" spc="-235" dirty="0"/>
              <a:t> </a:t>
            </a:r>
            <a:r>
              <a:rPr sz="8000" spc="-114" dirty="0"/>
              <a:t>Networks</a:t>
            </a:r>
            <a:endParaRPr sz="8000"/>
          </a:p>
          <a:p>
            <a:pPr marL="1905" algn="ctr">
              <a:lnSpc>
                <a:spcPct val="100000"/>
              </a:lnSpc>
              <a:spcBef>
                <a:spcPts val="85"/>
              </a:spcBef>
            </a:pPr>
            <a:r>
              <a:rPr sz="4800" spc="-85" dirty="0"/>
              <a:t>(LeCun </a:t>
            </a:r>
            <a:r>
              <a:rPr sz="4800" spc="-40" dirty="0"/>
              <a:t>et </a:t>
            </a:r>
            <a:r>
              <a:rPr sz="4800" spc="-85" dirty="0"/>
              <a:t>al.</a:t>
            </a:r>
            <a:r>
              <a:rPr sz="4800" spc="-90" dirty="0"/>
              <a:t> </a:t>
            </a:r>
            <a:r>
              <a:rPr sz="4800" spc="-5" dirty="0"/>
              <a:t>1997)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53826" y="3360751"/>
            <a:ext cx="12767635" cy="3395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2122" y="7372857"/>
            <a:ext cx="10019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latin typeface="Arial"/>
                <a:cs typeface="Arial"/>
              </a:rPr>
              <a:t>Parameter </a:t>
            </a:r>
            <a:r>
              <a:rPr sz="3600" spc="-45" dirty="0">
                <a:latin typeface="Arial"/>
                <a:cs typeface="Arial"/>
              </a:rPr>
              <a:t>extraction </a:t>
            </a:r>
            <a:r>
              <a:rPr sz="3600" spc="-55" dirty="0">
                <a:latin typeface="Arial"/>
                <a:cs typeface="Arial"/>
              </a:rPr>
              <a:t>performs </a:t>
            </a:r>
            <a:r>
              <a:rPr sz="3600" spc="-105" dirty="0">
                <a:latin typeface="Arial"/>
                <a:cs typeface="Arial"/>
              </a:rPr>
              <a:t>a </a:t>
            </a:r>
            <a:r>
              <a:rPr sz="3600" spc="-45" dirty="0">
                <a:latin typeface="Arial"/>
                <a:cs typeface="Arial"/>
              </a:rPr>
              <a:t>2D </a:t>
            </a:r>
            <a:r>
              <a:rPr sz="3600" spc="-70" dirty="0">
                <a:latin typeface="Arial"/>
                <a:cs typeface="Arial"/>
              </a:rPr>
              <a:t>sweep, </a:t>
            </a:r>
            <a:r>
              <a:rPr sz="3600" spc="-35" dirty="0">
                <a:latin typeface="Arial"/>
                <a:cs typeface="Arial"/>
              </a:rPr>
              <a:t>not</a:t>
            </a:r>
            <a:r>
              <a:rPr sz="3600" spc="25" dirty="0">
                <a:latin typeface="Arial"/>
                <a:cs typeface="Arial"/>
              </a:rPr>
              <a:t> </a:t>
            </a:r>
            <a:r>
              <a:rPr sz="3600" spc="-45" dirty="0">
                <a:latin typeface="Arial"/>
                <a:cs typeface="Arial"/>
              </a:rPr>
              <a:t>1D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725" y="3514725"/>
            <a:ext cx="7494270" cy="20726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41985" marR="5080" indent="-629920">
              <a:lnSpc>
                <a:spcPct val="100099"/>
              </a:lnSpc>
              <a:spcBef>
                <a:spcPts val="110"/>
              </a:spcBef>
            </a:pPr>
            <a:r>
              <a:rPr sz="6700" spc="-130" dirty="0"/>
              <a:t>Language </a:t>
            </a:r>
            <a:r>
              <a:rPr sz="6700" spc="-95" dirty="0"/>
              <a:t>Modeling:  </a:t>
            </a:r>
            <a:r>
              <a:rPr sz="6700" spc="-120" dirty="0"/>
              <a:t>Models </a:t>
            </a:r>
            <a:r>
              <a:rPr sz="6700" spc="-125" dirty="0"/>
              <a:t>of</a:t>
            </a:r>
            <a:r>
              <a:rPr sz="6700" spc="-120" dirty="0"/>
              <a:t> </a:t>
            </a:r>
            <a:r>
              <a:rPr sz="6700" spc="-85" dirty="0"/>
              <a:t>P(text)</a:t>
            </a:r>
            <a:endParaRPr sz="6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2134" y="876046"/>
            <a:ext cx="323913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204" dirty="0"/>
              <a:t>Pooling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701" y="2739644"/>
            <a:ext cx="10825480" cy="45894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21005" indent="-408305">
              <a:lnSpc>
                <a:spcPct val="100000"/>
              </a:lnSpc>
              <a:spcBef>
                <a:spcPts val="110"/>
              </a:spcBef>
              <a:buSzPct val="74242"/>
              <a:buChar char="•"/>
              <a:tabLst>
                <a:tab pos="421005" algn="l"/>
                <a:tab pos="421640" algn="l"/>
              </a:tabLst>
            </a:pPr>
            <a:r>
              <a:rPr sz="3300" spc="-50" dirty="0">
                <a:latin typeface="Arial"/>
                <a:cs typeface="Arial"/>
              </a:rPr>
              <a:t>Calculate </a:t>
            </a:r>
            <a:r>
              <a:rPr sz="3300" spc="-80" dirty="0">
                <a:latin typeface="Arial"/>
                <a:cs typeface="Arial"/>
              </a:rPr>
              <a:t>some </a:t>
            </a:r>
            <a:r>
              <a:rPr sz="3300" spc="-30" dirty="0">
                <a:latin typeface="Arial"/>
                <a:cs typeface="Arial"/>
              </a:rPr>
              <a:t>reduction </a:t>
            </a:r>
            <a:r>
              <a:rPr sz="3300" spc="-35" dirty="0">
                <a:latin typeface="Arial"/>
                <a:cs typeface="Arial"/>
              </a:rPr>
              <a:t>function</a:t>
            </a:r>
            <a:r>
              <a:rPr sz="3300" spc="-65" dirty="0">
                <a:latin typeface="Arial"/>
                <a:cs typeface="Arial"/>
              </a:rPr>
              <a:t> </a:t>
            </a:r>
            <a:r>
              <a:rPr sz="3300" spc="-50" dirty="0">
                <a:latin typeface="Arial"/>
                <a:cs typeface="Arial"/>
              </a:rPr>
              <a:t>feature-wise</a:t>
            </a:r>
            <a:endParaRPr sz="3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421005" marR="323215" indent="-408305">
              <a:lnSpc>
                <a:spcPct val="100699"/>
              </a:lnSpc>
              <a:buSzPct val="74242"/>
              <a:buFont typeface="Arial"/>
              <a:buChar char="•"/>
              <a:tabLst>
                <a:tab pos="421005" algn="l"/>
                <a:tab pos="421640" algn="l"/>
              </a:tabLst>
            </a:pPr>
            <a:r>
              <a:rPr sz="3300" b="1" spc="5" dirty="0">
                <a:latin typeface="Arial"/>
                <a:cs typeface="Arial"/>
              </a:rPr>
              <a:t>Max pooling: </a:t>
            </a:r>
            <a:r>
              <a:rPr sz="3300" spc="5" dirty="0">
                <a:latin typeface="Arial"/>
                <a:cs typeface="Arial"/>
              </a:rPr>
              <a:t>“Did </a:t>
            </a:r>
            <a:r>
              <a:rPr sz="3300" spc="-75" dirty="0">
                <a:latin typeface="Arial"/>
                <a:cs typeface="Arial"/>
              </a:rPr>
              <a:t>you </a:t>
            </a:r>
            <a:r>
              <a:rPr sz="3300" spc="-90" dirty="0">
                <a:latin typeface="Arial"/>
                <a:cs typeface="Arial"/>
              </a:rPr>
              <a:t>see </a:t>
            </a:r>
            <a:r>
              <a:rPr sz="3300" spc="-55" dirty="0">
                <a:latin typeface="Arial"/>
                <a:cs typeface="Arial"/>
              </a:rPr>
              <a:t>this </a:t>
            </a:r>
            <a:r>
              <a:rPr sz="3300" spc="-45" dirty="0">
                <a:latin typeface="Arial"/>
                <a:cs typeface="Arial"/>
              </a:rPr>
              <a:t>feature </a:t>
            </a:r>
            <a:r>
              <a:rPr sz="3300" spc="-65" dirty="0">
                <a:latin typeface="Arial"/>
                <a:cs typeface="Arial"/>
              </a:rPr>
              <a:t>anywhere </a:t>
            </a:r>
            <a:r>
              <a:rPr sz="3300" spc="-70" dirty="0">
                <a:latin typeface="Arial"/>
                <a:cs typeface="Arial"/>
              </a:rPr>
              <a:t>in </a:t>
            </a:r>
            <a:r>
              <a:rPr sz="3300" spc="-40" dirty="0">
                <a:latin typeface="Arial"/>
                <a:cs typeface="Arial"/>
              </a:rPr>
              <a:t>the  </a:t>
            </a:r>
            <a:r>
              <a:rPr sz="3300" spc="-35" dirty="0">
                <a:latin typeface="Arial"/>
                <a:cs typeface="Arial"/>
              </a:rPr>
              <a:t>range?” (most</a:t>
            </a:r>
            <a:r>
              <a:rPr sz="3300" spc="-100" dirty="0">
                <a:latin typeface="Arial"/>
                <a:cs typeface="Arial"/>
              </a:rPr>
              <a:t> </a:t>
            </a:r>
            <a:r>
              <a:rPr sz="3300" spc="-40" dirty="0">
                <a:latin typeface="Arial"/>
                <a:cs typeface="Arial"/>
              </a:rPr>
              <a:t>common)</a:t>
            </a:r>
            <a:endParaRPr sz="3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421005" marR="5080" indent="-408305">
              <a:lnSpc>
                <a:spcPct val="100600"/>
              </a:lnSpc>
              <a:spcBef>
                <a:spcPts val="5"/>
              </a:spcBef>
              <a:buSzPct val="74242"/>
              <a:buFont typeface="Arial"/>
              <a:buChar char="•"/>
              <a:tabLst>
                <a:tab pos="421005" algn="l"/>
                <a:tab pos="421640" algn="l"/>
              </a:tabLst>
            </a:pPr>
            <a:r>
              <a:rPr sz="3300" b="1" dirty="0">
                <a:latin typeface="Arial"/>
                <a:cs typeface="Arial"/>
              </a:rPr>
              <a:t>Average </a:t>
            </a:r>
            <a:r>
              <a:rPr sz="3300" b="1" spc="5" dirty="0">
                <a:latin typeface="Arial"/>
                <a:cs typeface="Arial"/>
              </a:rPr>
              <a:t>pooling: </a:t>
            </a:r>
            <a:r>
              <a:rPr sz="3300" spc="-5" dirty="0">
                <a:latin typeface="Arial"/>
                <a:cs typeface="Arial"/>
              </a:rPr>
              <a:t>“How </a:t>
            </a:r>
            <a:r>
              <a:rPr sz="3300" spc="-45" dirty="0">
                <a:latin typeface="Arial"/>
                <a:cs typeface="Arial"/>
              </a:rPr>
              <a:t>prevalent </a:t>
            </a:r>
            <a:r>
              <a:rPr sz="3300" spc="-90" dirty="0">
                <a:latin typeface="Arial"/>
                <a:cs typeface="Arial"/>
              </a:rPr>
              <a:t>is </a:t>
            </a:r>
            <a:r>
              <a:rPr sz="3300" spc="-55" dirty="0">
                <a:latin typeface="Arial"/>
                <a:cs typeface="Arial"/>
              </a:rPr>
              <a:t>this </a:t>
            </a:r>
            <a:r>
              <a:rPr sz="3300" spc="-50" dirty="0">
                <a:latin typeface="Arial"/>
                <a:cs typeface="Arial"/>
              </a:rPr>
              <a:t>feature over </a:t>
            </a:r>
            <a:r>
              <a:rPr sz="3300" spc="-45" dirty="0">
                <a:latin typeface="Arial"/>
                <a:cs typeface="Arial"/>
              </a:rPr>
              <a:t>the  entire</a:t>
            </a:r>
            <a:r>
              <a:rPr sz="3300" spc="-55" dirty="0">
                <a:latin typeface="Arial"/>
                <a:cs typeface="Arial"/>
              </a:rPr>
              <a:t> </a:t>
            </a:r>
            <a:r>
              <a:rPr sz="3300" spc="-10" dirty="0">
                <a:latin typeface="Arial"/>
                <a:cs typeface="Arial"/>
              </a:rPr>
              <a:t>range”</a:t>
            </a:r>
            <a:endParaRPr sz="3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421005" indent="-408305">
              <a:lnSpc>
                <a:spcPct val="100000"/>
              </a:lnSpc>
              <a:buSzPct val="74242"/>
              <a:buFont typeface="Arial"/>
              <a:buChar char="•"/>
              <a:tabLst>
                <a:tab pos="421005" algn="l"/>
                <a:tab pos="421640" algn="l"/>
              </a:tabLst>
            </a:pPr>
            <a:r>
              <a:rPr sz="3300" b="1" dirty="0">
                <a:latin typeface="Arial"/>
                <a:cs typeface="Arial"/>
              </a:rPr>
              <a:t>k-Max</a:t>
            </a:r>
            <a:r>
              <a:rPr lang="en-US" sz="3300" b="1" dirty="0">
                <a:latin typeface="Arial"/>
                <a:cs typeface="Arial"/>
              </a:rPr>
              <a:t>, Dynamic, ...</a:t>
            </a:r>
            <a:endParaRPr sz="3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2125" y="876046"/>
            <a:ext cx="948880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245" dirty="0"/>
              <a:t>Weaknesses </a:t>
            </a:r>
            <a:r>
              <a:rPr sz="8000" spc="-160" dirty="0"/>
              <a:t>of</a:t>
            </a:r>
            <a:r>
              <a:rPr sz="8000" spc="-60" dirty="0"/>
              <a:t> </a:t>
            </a:r>
            <a:r>
              <a:rPr sz="8000" spc="-195" dirty="0"/>
              <a:t>CNNs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701" y="4633086"/>
            <a:ext cx="11011535" cy="220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95" dirty="0">
                <a:latin typeface="Arial"/>
                <a:cs typeface="Arial"/>
              </a:rPr>
              <a:t>CNNs </a:t>
            </a:r>
            <a:r>
              <a:rPr sz="3600" spc="-65" dirty="0">
                <a:latin typeface="Arial"/>
                <a:cs typeface="Arial"/>
              </a:rPr>
              <a:t>are </a:t>
            </a:r>
            <a:r>
              <a:rPr sz="3600" spc="-35" dirty="0">
                <a:latin typeface="Arial"/>
                <a:cs typeface="Arial"/>
              </a:rPr>
              <a:t>great </a:t>
            </a:r>
            <a:r>
              <a:rPr sz="3600" spc="-45" dirty="0">
                <a:latin typeface="Arial"/>
                <a:cs typeface="Arial"/>
              </a:rPr>
              <a:t>for short-distance </a:t>
            </a:r>
            <a:r>
              <a:rPr sz="3600" spc="-60" dirty="0">
                <a:latin typeface="Arial"/>
                <a:cs typeface="Arial"/>
              </a:rPr>
              <a:t>feature</a:t>
            </a:r>
            <a:r>
              <a:rPr sz="3600" spc="-35" dirty="0">
                <a:latin typeface="Arial"/>
                <a:cs typeface="Arial"/>
              </a:rPr>
              <a:t> extractors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457200" marR="508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45" dirty="0">
                <a:latin typeface="Arial"/>
                <a:cs typeface="Arial"/>
              </a:rPr>
              <a:t>But </a:t>
            </a:r>
            <a:r>
              <a:rPr sz="3600" spc="-40" dirty="0">
                <a:latin typeface="Arial"/>
                <a:cs typeface="Arial"/>
              </a:rPr>
              <a:t>don't </a:t>
            </a:r>
            <a:r>
              <a:rPr sz="3600" spc="-95" dirty="0">
                <a:latin typeface="Arial"/>
                <a:cs typeface="Arial"/>
              </a:rPr>
              <a:t>have </a:t>
            </a:r>
            <a:r>
              <a:rPr sz="3600" spc="-55" dirty="0">
                <a:latin typeface="Arial"/>
                <a:cs typeface="Arial"/>
              </a:rPr>
              <a:t>holistic </a:t>
            </a:r>
            <a:r>
              <a:rPr sz="3600" spc="-90" dirty="0">
                <a:latin typeface="Arial"/>
                <a:cs typeface="Arial"/>
              </a:rPr>
              <a:t>view </a:t>
            </a:r>
            <a:r>
              <a:rPr sz="3600" spc="-75" dirty="0">
                <a:latin typeface="Arial"/>
                <a:cs typeface="Arial"/>
              </a:rPr>
              <a:t>of </a:t>
            </a:r>
            <a:r>
              <a:rPr sz="3600" spc="-50" dirty="0">
                <a:latin typeface="Arial"/>
                <a:cs typeface="Arial"/>
              </a:rPr>
              <a:t>the </a:t>
            </a:r>
            <a:r>
              <a:rPr sz="3600" spc="-60" dirty="0">
                <a:latin typeface="Arial"/>
                <a:cs typeface="Arial"/>
              </a:rPr>
              <a:t>sentence </a:t>
            </a:r>
            <a:r>
              <a:rPr sz="3600" spc="-15" dirty="0">
                <a:latin typeface="Arial"/>
                <a:cs typeface="Arial"/>
              </a:rPr>
              <a:t>to </a:t>
            </a:r>
            <a:r>
              <a:rPr sz="3600" spc="-25" dirty="0">
                <a:latin typeface="Arial"/>
                <a:cs typeface="Arial"/>
              </a:rPr>
              <a:t>capture  </a:t>
            </a:r>
            <a:r>
              <a:rPr sz="3600" spc="-50" dirty="0">
                <a:latin typeface="Arial"/>
                <a:cs typeface="Arial"/>
              </a:rPr>
              <a:t>long-distance</a:t>
            </a:r>
            <a:r>
              <a:rPr sz="3600" spc="-80" dirty="0">
                <a:latin typeface="Arial"/>
                <a:cs typeface="Arial"/>
              </a:rPr>
              <a:t> </a:t>
            </a:r>
            <a:r>
              <a:rPr sz="3600" spc="-65" dirty="0">
                <a:latin typeface="Arial"/>
                <a:cs typeface="Arial"/>
              </a:rPr>
              <a:t>dependencies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466090"/>
            <a:ext cx="10741025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4675" marR="5080" indent="-3102610">
              <a:lnSpc>
                <a:spcPct val="100200"/>
              </a:lnSpc>
              <a:spcBef>
                <a:spcPts val="100"/>
              </a:spcBef>
            </a:pPr>
            <a:r>
              <a:rPr sz="6700" spc="-85" dirty="0"/>
              <a:t>Long-distance </a:t>
            </a:r>
            <a:r>
              <a:rPr sz="6700" spc="-114" dirty="0"/>
              <a:t>Dependencies  </a:t>
            </a:r>
            <a:r>
              <a:rPr sz="6700" spc="-145" dirty="0"/>
              <a:t>in</a:t>
            </a:r>
            <a:r>
              <a:rPr sz="6700" spc="-105" dirty="0"/>
              <a:t> </a:t>
            </a:r>
            <a:r>
              <a:rPr sz="6700" spc="-130" dirty="0"/>
              <a:t>Language</a:t>
            </a:r>
            <a:endParaRPr sz="6700"/>
          </a:p>
        </p:txBody>
      </p:sp>
      <p:sp>
        <p:nvSpPr>
          <p:cNvPr id="3" name="object 3"/>
          <p:cNvSpPr txBox="1"/>
          <p:nvPr/>
        </p:nvSpPr>
        <p:spPr>
          <a:xfrm>
            <a:off x="990701" y="2954782"/>
            <a:ext cx="10733405" cy="5014595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2260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60" dirty="0">
                <a:latin typeface="Arial"/>
                <a:cs typeface="Arial"/>
              </a:rPr>
              <a:t>Agreement </a:t>
            </a:r>
            <a:r>
              <a:rPr sz="3600" spc="-80" dirty="0">
                <a:latin typeface="Arial"/>
                <a:cs typeface="Arial"/>
              </a:rPr>
              <a:t>in </a:t>
            </a:r>
            <a:r>
              <a:rPr sz="3600" spc="-55" dirty="0">
                <a:latin typeface="Arial"/>
                <a:cs typeface="Arial"/>
              </a:rPr>
              <a:t>number, </a:t>
            </a:r>
            <a:r>
              <a:rPr sz="3600" spc="-45" dirty="0">
                <a:latin typeface="Arial"/>
                <a:cs typeface="Arial"/>
              </a:rPr>
              <a:t>gender,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etc.</a:t>
            </a:r>
            <a:endParaRPr sz="3600">
              <a:latin typeface="Arial"/>
              <a:cs typeface="Arial"/>
            </a:endParaRPr>
          </a:p>
          <a:p>
            <a:pPr marL="328930" marR="31115" algn="ctr">
              <a:lnSpc>
                <a:spcPct val="100000"/>
              </a:lnSpc>
              <a:spcBef>
                <a:spcPts val="2160"/>
              </a:spcBef>
            </a:pPr>
            <a:r>
              <a:rPr sz="3600" b="1" spc="-5" dirty="0">
                <a:latin typeface="Arial"/>
                <a:cs typeface="Arial"/>
              </a:rPr>
              <a:t>He </a:t>
            </a:r>
            <a:r>
              <a:rPr sz="3600" spc="-75" dirty="0">
                <a:latin typeface="Arial"/>
                <a:cs typeface="Arial"/>
              </a:rPr>
              <a:t>does </a:t>
            </a:r>
            <a:r>
              <a:rPr sz="3600" spc="-35" dirty="0">
                <a:latin typeface="Arial"/>
                <a:cs typeface="Arial"/>
              </a:rPr>
              <a:t>not </a:t>
            </a:r>
            <a:r>
              <a:rPr sz="3600" spc="-95" dirty="0">
                <a:latin typeface="Arial"/>
                <a:cs typeface="Arial"/>
              </a:rPr>
              <a:t>have </a:t>
            </a:r>
            <a:r>
              <a:rPr sz="3600" spc="-75" dirty="0">
                <a:latin typeface="Arial"/>
                <a:cs typeface="Arial"/>
              </a:rPr>
              <a:t>very </a:t>
            </a:r>
            <a:r>
              <a:rPr sz="3600" spc="-45" dirty="0">
                <a:latin typeface="Arial"/>
                <a:cs typeface="Arial"/>
              </a:rPr>
              <a:t>much </a:t>
            </a:r>
            <a:r>
              <a:rPr sz="3600" spc="-50" dirty="0">
                <a:latin typeface="Arial"/>
                <a:cs typeface="Arial"/>
              </a:rPr>
              <a:t>confidence </a:t>
            </a:r>
            <a:r>
              <a:rPr sz="3600" spc="-80" dirty="0">
                <a:latin typeface="Arial"/>
                <a:cs typeface="Arial"/>
              </a:rPr>
              <a:t>in </a:t>
            </a:r>
            <a:r>
              <a:rPr sz="3600" b="1" spc="-5" dirty="0">
                <a:latin typeface="Arial"/>
                <a:cs typeface="Arial"/>
              </a:rPr>
              <a:t>himself</a:t>
            </a:r>
            <a:r>
              <a:rPr sz="3600" spc="-5" dirty="0">
                <a:latin typeface="Arial"/>
                <a:cs typeface="Arial"/>
              </a:rPr>
              <a:t>.  </a:t>
            </a:r>
            <a:r>
              <a:rPr sz="3600" b="1" dirty="0">
                <a:latin typeface="Arial"/>
                <a:cs typeface="Arial"/>
              </a:rPr>
              <a:t>She </a:t>
            </a:r>
            <a:r>
              <a:rPr sz="3600" spc="-75" dirty="0">
                <a:latin typeface="Arial"/>
                <a:cs typeface="Arial"/>
              </a:rPr>
              <a:t>does </a:t>
            </a:r>
            <a:r>
              <a:rPr sz="3600" spc="-35" dirty="0">
                <a:latin typeface="Arial"/>
                <a:cs typeface="Arial"/>
              </a:rPr>
              <a:t>not </a:t>
            </a:r>
            <a:r>
              <a:rPr sz="3600" spc="-95" dirty="0">
                <a:latin typeface="Arial"/>
                <a:cs typeface="Arial"/>
              </a:rPr>
              <a:t>have </a:t>
            </a:r>
            <a:r>
              <a:rPr sz="3600" spc="-75" dirty="0">
                <a:latin typeface="Arial"/>
                <a:cs typeface="Arial"/>
              </a:rPr>
              <a:t>very </a:t>
            </a:r>
            <a:r>
              <a:rPr sz="3600" spc="-45" dirty="0">
                <a:latin typeface="Arial"/>
                <a:cs typeface="Arial"/>
              </a:rPr>
              <a:t>much </a:t>
            </a:r>
            <a:r>
              <a:rPr sz="3600" spc="-50" dirty="0">
                <a:latin typeface="Arial"/>
                <a:cs typeface="Arial"/>
              </a:rPr>
              <a:t>confidence </a:t>
            </a:r>
            <a:r>
              <a:rPr sz="3600" spc="-80" dirty="0">
                <a:latin typeface="Arial"/>
                <a:cs typeface="Arial"/>
              </a:rPr>
              <a:t>in</a:t>
            </a:r>
            <a:r>
              <a:rPr sz="3600" spc="-1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herself</a:t>
            </a:r>
            <a:r>
              <a:rPr sz="3600" dirty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75" dirty="0">
                <a:latin typeface="Arial"/>
                <a:cs typeface="Arial"/>
              </a:rPr>
              <a:t>Selectional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-50" dirty="0">
                <a:latin typeface="Arial"/>
                <a:cs typeface="Arial"/>
              </a:rPr>
              <a:t>preference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>
              <a:latin typeface="Times New Roman"/>
              <a:cs typeface="Times New Roman"/>
            </a:endParaRPr>
          </a:p>
          <a:p>
            <a:pPr marL="303530" marR="5080" algn="ctr">
              <a:lnSpc>
                <a:spcPct val="100000"/>
              </a:lnSpc>
              <a:spcBef>
                <a:spcPts val="5"/>
              </a:spcBef>
            </a:pPr>
            <a:r>
              <a:rPr sz="3600" spc="-130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reign </a:t>
            </a:r>
            <a:r>
              <a:rPr sz="3600" spc="-100" dirty="0">
                <a:latin typeface="Arial"/>
                <a:cs typeface="Arial"/>
              </a:rPr>
              <a:t>has </a:t>
            </a:r>
            <a:r>
              <a:rPr sz="3600" spc="-60" dirty="0">
                <a:latin typeface="Arial"/>
                <a:cs typeface="Arial"/>
              </a:rPr>
              <a:t>lasted </a:t>
            </a:r>
            <a:r>
              <a:rPr sz="3600" spc="-110" dirty="0">
                <a:latin typeface="Arial"/>
                <a:cs typeface="Arial"/>
              </a:rPr>
              <a:t>as </a:t>
            </a:r>
            <a:r>
              <a:rPr sz="3600" spc="-65" dirty="0">
                <a:latin typeface="Arial"/>
                <a:cs typeface="Arial"/>
              </a:rPr>
              <a:t>long </a:t>
            </a:r>
            <a:r>
              <a:rPr sz="3600" spc="-110" dirty="0">
                <a:latin typeface="Arial"/>
                <a:cs typeface="Arial"/>
              </a:rPr>
              <a:t>as </a:t>
            </a:r>
            <a:r>
              <a:rPr sz="3600" spc="-50" dirty="0">
                <a:latin typeface="Arial"/>
                <a:cs typeface="Arial"/>
              </a:rPr>
              <a:t>the </a:t>
            </a:r>
            <a:r>
              <a:rPr sz="3600" spc="-90" dirty="0">
                <a:latin typeface="Arial"/>
                <a:cs typeface="Arial"/>
              </a:rPr>
              <a:t>life </a:t>
            </a:r>
            <a:r>
              <a:rPr sz="3600" spc="-75" dirty="0">
                <a:latin typeface="Arial"/>
                <a:cs typeface="Arial"/>
              </a:rPr>
              <a:t>of </a:t>
            </a:r>
            <a:r>
              <a:rPr sz="3600" spc="-50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queen</a:t>
            </a:r>
            <a:r>
              <a:rPr sz="3600" spc="-5" dirty="0">
                <a:latin typeface="Arial"/>
                <a:cs typeface="Arial"/>
              </a:rPr>
              <a:t>.  </a:t>
            </a:r>
            <a:r>
              <a:rPr sz="3600" spc="-130" dirty="0">
                <a:latin typeface="Arial"/>
                <a:cs typeface="Arial"/>
              </a:rPr>
              <a:t>The </a:t>
            </a:r>
            <a:r>
              <a:rPr sz="3600" b="1" spc="-5" dirty="0">
                <a:latin typeface="Arial"/>
                <a:cs typeface="Arial"/>
              </a:rPr>
              <a:t>rain </a:t>
            </a:r>
            <a:r>
              <a:rPr sz="3600" spc="-100" dirty="0">
                <a:latin typeface="Arial"/>
                <a:cs typeface="Arial"/>
              </a:rPr>
              <a:t>has </a:t>
            </a:r>
            <a:r>
              <a:rPr sz="3600" spc="-65" dirty="0">
                <a:latin typeface="Arial"/>
                <a:cs typeface="Arial"/>
              </a:rPr>
              <a:t>lasted </a:t>
            </a:r>
            <a:r>
              <a:rPr sz="3600" spc="-110" dirty="0">
                <a:latin typeface="Arial"/>
                <a:cs typeface="Arial"/>
              </a:rPr>
              <a:t>as </a:t>
            </a:r>
            <a:r>
              <a:rPr sz="3600" spc="-65" dirty="0">
                <a:latin typeface="Arial"/>
                <a:cs typeface="Arial"/>
              </a:rPr>
              <a:t>long </a:t>
            </a:r>
            <a:r>
              <a:rPr sz="3600" spc="-110" dirty="0">
                <a:latin typeface="Arial"/>
                <a:cs typeface="Arial"/>
              </a:rPr>
              <a:t>as </a:t>
            </a:r>
            <a:r>
              <a:rPr sz="3600" spc="-50" dirty="0">
                <a:latin typeface="Arial"/>
                <a:cs typeface="Arial"/>
              </a:rPr>
              <a:t>the </a:t>
            </a:r>
            <a:r>
              <a:rPr sz="3600" spc="-90" dirty="0">
                <a:latin typeface="Arial"/>
                <a:cs typeface="Arial"/>
              </a:rPr>
              <a:t>life </a:t>
            </a:r>
            <a:r>
              <a:rPr sz="3600" spc="-75" dirty="0">
                <a:latin typeface="Arial"/>
                <a:cs typeface="Arial"/>
              </a:rPr>
              <a:t>of </a:t>
            </a:r>
            <a:r>
              <a:rPr sz="3600" spc="-50" dirty="0">
                <a:latin typeface="Arial"/>
                <a:cs typeface="Arial"/>
              </a:rPr>
              <a:t>the</a:t>
            </a:r>
            <a:r>
              <a:rPr sz="3600" spc="204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clouds</a:t>
            </a:r>
            <a:r>
              <a:rPr sz="3600" spc="-5" dirty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9113" y="970534"/>
            <a:ext cx="10529570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800" spc="-114" dirty="0"/>
              <a:t>Remember History w/</a:t>
            </a:r>
            <a:r>
              <a:rPr sz="6800" spc="-110" dirty="0"/>
              <a:t> </a:t>
            </a:r>
            <a:r>
              <a:rPr sz="6800" spc="-295" dirty="0"/>
              <a:t>RNNs</a:t>
            </a:r>
            <a:endParaRPr sz="6800" dirty="0"/>
          </a:p>
        </p:txBody>
      </p:sp>
      <p:sp>
        <p:nvSpPr>
          <p:cNvPr id="3" name="object 3"/>
          <p:cNvSpPr txBox="1"/>
          <p:nvPr/>
        </p:nvSpPr>
        <p:spPr>
          <a:xfrm>
            <a:off x="990701" y="2678048"/>
            <a:ext cx="9832340" cy="161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100" dirty="0">
                <a:latin typeface="Arial"/>
                <a:cs typeface="Arial"/>
              </a:rPr>
              <a:t>What </a:t>
            </a:r>
            <a:r>
              <a:rPr sz="3600" spc="-75" dirty="0">
                <a:latin typeface="Arial"/>
                <a:cs typeface="Arial"/>
              </a:rPr>
              <a:t>does </a:t>
            </a:r>
            <a:r>
              <a:rPr sz="3600" spc="-50" dirty="0">
                <a:latin typeface="Arial"/>
                <a:cs typeface="Arial"/>
              </a:rPr>
              <a:t>processing </a:t>
            </a:r>
            <a:r>
              <a:rPr sz="3600" spc="-105" dirty="0">
                <a:latin typeface="Arial"/>
                <a:cs typeface="Arial"/>
              </a:rPr>
              <a:t>a </a:t>
            </a:r>
            <a:r>
              <a:rPr sz="3600" spc="-70" dirty="0">
                <a:latin typeface="Arial"/>
                <a:cs typeface="Arial"/>
              </a:rPr>
              <a:t>sequence </a:t>
            </a:r>
            <a:r>
              <a:rPr sz="3600" spc="-65" dirty="0">
                <a:latin typeface="Arial"/>
                <a:cs typeface="Arial"/>
              </a:rPr>
              <a:t>look</a:t>
            </a:r>
            <a:r>
              <a:rPr sz="3600" spc="30" dirty="0">
                <a:latin typeface="Arial"/>
                <a:cs typeface="Arial"/>
              </a:rPr>
              <a:t> </a:t>
            </a:r>
            <a:r>
              <a:rPr sz="3600" spc="-105" dirty="0">
                <a:latin typeface="Arial"/>
                <a:cs typeface="Arial"/>
              </a:rPr>
              <a:t>like?</a:t>
            </a:r>
            <a:endParaRPr sz="3600">
              <a:latin typeface="Arial"/>
              <a:cs typeface="Arial"/>
            </a:endParaRPr>
          </a:p>
          <a:p>
            <a:pPr marL="2450465">
              <a:lnSpc>
                <a:spcPct val="100000"/>
              </a:lnSpc>
              <a:spcBef>
                <a:spcPts val="3860"/>
              </a:spcBef>
              <a:tabLst>
                <a:tab pos="4234180" algn="l"/>
                <a:tab pos="6608445" algn="l"/>
                <a:tab pos="8654415" algn="l"/>
              </a:tabLst>
            </a:pPr>
            <a:r>
              <a:rPr sz="3600" spc="-145" dirty="0">
                <a:latin typeface="Arial"/>
                <a:cs typeface="Arial"/>
              </a:rPr>
              <a:t>I	</a:t>
            </a:r>
            <a:r>
              <a:rPr sz="3600" spc="-65" dirty="0">
                <a:latin typeface="Arial"/>
                <a:cs typeface="Arial"/>
              </a:rPr>
              <a:t>hate	</a:t>
            </a:r>
            <a:r>
              <a:rPr sz="3600" spc="-60" dirty="0">
                <a:latin typeface="Arial"/>
                <a:cs typeface="Arial"/>
              </a:rPr>
              <a:t>this	</a:t>
            </a:r>
            <a:r>
              <a:rPr sz="3600" spc="-95" dirty="0">
                <a:latin typeface="Arial"/>
                <a:cs typeface="Arial"/>
              </a:rPr>
              <a:t>movie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1005" y="5171694"/>
            <a:ext cx="265430" cy="890269"/>
          </a:xfrm>
          <a:custGeom>
            <a:avLst/>
            <a:gdLst/>
            <a:ahLst/>
            <a:cxnLst/>
            <a:rect l="l" t="t" r="r" b="b"/>
            <a:pathLst>
              <a:path w="265430" h="890270">
                <a:moveTo>
                  <a:pt x="0" y="890015"/>
                </a:moveTo>
                <a:lnTo>
                  <a:pt x="265175" y="890015"/>
                </a:lnTo>
                <a:lnTo>
                  <a:pt x="265175" y="0"/>
                </a:lnTo>
                <a:lnTo>
                  <a:pt x="0" y="0"/>
                </a:lnTo>
                <a:lnTo>
                  <a:pt x="0" y="890015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5003" y="5169395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2624" y="5180076"/>
            <a:ext cx="281939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5003" y="5454383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2624" y="5465064"/>
            <a:ext cx="281939" cy="281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75003" y="5739371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2624" y="5750052"/>
            <a:ext cx="281939" cy="281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77261" y="4969509"/>
            <a:ext cx="888365" cy="440055"/>
          </a:xfrm>
          <a:custGeom>
            <a:avLst/>
            <a:gdLst/>
            <a:ahLst/>
            <a:cxnLst/>
            <a:rect l="l" t="t" r="r" b="b"/>
            <a:pathLst>
              <a:path w="888364" h="440054">
                <a:moveTo>
                  <a:pt x="53086" y="369569"/>
                </a:moveTo>
                <a:lnTo>
                  <a:pt x="0" y="438403"/>
                </a:lnTo>
                <a:lnTo>
                  <a:pt x="86868" y="439547"/>
                </a:lnTo>
                <a:lnTo>
                  <a:pt x="78345" y="421893"/>
                </a:lnTo>
                <a:lnTo>
                  <a:pt x="64007" y="421893"/>
                </a:lnTo>
                <a:lnTo>
                  <a:pt x="52705" y="398525"/>
                </a:lnTo>
                <a:lnTo>
                  <a:pt x="64346" y="392896"/>
                </a:lnTo>
                <a:lnTo>
                  <a:pt x="53086" y="369569"/>
                </a:lnTo>
                <a:close/>
              </a:path>
              <a:path w="888364" h="440054">
                <a:moveTo>
                  <a:pt x="64346" y="392896"/>
                </a:moveTo>
                <a:lnTo>
                  <a:pt x="52705" y="398525"/>
                </a:lnTo>
                <a:lnTo>
                  <a:pt x="64007" y="421893"/>
                </a:lnTo>
                <a:lnTo>
                  <a:pt x="75631" y="416272"/>
                </a:lnTo>
                <a:lnTo>
                  <a:pt x="64346" y="392896"/>
                </a:lnTo>
                <a:close/>
              </a:path>
              <a:path w="888364" h="440054">
                <a:moveTo>
                  <a:pt x="75631" y="416272"/>
                </a:moveTo>
                <a:lnTo>
                  <a:pt x="64007" y="421893"/>
                </a:lnTo>
                <a:lnTo>
                  <a:pt x="78345" y="421893"/>
                </a:lnTo>
                <a:lnTo>
                  <a:pt x="75631" y="416272"/>
                </a:lnTo>
                <a:close/>
              </a:path>
              <a:path w="888364" h="440054">
                <a:moveTo>
                  <a:pt x="876808" y="0"/>
                </a:moveTo>
                <a:lnTo>
                  <a:pt x="64346" y="392896"/>
                </a:lnTo>
                <a:lnTo>
                  <a:pt x="75631" y="416272"/>
                </a:lnTo>
                <a:lnTo>
                  <a:pt x="887984" y="23367"/>
                </a:lnTo>
                <a:lnTo>
                  <a:pt x="876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04950" y="5579236"/>
            <a:ext cx="1911350" cy="78105"/>
          </a:xfrm>
          <a:custGeom>
            <a:avLst/>
            <a:gdLst/>
            <a:ahLst/>
            <a:cxnLst/>
            <a:rect l="l" t="t" r="r" b="b"/>
            <a:pathLst>
              <a:path w="1911350" h="78104">
                <a:moveTo>
                  <a:pt x="1833372" y="51932"/>
                </a:moveTo>
                <a:lnTo>
                  <a:pt x="1833372" y="77724"/>
                </a:lnTo>
                <a:lnTo>
                  <a:pt x="1885103" y="51942"/>
                </a:lnTo>
                <a:lnTo>
                  <a:pt x="1833372" y="51932"/>
                </a:lnTo>
                <a:close/>
              </a:path>
              <a:path w="1911350" h="78104">
                <a:moveTo>
                  <a:pt x="1833372" y="26024"/>
                </a:moveTo>
                <a:lnTo>
                  <a:pt x="1833372" y="51932"/>
                </a:lnTo>
                <a:lnTo>
                  <a:pt x="1846326" y="51942"/>
                </a:lnTo>
                <a:lnTo>
                  <a:pt x="1846326" y="26035"/>
                </a:lnTo>
                <a:lnTo>
                  <a:pt x="1833372" y="26024"/>
                </a:lnTo>
                <a:close/>
              </a:path>
              <a:path w="1911350" h="78104">
                <a:moveTo>
                  <a:pt x="1833372" y="0"/>
                </a:moveTo>
                <a:lnTo>
                  <a:pt x="1833372" y="26024"/>
                </a:lnTo>
                <a:lnTo>
                  <a:pt x="1846326" y="26035"/>
                </a:lnTo>
                <a:lnTo>
                  <a:pt x="1846326" y="51942"/>
                </a:lnTo>
                <a:lnTo>
                  <a:pt x="1885124" y="51932"/>
                </a:lnTo>
                <a:lnTo>
                  <a:pt x="1911096" y="38988"/>
                </a:lnTo>
                <a:lnTo>
                  <a:pt x="1833372" y="0"/>
                </a:lnTo>
                <a:close/>
              </a:path>
              <a:path w="1911350" h="78104">
                <a:moveTo>
                  <a:pt x="0" y="24511"/>
                </a:moveTo>
                <a:lnTo>
                  <a:pt x="0" y="50418"/>
                </a:lnTo>
                <a:lnTo>
                  <a:pt x="1833372" y="51932"/>
                </a:lnTo>
                <a:lnTo>
                  <a:pt x="1833372" y="26024"/>
                </a:lnTo>
                <a:lnTo>
                  <a:pt x="0" y="24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14905" y="5269229"/>
            <a:ext cx="1089660" cy="623570"/>
          </a:xfrm>
          <a:custGeom>
            <a:avLst/>
            <a:gdLst/>
            <a:ahLst/>
            <a:cxnLst/>
            <a:rect l="l" t="t" r="r" b="b"/>
            <a:pathLst>
              <a:path w="1089660" h="623570">
                <a:moveTo>
                  <a:pt x="898906" y="0"/>
                </a:moveTo>
                <a:lnTo>
                  <a:pt x="190754" y="0"/>
                </a:lnTo>
                <a:lnTo>
                  <a:pt x="147037" y="5041"/>
                </a:lnTo>
                <a:lnTo>
                  <a:pt x="106894" y="19400"/>
                </a:lnTo>
                <a:lnTo>
                  <a:pt x="71475" y="41927"/>
                </a:lnTo>
                <a:lnTo>
                  <a:pt x="41927" y="71475"/>
                </a:lnTo>
                <a:lnTo>
                  <a:pt x="19400" y="106894"/>
                </a:lnTo>
                <a:lnTo>
                  <a:pt x="5041" y="147037"/>
                </a:lnTo>
                <a:lnTo>
                  <a:pt x="0" y="190754"/>
                </a:lnTo>
                <a:lnTo>
                  <a:pt x="0" y="432562"/>
                </a:lnTo>
                <a:lnTo>
                  <a:pt x="5041" y="476278"/>
                </a:lnTo>
                <a:lnTo>
                  <a:pt x="19400" y="516421"/>
                </a:lnTo>
                <a:lnTo>
                  <a:pt x="41927" y="551840"/>
                </a:lnTo>
                <a:lnTo>
                  <a:pt x="71475" y="581388"/>
                </a:lnTo>
                <a:lnTo>
                  <a:pt x="106894" y="603915"/>
                </a:lnTo>
                <a:lnTo>
                  <a:pt x="147037" y="618274"/>
                </a:lnTo>
                <a:lnTo>
                  <a:pt x="190754" y="623316"/>
                </a:lnTo>
                <a:lnTo>
                  <a:pt x="898906" y="623316"/>
                </a:lnTo>
                <a:lnTo>
                  <a:pt x="942622" y="618274"/>
                </a:lnTo>
                <a:lnTo>
                  <a:pt x="982765" y="603915"/>
                </a:lnTo>
                <a:lnTo>
                  <a:pt x="1018184" y="581388"/>
                </a:lnTo>
                <a:lnTo>
                  <a:pt x="1047732" y="551840"/>
                </a:lnTo>
                <a:lnTo>
                  <a:pt x="1070259" y="516421"/>
                </a:lnTo>
                <a:lnTo>
                  <a:pt x="1084618" y="476278"/>
                </a:lnTo>
                <a:lnTo>
                  <a:pt x="1089660" y="432562"/>
                </a:lnTo>
                <a:lnTo>
                  <a:pt x="1089660" y="190754"/>
                </a:lnTo>
                <a:lnTo>
                  <a:pt x="1084618" y="147037"/>
                </a:lnTo>
                <a:lnTo>
                  <a:pt x="1070259" y="106894"/>
                </a:lnTo>
                <a:lnTo>
                  <a:pt x="1047732" y="71475"/>
                </a:lnTo>
                <a:lnTo>
                  <a:pt x="1018184" y="41927"/>
                </a:lnTo>
                <a:lnTo>
                  <a:pt x="982765" y="19400"/>
                </a:lnTo>
                <a:lnTo>
                  <a:pt x="942622" y="5041"/>
                </a:lnTo>
                <a:lnTo>
                  <a:pt x="898906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14905" y="5269229"/>
            <a:ext cx="1089660" cy="623570"/>
          </a:xfrm>
          <a:custGeom>
            <a:avLst/>
            <a:gdLst/>
            <a:ahLst/>
            <a:cxnLst/>
            <a:rect l="l" t="t" r="r" b="b"/>
            <a:pathLst>
              <a:path w="1089660" h="623570">
                <a:moveTo>
                  <a:pt x="0" y="190754"/>
                </a:moveTo>
                <a:lnTo>
                  <a:pt x="5041" y="147037"/>
                </a:lnTo>
                <a:lnTo>
                  <a:pt x="19400" y="106894"/>
                </a:lnTo>
                <a:lnTo>
                  <a:pt x="41927" y="71475"/>
                </a:lnTo>
                <a:lnTo>
                  <a:pt x="71475" y="41927"/>
                </a:lnTo>
                <a:lnTo>
                  <a:pt x="106894" y="19400"/>
                </a:lnTo>
                <a:lnTo>
                  <a:pt x="147037" y="5041"/>
                </a:lnTo>
                <a:lnTo>
                  <a:pt x="190754" y="0"/>
                </a:lnTo>
                <a:lnTo>
                  <a:pt x="898906" y="0"/>
                </a:lnTo>
                <a:lnTo>
                  <a:pt x="942622" y="5041"/>
                </a:lnTo>
                <a:lnTo>
                  <a:pt x="982765" y="19400"/>
                </a:lnTo>
                <a:lnTo>
                  <a:pt x="1018184" y="41927"/>
                </a:lnTo>
                <a:lnTo>
                  <a:pt x="1047732" y="71475"/>
                </a:lnTo>
                <a:lnTo>
                  <a:pt x="1070259" y="106894"/>
                </a:lnTo>
                <a:lnTo>
                  <a:pt x="1084618" y="147037"/>
                </a:lnTo>
                <a:lnTo>
                  <a:pt x="1089660" y="190754"/>
                </a:lnTo>
                <a:lnTo>
                  <a:pt x="1089660" y="432562"/>
                </a:lnTo>
                <a:lnTo>
                  <a:pt x="1084618" y="476278"/>
                </a:lnTo>
                <a:lnTo>
                  <a:pt x="1070259" y="516421"/>
                </a:lnTo>
                <a:lnTo>
                  <a:pt x="1047732" y="551840"/>
                </a:lnTo>
                <a:lnTo>
                  <a:pt x="1018184" y="581388"/>
                </a:lnTo>
                <a:lnTo>
                  <a:pt x="982765" y="603915"/>
                </a:lnTo>
                <a:lnTo>
                  <a:pt x="942622" y="618274"/>
                </a:lnTo>
                <a:lnTo>
                  <a:pt x="898906" y="623316"/>
                </a:lnTo>
                <a:lnTo>
                  <a:pt x="190754" y="623316"/>
                </a:lnTo>
                <a:lnTo>
                  <a:pt x="147037" y="618274"/>
                </a:lnTo>
                <a:lnTo>
                  <a:pt x="106894" y="603915"/>
                </a:lnTo>
                <a:lnTo>
                  <a:pt x="71475" y="581388"/>
                </a:lnTo>
                <a:lnTo>
                  <a:pt x="41927" y="551840"/>
                </a:lnTo>
                <a:lnTo>
                  <a:pt x="19400" y="516421"/>
                </a:lnTo>
                <a:lnTo>
                  <a:pt x="5041" y="476278"/>
                </a:lnTo>
                <a:lnTo>
                  <a:pt x="0" y="432562"/>
                </a:lnTo>
                <a:lnTo>
                  <a:pt x="0" y="190754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38298" y="5377941"/>
            <a:ext cx="642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Arial"/>
                <a:cs typeface="Arial"/>
              </a:rPr>
              <a:t>RNN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77005" y="5171694"/>
            <a:ext cx="265430" cy="890269"/>
          </a:xfrm>
          <a:custGeom>
            <a:avLst/>
            <a:gdLst/>
            <a:ahLst/>
            <a:cxnLst/>
            <a:rect l="l" t="t" r="r" b="b"/>
            <a:pathLst>
              <a:path w="265429" h="890270">
                <a:moveTo>
                  <a:pt x="0" y="890015"/>
                </a:moveTo>
                <a:lnTo>
                  <a:pt x="265175" y="890015"/>
                </a:lnTo>
                <a:lnTo>
                  <a:pt x="265175" y="0"/>
                </a:lnTo>
                <a:lnTo>
                  <a:pt x="0" y="0"/>
                </a:lnTo>
                <a:lnTo>
                  <a:pt x="0" y="890015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61003" y="5169395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68623" y="5180076"/>
            <a:ext cx="281939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61003" y="5454383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68623" y="5465064"/>
            <a:ext cx="281939" cy="2819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61003" y="5739371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68623" y="5750052"/>
            <a:ext cx="281939" cy="281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87061" y="4969383"/>
            <a:ext cx="939800" cy="441959"/>
          </a:xfrm>
          <a:custGeom>
            <a:avLst/>
            <a:gdLst/>
            <a:ahLst/>
            <a:cxnLst/>
            <a:rect l="l" t="t" r="r" b="b"/>
            <a:pathLst>
              <a:path w="939800" h="441960">
                <a:moveTo>
                  <a:pt x="54610" y="370839"/>
                </a:moveTo>
                <a:lnTo>
                  <a:pt x="0" y="438530"/>
                </a:lnTo>
                <a:lnTo>
                  <a:pt x="86867" y="441578"/>
                </a:lnTo>
                <a:lnTo>
                  <a:pt x="78586" y="423417"/>
                </a:lnTo>
                <a:lnTo>
                  <a:pt x="64262" y="423417"/>
                </a:lnTo>
                <a:lnTo>
                  <a:pt x="53593" y="399795"/>
                </a:lnTo>
                <a:lnTo>
                  <a:pt x="65362" y="394420"/>
                </a:lnTo>
                <a:lnTo>
                  <a:pt x="54610" y="370839"/>
                </a:lnTo>
                <a:close/>
              </a:path>
              <a:path w="939800" h="441960">
                <a:moveTo>
                  <a:pt x="65362" y="394420"/>
                </a:moveTo>
                <a:lnTo>
                  <a:pt x="53593" y="399795"/>
                </a:lnTo>
                <a:lnTo>
                  <a:pt x="64262" y="423417"/>
                </a:lnTo>
                <a:lnTo>
                  <a:pt x="76117" y="418003"/>
                </a:lnTo>
                <a:lnTo>
                  <a:pt x="65362" y="394420"/>
                </a:lnTo>
                <a:close/>
              </a:path>
              <a:path w="939800" h="441960">
                <a:moveTo>
                  <a:pt x="76117" y="418003"/>
                </a:moveTo>
                <a:lnTo>
                  <a:pt x="64262" y="423417"/>
                </a:lnTo>
                <a:lnTo>
                  <a:pt x="78586" y="423417"/>
                </a:lnTo>
                <a:lnTo>
                  <a:pt x="76117" y="418003"/>
                </a:lnTo>
                <a:close/>
              </a:path>
              <a:path w="939800" h="441960">
                <a:moveTo>
                  <a:pt x="928877" y="0"/>
                </a:moveTo>
                <a:lnTo>
                  <a:pt x="65362" y="394420"/>
                </a:lnTo>
                <a:lnTo>
                  <a:pt x="76117" y="418003"/>
                </a:lnTo>
                <a:lnTo>
                  <a:pt x="939546" y="23621"/>
                </a:lnTo>
                <a:lnTo>
                  <a:pt x="9288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14750" y="5579236"/>
            <a:ext cx="1911350" cy="78105"/>
          </a:xfrm>
          <a:custGeom>
            <a:avLst/>
            <a:gdLst/>
            <a:ahLst/>
            <a:cxnLst/>
            <a:rect l="l" t="t" r="r" b="b"/>
            <a:pathLst>
              <a:path w="1911350" h="78104">
                <a:moveTo>
                  <a:pt x="1833372" y="51932"/>
                </a:moveTo>
                <a:lnTo>
                  <a:pt x="1833372" y="77724"/>
                </a:lnTo>
                <a:lnTo>
                  <a:pt x="1885103" y="51942"/>
                </a:lnTo>
                <a:lnTo>
                  <a:pt x="1833372" y="51932"/>
                </a:lnTo>
                <a:close/>
              </a:path>
              <a:path w="1911350" h="78104">
                <a:moveTo>
                  <a:pt x="1833372" y="26024"/>
                </a:moveTo>
                <a:lnTo>
                  <a:pt x="1833372" y="51932"/>
                </a:lnTo>
                <a:lnTo>
                  <a:pt x="1846326" y="51942"/>
                </a:lnTo>
                <a:lnTo>
                  <a:pt x="1846326" y="26035"/>
                </a:lnTo>
                <a:lnTo>
                  <a:pt x="1833372" y="26024"/>
                </a:lnTo>
                <a:close/>
              </a:path>
              <a:path w="1911350" h="78104">
                <a:moveTo>
                  <a:pt x="1833372" y="0"/>
                </a:moveTo>
                <a:lnTo>
                  <a:pt x="1833372" y="26024"/>
                </a:lnTo>
                <a:lnTo>
                  <a:pt x="1846326" y="26035"/>
                </a:lnTo>
                <a:lnTo>
                  <a:pt x="1846326" y="51942"/>
                </a:lnTo>
                <a:lnTo>
                  <a:pt x="1885124" y="51932"/>
                </a:lnTo>
                <a:lnTo>
                  <a:pt x="1911096" y="38988"/>
                </a:lnTo>
                <a:lnTo>
                  <a:pt x="1833372" y="0"/>
                </a:lnTo>
                <a:close/>
              </a:path>
              <a:path w="1911350" h="78104">
                <a:moveTo>
                  <a:pt x="0" y="24511"/>
                </a:moveTo>
                <a:lnTo>
                  <a:pt x="0" y="50418"/>
                </a:lnTo>
                <a:lnTo>
                  <a:pt x="1833372" y="51932"/>
                </a:lnTo>
                <a:lnTo>
                  <a:pt x="1833372" y="26024"/>
                </a:lnTo>
                <a:lnTo>
                  <a:pt x="0" y="24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24705" y="5269229"/>
            <a:ext cx="1089660" cy="623570"/>
          </a:xfrm>
          <a:custGeom>
            <a:avLst/>
            <a:gdLst/>
            <a:ahLst/>
            <a:cxnLst/>
            <a:rect l="l" t="t" r="r" b="b"/>
            <a:pathLst>
              <a:path w="1089660" h="623570">
                <a:moveTo>
                  <a:pt x="898906" y="0"/>
                </a:moveTo>
                <a:lnTo>
                  <a:pt x="190754" y="0"/>
                </a:lnTo>
                <a:lnTo>
                  <a:pt x="147037" y="5041"/>
                </a:lnTo>
                <a:lnTo>
                  <a:pt x="106894" y="19400"/>
                </a:lnTo>
                <a:lnTo>
                  <a:pt x="71475" y="41927"/>
                </a:lnTo>
                <a:lnTo>
                  <a:pt x="41927" y="71475"/>
                </a:lnTo>
                <a:lnTo>
                  <a:pt x="19400" y="106894"/>
                </a:lnTo>
                <a:lnTo>
                  <a:pt x="5041" y="147037"/>
                </a:lnTo>
                <a:lnTo>
                  <a:pt x="0" y="190754"/>
                </a:lnTo>
                <a:lnTo>
                  <a:pt x="0" y="432562"/>
                </a:lnTo>
                <a:lnTo>
                  <a:pt x="5041" y="476278"/>
                </a:lnTo>
                <a:lnTo>
                  <a:pt x="19400" y="516421"/>
                </a:lnTo>
                <a:lnTo>
                  <a:pt x="41927" y="551840"/>
                </a:lnTo>
                <a:lnTo>
                  <a:pt x="71475" y="581388"/>
                </a:lnTo>
                <a:lnTo>
                  <a:pt x="106894" y="603915"/>
                </a:lnTo>
                <a:lnTo>
                  <a:pt x="147037" y="618274"/>
                </a:lnTo>
                <a:lnTo>
                  <a:pt x="190754" y="623316"/>
                </a:lnTo>
                <a:lnTo>
                  <a:pt x="898906" y="623316"/>
                </a:lnTo>
                <a:lnTo>
                  <a:pt x="942622" y="618274"/>
                </a:lnTo>
                <a:lnTo>
                  <a:pt x="982765" y="603915"/>
                </a:lnTo>
                <a:lnTo>
                  <a:pt x="1018184" y="581388"/>
                </a:lnTo>
                <a:lnTo>
                  <a:pt x="1047732" y="551840"/>
                </a:lnTo>
                <a:lnTo>
                  <a:pt x="1070259" y="516421"/>
                </a:lnTo>
                <a:lnTo>
                  <a:pt x="1084618" y="476278"/>
                </a:lnTo>
                <a:lnTo>
                  <a:pt x="1089660" y="432562"/>
                </a:lnTo>
                <a:lnTo>
                  <a:pt x="1089660" y="190754"/>
                </a:lnTo>
                <a:lnTo>
                  <a:pt x="1084618" y="147037"/>
                </a:lnTo>
                <a:lnTo>
                  <a:pt x="1070259" y="106894"/>
                </a:lnTo>
                <a:lnTo>
                  <a:pt x="1047732" y="71475"/>
                </a:lnTo>
                <a:lnTo>
                  <a:pt x="1018184" y="41927"/>
                </a:lnTo>
                <a:lnTo>
                  <a:pt x="982765" y="19400"/>
                </a:lnTo>
                <a:lnTo>
                  <a:pt x="942622" y="5041"/>
                </a:lnTo>
                <a:lnTo>
                  <a:pt x="898906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24705" y="5269229"/>
            <a:ext cx="1089660" cy="623570"/>
          </a:xfrm>
          <a:custGeom>
            <a:avLst/>
            <a:gdLst/>
            <a:ahLst/>
            <a:cxnLst/>
            <a:rect l="l" t="t" r="r" b="b"/>
            <a:pathLst>
              <a:path w="1089660" h="623570">
                <a:moveTo>
                  <a:pt x="0" y="190754"/>
                </a:moveTo>
                <a:lnTo>
                  <a:pt x="5041" y="147037"/>
                </a:lnTo>
                <a:lnTo>
                  <a:pt x="19400" y="106894"/>
                </a:lnTo>
                <a:lnTo>
                  <a:pt x="41927" y="71475"/>
                </a:lnTo>
                <a:lnTo>
                  <a:pt x="71475" y="41927"/>
                </a:lnTo>
                <a:lnTo>
                  <a:pt x="106894" y="19400"/>
                </a:lnTo>
                <a:lnTo>
                  <a:pt x="147037" y="5041"/>
                </a:lnTo>
                <a:lnTo>
                  <a:pt x="190754" y="0"/>
                </a:lnTo>
                <a:lnTo>
                  <a:pt x="898906" y="0"/>
                </a:lnTo>
                <a:lnTo>
                  <a:pt x="942622" y="5041"/>
                </a:lnTo>
                <a:lnTo>
                  <a:pt x="982765" y="19400"/>
                </a:lnTo>
                <a:lnTo>
                  <a:pt x="1018184" y="41927"/>
                </a:lnTo>
                <a:lnTo>
                  <a:pt x="1047732" y="71475"/>
                </a:lnTo>
                <a:lnTo>
                  <a:pt x="1070259" y="106894"/>
                </a:lnTo>
                <a:lnTo>
                  <a:pt x="1084618" y="147037"/>
                </a:lnTo>
                <a:lnTo>
                  <a:pt x="1089660" y="190754"/>
                </a:lnTo>
                <a:lnTo>
                  <a:pt x="1089660" y="432562"/>
                </a:lnTo>
                <a:lnTo>
                  <a:pt x="1084618" y="476278"/>
                </a:lnTo>
                <a:lnTo>
                  <a:pt x="1070259" y="516421"/>
                </a:lnTo>
                <a:lnTo>
                  <a:pt x="1047732" y="551840"/>
                </a:lnTo>
                <a:lnTo>
                  <a:pt x="1018184" y="581388"/>
                </a:lnTo>
                <a:lnTo>
                  <a:pt x="982765" y="603915"/>
                </a:lnTo>
                <a:lnTo>
                  <a:pt x="942622" y="618274"/>
                </a:lnTo>
                <a:lnTo>
                  <a:pt x="898906" y="623316"/>
                </a:lnTo>
                <a:lnTo>
                  <a:pt x="190754" y="623316"/>
                </a:lnTo>
                <a:lnTo>
                  <a:pt x="147037" y="618274"/>
                </a:lnTo>
                <a:lnTo>
                  <a:pt x="106894" y="603915"/>
                </a:lnTo>
                <a:lnTo>
                  <a:pt x="71475" y="581388"/>
                </a:lnTo>
                <a:lnTo>
                  <a:pt x="41927" y="551840"/>
                </a:lnTo>
                <a:lnTo>
                  <a:pt x="19400" y="516421"/>
                </a:lnTo>
                <a:lnTo>
                  <a:pt x="5041" y="476278"/>
                </a:lnTo>
                <a:lnTo>
                  <a:pt x="0" y="432562"/>
                </a:lnTo>
                <a:lnTo>
                  <a:pt x="0" y="190754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348353" y="5377941"/>
            <a:ext cx="642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Arial"/>
                <a:cs typeface="Arial"/>
              </a:rPr>
              <a:t>RNN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686805" y="5171694"/>
            <a:ext cx="265430" cy="890269"/>
          </a:xfrm>
          <a:custGeom>
            <a:avLst/>
            <a:gdLst/>
            <a:ahLst/>
            <a:cxnLst/>
            <a:rect l="l" t="t" r="r" b="b"/>
            <a:pathLst>
              <a:path w="265429" h="890270">
                <a:moveTo>
                  <a:pt x="0" y="890015"/>
                </a:moveTo>
                <a:lnTo>
                  <a:pt x="265175" y="890015"/>
                </a:lnTo>
                <a:lnTo>
                  <a:pt x="265175" y="0"/>
                </a:lnTo>
                <a:lnTo>
                  <a:pt x="0" y="0"/>
                </a:lnTo>
                <a:lnTo>
                  <a:pt x="0" y="890015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70803" y="5169395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78423" y="5180076"/>
            <a:ext cx="281939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70803" y="5454383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78423" y="5465064"/>
            <a:ext cx="281939" cy="2819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70803" y="5739371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78423" y="5750052"/>
            <a:ext cx="281939" cy="281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73061" y="4970907"/>
            <a:ext cx="926465" cy="440055"/>
          </a:xfrm>
          <a:custGeom>
            <a:avLst/>
            <a:gdLst/>
            <a:ahLst/>
            <a:cxnLst/>
            <a:rect l="l" t="t" r="r" b="b"/>
            <a:pathLst>
              <a:path w="926465" h="440054">
                <a:moveTo>
                  <a:pt x="54229" y="369188"/>
                </a:moveTo>
                <a:lnTo>
                  <a:pt x="0" y="437006"/>
                </a:lnTo>
                <a:lnTo>
                  <a:pt x="86868" y="439673"/>
                </a:lnTo>
                <a:lnTo>
                  <a:pt x="78517" y="421639"/>
                </a:lnTo>
                <a:lnTo>
                  <a:pt x="64262" y="421639"/>
                </a:lnTo>
                <a:lnTo>
                  <a:pt x="53340" y="398144"/>
                </a:lnTo>
                <a:lnTo>
                  <a:pt x="65117" y="392703"/>
                </a:lnTo>
                <a:lnTo>
                  <a:pt x="54229" y="369188"/>
                </a:lnTo>
                <a:close/>
              </a:path>
              <a:path w="926465" h="440054">
                <a:moveTo>
                  <a:pt x="65117" y="392703"/>
                </a:moveTo>
                <a:lnTo>
                  <a:pt x="53340" y="398144"/>
                </a:lnTo>
                <a:lnTo>
                  <a:pt x="64262" y="421639"/>
                </a:lnTo>
                <a:lnTo>
                  <a:pt x="76005" y="416215"/>
                </a:lnTo>
                <a:lnTo>
                  <a:pt x="65117" y="392703"/>
                </a:lnTo>
                <a:close/>
              </a:path>
              <a:path w="926465" h="440054">
                <a:moveTo>
                  <a:pt x="76005" y="416215"/>
                </a:moveTo>
                <a:lnTo>
                  <a:pt x="64262" y="421639"/>
                </a:lnTo>
                <a:lnTo>
                  <a:pt x="78517" y="421639"/>
                </a:lnTo>
                <a:lnTo>
                  <a:pt x="76005" y="416215"/>
                </a:lnTo>
                <a:close/>
              </a:path>
              <a:path w="926465" h="440054">
                <a:moveTo>
                  <a:pt x="915035" y="0"/>
                </a:moveTo>
                <a:lnTo>
                  <a:pt x="65117" y="392703"/>
                </a:lnTo>
                <a:lnTo>
                  <a:pt x="76005" y="416215"/>
                </a:lnTo>
                <a:lnTo>
                  <a:pt x="925957" y="23621"/>
                </a:lnTo>
                <a:lnTo>
                  <a:pt x="9150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00750" y="5579236"/>
            <a:ext cx="1911350" cy="78105"/>
          </a:xfrm>
          <a:custGeom>
            <a:avLst/>
            <a:gdLst/>
            <a:ahLst/>
            <a:cxnLst/>
            <a:rect l="l" t="t" r="r" b="b"/>
            <a:pathLst>
              <a:path w="1911350" h="78104">
                <a:moveTo>
                  <a:pt x="1833372" y="51932"/>
                </a:moveTo>
                <a:lnTo>
                  <a:pt x="1833372" y="77724"/>
                </a:lnTo>
                <a:lnTo>
                  <a:pt x="1885103" y="51942"/>
                </a:lnTo>
                <a:lnTo>
                  <a:pt x="1833372" y="51932"/>
                </a:lnTo>
                <a:close/>
              </a:path>
              <a:path w="1911350" h="78104">
                <a:moveTo>
                  <a:pt x="1833372" y="26024"/>
                </a:moveTo>
                <a:lnTo>
                  <a:pt x="1833372" y="51932"/>
                </a:lnTo>
                <a:lnTo>
                  <a:pt x="1846326" y="51942"/>
                </a:lnTo>
                <a:lnTo>
                  <a:pt x="1846326" y="26035"/>
                </a:lnTo>
                <a:lnTo>
                  <a:pt x="1833372" y="26024"/>
                </a:lnTo>
                <a:close/>
              </a:path>
              <a:path w="1911350" h="78104">
                <a:moveTo>
                  <a:pt x="1833372" y="0"/>
                </a:moveTo>
                <a:lnTo>
                  <a:pt x="1833372" y="26024"/>
                </a:lnTo>
                <a:lnTo>
                  <a:pt x="1846326" y="26035"/>
                </a:lnTo>
                <a:lnTo>
                  <a:pt x="1846326" y="51942"/>
                </a:lnTo>
                <a:lnTo>
                  <a:pt x="1885124" y="51932"/>
                </a:lnTo>
                <a:lnTo>
                  <a:pt x="1911096" y="38988"/>
                </a:lnTo>
                <a:lnTo>
                  <a:pt x="1833372" y="0"/>
                </a:lnTo>
                <a:close/>
              </a:path>
              <a:path w="1911350" h="78104">
                <a:moveTo>
                  <a:pt x="0" y="24511"/>
                </a:moveTo>
                <a:lnTo>
                  <a:pt x="0" y="50418"/>
                </a:lnTo>
                <a:lnTo>
                  <a:pt x="1833372" y="51932"/>
                </a:lnTo>
                <a:lnTo>
                  <a:pt x="1833372" y="26024"/>
                </a:lnTo>
                <a:lnTo>
                  <a:pt x="0" y="24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10705" y="5269229"/>
            <a:ext cx="1089660" cy="623570"/>
          </a:xfrm>
          <a:custGeom>
            <a:avLst/>
            <a:gdLst/>
            <a:ahLst/>
            <a:cxnLst/>
            <a:rect l="l" t="t" r="r" b="b"/>
            <a:pathLst>
              <a:path w="1089659" h="623570">
                <a:moveTo>
                  <a:pt x="898905" y="0"/>
                </a:moveTo>
                <a:lnTo>
                  <a:pt x="190753" y="0"/>
                </a:lnTo>
                <a:lnTo>
                  <a:pt x="147037" y="5041"/>
                </a:lnTo>
                <a:lnTo>
                  <a:pt x="106894" y="19400"/>
                </a:lnTo>
                <a:lnTo>
                  <a:pt x="71475" y="41927"/>
                </a:lnTo>
                <a:lnTo>
                  <a:pt x="41927" y="71475"/>
                </a:lnTo>
                <a:lnTo>
                  <a:pt x="19400" y="106894"/>
                </a:lnTo>
                <a:lnTo>
                  <a:pt x="5041" y="147037"/>
                </a:lnTo>
                <a:lnTo>
                  <a:pt x="0" y="190754"/>
                </a:lnTo>
                <a:lnTo>
                  <a:pt x="0" y="432562"/>
                </a:lnTo>
                <a:lnTo>
                  <a:pt x="5041" y="476278"/>
                </a:lnTo>
                <a:lnTo>
                  <a:pt x="19400" y="516421"/>
                </a:lnTo>
                <a:lnTo>
                  <a:pt x="41927" y="551840"/>
                </a:lnTo>
                <a:lnTo>
                  <a:pt x="71475" y="581388"/>
                </a:lnTo>
                <a:lnTo>
                  <a:pt x="106894" y="603915"/>
                </a:lnTo>
                <a:lnTo>
                  <a:pt x="147037" y="618274"/>
                </a:lnTo>
                <a:lnTo>
                  <a:pt x="190753" y="623316"/>
                </a:lnTo>
                <a:lnTo>
                  <a:pt x="898905" y="623316"/>
                </a:lnTo>
                <a:lnTo>
                  <a:pt x="942622" y="618274"/>
                </a:lnTo>
                <a:lnTo>
                  <a:pt x="982765" y="603915"/>
                </a:lnTo>
                <a:lnTo>
                  <a:pt x="1018184" y="581388"/>
                </a:lnTo>
                <a:lnTo>
                  <a:pt x="1047732" y="551840"/>
                </a:lnTo>
                <a:lnTo>
                  <a:pt x="1070259" y="516421"/>
                </a:lnTo>
                <a:lnTo>
                  <a:pt x="1084618" y="476278"/>
                </a:lnTo>
                <a:lnTo>
                  <a:pt x="1089660" y="432562"/>
                </a:lnTo>
                <a:lnTo>
                  <a:pt x="1089660" y="190754"/>
                </a:lnTo>
                <a:lnTo>
                  <a:pt x="1084618" y="147037"/>
                </a:lnTo>
                <a:lnTo>
                  <a:pt x="1070259" y="106894"/>
                </a:lnTo>
                <a:lnTo>
                  <a:pt x="1047732" y="71475"/>
                </a:lnTo>
                <a:lnTo>
                  <a:pt x="1018184" y="41927"/>
                </a:lnTo>
                <a:lnTo>
                  <a:pt x="982765" y="19400"/>
                </a:lnTo>
                <a:lnTo>
                  <a:pt x="942622" y="5041"/>
                </a:lnTo>
                <a:lnTo>
                  <a:pt x="89890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10705" y="5269229"/>
            <a:ext cx="1089660" cy="623570"/>
          </a:xfrm>
          <a:custGeom>
            <a:avLst/>
            <a:gdLst/>
            <a:ahLst/>
            <a:cxnLst/>
            <a:rect l="l" t="t" r="r" b="b"/>
            <a:pathLst>
              <a:path w="1089659" h="623570">
                <a:moveTo>
                  <a:pt x="0" y="190754"/>
                </a:moveTo>
                <a:lnTo>
                  <a:pt x="5041" y="147037"/>
                </a:lnTo>
                <a:lnTo>
                  <a:pt x="19400" y="106894"/>
                </a:lnTo>
                <a:lnTo>
                  <a:pt x="41927" y="71475"/>
                </a:lnTo>
                <a:lnTo>
                  <a:pt x="71475" y="41927"/>
                </a:lnTo>
                <a:lnTo>
                  <a:pt x="106894" y="19400"/>
                </a:lnTo>
                <a:lnTo>
                  <a:pt x="147037" y="5041"/>
                </a:lnTo>
                <a:lnTo>
                  <a:pt x="190753" y="0"/>
                </a:lnTo>
                <a:lnTo>
                  <a:pt x="898905" y="0"/>
                </a:lnTo>
                <a:lnTo>
                  <a:pt x="942622" y="5041"/>
                </a:lnTo>
                <a:lnTo>
                  <a:pt x="982765" y="19400"/>
                </a:lnTo>
                <a:lnTo>
                  <a:pt x="1018184" y="41927"/>
                </a:lnTo>
                <a:lnTo>
                  <a:pt x="1047732" y="71475"/>
                </a:lnTo>
                <a:lnTo>
                  <a:pt x="1070259" y="106894"/>
                </a:lnTo>
                <a:lnTo>
                  <a:pt x="1084618" y="147037"/>
                </a:lnTo>
                <a:lnTo>
                  <a:pt x="1089660" y="190754"/>
                </a:lnTo>
                <a:lnTo>
                  <a:pt x="1089660" y="432562"/>
                </a:lnTo>
                <a:lnTo>
                  <a:pt x="1084618" y="476278"/>
                </a:lnTo>
                <a:lnTo>
                  <a:pt x="1070259" y="516421"/>
                </a:lnTo>
                <a:lnTo>
                  <a:pt x="1047732" y="551840"/>
                </a:lnTo>
                <a:lnTo>
                  <a:pt x="1018184" y="581388"/>
                </a:lnTo>
                <a:lnTo>
                  <a:pt x="982765" y="603915"/>
                </a:lnTo>
                <a:lnTo>
                  <a:pt x="942622" y="618274"/>
                </a:lnTo>
                <a:lnTo>
                  <a:pt x="898905" y="623316"/>
                </a:lnTo>
                <a:lnTo>
                  <a:pt x="190753" y="623316"/>
                </a:lnTo>
                <a:lnTo>
                  <a:pt x="147037" y="618274"/>
                </a:lnTo>
                <a:lnTo>
                  <a:pt x="106894" y="603915"/>
                </a:lnTo>
                <a:lnTo>
                  <a:pt x="71475" y="581388"/>
                </a:lnTo>
                <a:lnTo>
                  <a:pt x="41927" y="551840"/>
                </a:lnTo>
                <a:lnTo>
                  <a:pt x="19400" y="516421"/>
                </a:lnTo>
                <a:lnTo>
                  <a:pt x="5041" y="476278"/>
                </a:lnTo>
                <a:lnTo>
                  <a:pt x="0" y="432562"/>
                </a:lnTo>
                <a:lnTo>
                  <a:pt x="0" y="190754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634733" y="5377941"/>
            <a:ext cx="642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Arial"/>
                <a:cs typeface="Arial"/>
              </a:rPr>
              <a:t>RNN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972806" y="5171694"/>
            <a:ext cx="265430" cy="890269"/>
          </a:xfrm>
          <a:custGeom>
            <a:avLst/>
            <a:gdLst/>
            <a:ahLst/>
            <a:cxnLst/>
            <a:rect l="l" t="t" r="r" b="b"/>
            <a:pathLst>
              <a:path w="265429" h="890270">
                <a:moveTo>
                  <a:pt x="0" y="890015"/>
                </a:moveTo>
                <a:lnTo>
                  <a:pt x="265175" y="890015"/>
                </a:lnTo>
                <a:lnTo>
                  <a:pt x="265175" y="0"/>
                </a:lnTo>
                <a:lnTo>
                  <a:pt x="0" y="0"/>
                </a:lnTo>
                <a:lnTo>
                  <a:pt x="0" y="890015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56804" y="5169395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64423" y="5180076"/>
            <a:ext cx="281940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56804" y="5454383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64423" y="5465064"/>
            <a:ext cx="281940" cy="2819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56804" y="5739371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964423" y="5750052"/>
            <a:ext cx="281940" cy="281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246869" y="4970907"/>
            <a:ext cx="944244" cy="440690"/>
          </a:xfrm>
          <a:custGeom>
            <a:avLst/>
            <a:gdLst/>
            <a:ahLst/>
            <a:cxnLst/>
            <a:rect l="l" t="t" r="r" b="b"/>
            <a:pathLst>
              <a:path w="944245" h="440689">
                <a:moveTo>
                  <a:pt x="54736" y="369569"/>
                </a:moveTo>
                <a:lnTo>
                  <a:pt x="0" y="437006"/>
                </a:lnTo>
                <a:lnTo>
                  <a:pt x="86868" y="440308"/>
                </a:lnTo>
                <a:lnTo>
                  <a:pt x="78561" y="422020"/>
                </a:lnTo>
                <a:lnTo>
                  <a:pt x="64388" y="422020"/>
                </a:lnTo>
                <a:lnTo>
                  <a:pt x="53594" y="398525"/>
                </a:lnTo>
                <a:lnTo>
                  <a:pt x="65450" y="393155"/>
                </a:lnTo>
                <a:lnTo>
                  <a:pt x="54736" y="369569"/>
                </a:lnTo>
                <a:close/>
              </a:path>
              <a:path w="944245" h="440689">
                <a:moveTo>
                  <a:pt x="65450" y="393155"/>
                </a:moveTo>
                <a:lnTo>
                  <a:pt x="53594" y="398525"/>
                </a:lnTo>
                <a:lnTo>
                  <a:pt x="64388" y="422020"/>
                </a:lnTo>
                <a:lnTo>
                  <a:pt x="76143" y="416697"/>
                </a:lnTo>
                <a:lnTo>
                  <a:pt x="65450" y="393155"/>
                </a:lnTo>
                <a:close/>
              </a:path>
              <a:path w="944245" h="440689">
                <a:moveTo>
                  <a:pt x="76143" y="416697"/>
                </a:moveTo>
                <a:lnTo>
                  <a:pt x="64388" y="422020"/>
                </a:lnTo>
                <a:lnTo>
                  <a:pt x="78561" y="422020"/>
                </a:lnTo>
                <a:lnTo>
                  <a:pt x="76143" y="416697"/>
                </a:lnTo>
                <a:close/>
              </a:path>
              <a:path w="944245" h="440689">
                <a:moveTo>
                  <a:pt x="933450" y="0"/>
                </a:moveTo>
                <a:lnTo>
                  <a:pt x="65450" y="393155"/>
                </a:lnTo>
                <a:lnTo>
                  <a:pt x="76143" y="416697"/>
                </a:lnTo>
                <a:lnTo>
                  <a:pt x="944118" y="23621"/>
                </a:lnTo>
                <a:lnTo>
                  <a:pt x="933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73033" y="5579236"/>
            <a:ext cx="1911350" cy="78105"/>
          </a:xfrm>
          <a:custGeom>
            <a:avLst/>
            <a:gdLst/>
            <a:ahLst/>
            <a:cxnLst/>
            <a:rect l="l" t="t" r="r" b="b"/>
            <a:pathLst>
              <a:path w="1911350" h="78104">
                <a:moveTo>
                  <a:pt x="1833372" y="51932"/>
                </a:moveTo>
                <a:lnTo>
                  <a:pt x="1833372" y="77724"/>
                </a:lnTo>
                <a:lnTo>
                  <a:pt x="1885103" y="51942"/>
                </a:lnTo>
                <a:lnTo>
                  <a:pt x="1833372" y="51932"/>
                </a:lnTo>
                <a:close/>
              </a:path>
              <a:path w="1911350" h="78104">
                <a:moveTo>
                  <a:pt x="1833372" y="26024"/>
                </a:moveTo>
                <a:lnTo>
                  <a:pt x="1833372" y="51932"/>
                </a:lnTo>
                <a:lnTo>
                  <a:pt x="1846326" y="51942"/>
                </a:lnTo>
                <a:lnTo>
                  <a:pt x="1846326" y="26035"/>
                </a:lnTo>
                <a:lnTo>
                  <a:pt x="1833372" y="26024"/>
                </a:lnTo>
                <a:close/>
              </a:path>
              <a:path w="1911350" h="78104">
                <a:moveTo>
                  <a:pt x="1833372" y="0"/>
                </a:moveTo>
                <a:lnTo>
                  <a:pt x="1833372" y="26024"/>
                </a:lnTo>
                <a:lnTo>
                  <a:pt x="1846326" y="26035"/>
                </a:lnTo>
                <a:lnTo>
                  <a:pt x="1846326" y="51942"/>
                </a:lnTo>
                <a:lnTo>
                  <a:pt x="1885124" y="51932"/>
                </a:lnTo>
                <a:lnTo>
                  <a:pt x="1911096" y="38988"/>
                </a:lnTo>
                <a:lnTo>
                  <a:pt x="1833372" y="0"/>
                </a:lnTo>
                <a:close/>
              </a:path>
              <a:path w="1911350" h="78104">
                <a:moveTo>
                  <a:pt x="0" y="24511"/>
                </a:moveTo>
                <a:lnTo>
                  <a:pt x="0" y="50418"/>
                </a:lnTo>
                <a:lnTo>
                  <a:pt x="1833372" y="51932"/>
                </a:lnTo>
                <a:lnTo>
                  <a:pt x="1833372" y="26024"/>
                </a:lnTo>
                <a:lnTo>
                  <a:pt x="0" y="24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84514" y="5269229"/>
            <a:ext cx="1089660" cy="623570"/>
          </a:xfrm>
          <a:custGeom>
            <a:avLst/>
            <a:gdLst/>
            <a:ahLst/>
            <a:cxnLst/>
            <a:rect l="l" t="t" r="r" b="b"/>
            <a:pathLst>
              <a:path w="1089659" h="623570">
                <a:moveTo>
                  <a:pt x="898905" y="0"/>
                </a:moveTo>
                <a:lnTo>
                  <a:pt x="190753" y="0"/>
                </a:lnTo>
                <a:lnTo>
                  <a:pt x="147037" y="5041"/>
                </a:lnTo>
                <a:lnTo>
                  <a:pt x="106894" y="19400"/>
                </a:lnTo>
                <a:lnTo>
                  <a:pt x="71475" y="41927"/>
                </a:lnTo>
                <a:lnTo>
                  <a:pt x="41927" y="71475"/>
                </a:lnTo>
                <a:lnTo>
                  <a:pt x="19400" y="106894"/>
                </a:lnTo>
                <a:lnTo>
                  <a:pt x="5041" y="147037"/>
                </a:lnTo>
                <a:lnTo>
                  <a:pt x="0" y="190754"/>
                </a:lnTo>
                <a:lnTo>
                  <a:pt x="0" y="432562"/>
                </a:lnTo>
                <a:lnTo>
                  <a:pt x="5041" y="476278"/>
                </a:lnTo>
                <a:lnTo>
                  <a:pt x="19400" y="516421"/>
                </a:lnTo>
                <a:lnTo>
                  <a:pt x="41927" y="551840"/>
                </a:lnTo>
                <a:lnTo>
                  <a:pt x="71475" y="581388"/>
                </a:lnTo>
                <a:lnTo>
                  <a:pt x="106894" y="603915"/>
                </a:lnTo>
                <a:lnTo>
                  <a:pt x="147037" y="618274"/>
                </a:lnTo>
                <a:lnTo>
                  <a:pt x="190753" y="623316"/>
                </a:lnTo>
                <a:lnTo>
                  <a:pt x="898905" y="623316"/>
                </a:lnTo>
                <a:lnTo>
                  <a:pt x="942622" y="618274"/>
                </a:lnTo>
                <a:lnTo>
                  <a:pt x="982765" y="603915"/>
                </a:lnTo>
                <a:lnTo>
                  <a:pt x="1018184" y="581388"/>
                </a:lnTo>
                <a:lnTo>
                  <a:pt x="1047732" y="551840"/>
                </a:lnTo>
                <a:lnTo>
                  <a:pt x="1070259" y="516421"/>
                </a:lnTo>
                <a:lnTo>
                  <a:pt x="1084618" y="476278"/>
                </a:lnTo>
                <a:lnTo>
                  <a:pt x="1089659" y="432562"/>
                </a:lnTo>
                <a:lnTo>
                  <a:pt x="1089659" y="190754"/>
                </a:lnTo>
                <a:lnTo>
                  <a:pt x="1084618" y="147037"/>
                </a:lnTo>
                <a:lnTo>
                  <a:pt x="1070259" y="106894"/>
                </a:lnTo>
                <a:lnTo>
                  <a:pt x="1047732" y="71475"/>
                </a:lnTo>
                <a:lnTo>
                  <a:pt x="1018184" y="41927"/>
                </a:lnTo>
                <a:lnTo>
                  <a:pt x="982765" y="19400"/>
                </a:lnTo>
                <a:lnTo>
                  <a:pt x="942622" y="5041"/>
                </a:lnTo>
                <a:lnTo>
                  <a:pt x="898905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84514" y="5269229"/>
            <a:ext cx="1089660" cy="623570"/>
          </a:xfrm>
          <a:custGeom>
            <a:avLst/>
            <a:gdLst/>
            <a:ahLst/>
            <a:cxnLst/>
            <a:rect l="l" t="t" r="r" b="b"/>
            <a:pathLst>
              <a:path w="1089659" h="623570">
                <a:moveTo>
                  <a:pt x="0" y="190754"/>
                </a:moveTo>
                <a:lnTo>
                  <a:pt x="5041" y="147037"/>
                </a:lnTo>
                <a:lnTo>
                  <a:pt x="19400" y="106894"/>
                </a:lnTo>
                <a:lnTo>
                  <a:pt x="41927" y="71475"/>
                </a:lnTo>
                <a:lnTo>
                  <a:pt x="71475" y="41927"/>
                </a:lnTo>
                <a:lnTo>
                  <a:pt x="106894" y="19400"/>
                </a:lnTo>
                <a:lnTo>
                  <a:pt x="147037" y="5041"/>
                </a:lnTo>
                <a:lnTo>
                  <a:pt x="190753" y="0"/>
                </a:lnTo>
                <a:lnTo>
                  <a:pt x="898905" y="0"/>
                </a:lnTo>
                <a:lnTo>
                  <a:pt x="942622" y="5041"/>
                </a:lnTo>
                <a:lnTo>
                  <a:pt x="982765" y="19400"/>
                </a:lnTo>
                <a:lnTo>
                  <a:pt x="1018184" y="41927"/>
                </a:lnTo>
                <a:lnTo>
                  <a:pt x="1047732" y="71475"/>
                </a:lnTo>
                <a:lnTo>
                  <a:pt x="1070259" y="106894"/>
                </a:lnTo>
                <a:lnTo>
                  <a:pt x="1084618" y="147037"/>
                </a:lnTo>
                <a:lnTo>
                  <a:pt x="1089659" y="190754"/>
                </a:lnTo>
                <a:lnTo>
                  <a:pt x="1089659" y="432562"/>
                </a:lnTo>
                <a:lnTo>
                  <a:pt x="1084618" y="476278"/>
                </a:lnTo>
                <a:lnTo>
                  <a:pt x="1070259" y="516421"/>
                </a:lnTo>
                <a:lnTo>
                  <a:pt x="1047732" y="551840"/>
                </a:lnTo>
                <a:lnTo>
                  <a:pt x="1018184" y="581388"/>
                </a:lnTo>
                <a:lnTo>
                  <a:pt x="982765" y="603915"/>
                </a:lnTo>
                <a:lnTo>
                  <a:pt x="942622" y="618274"/>
                </a:lnTo>
                <a:lnTo>
                  <a:pt x="898905" y="623316"/>
                </a:lnTo>
                <a:lnTo>
                  <a:pt x="190753" y="623316"/>
                </a:lnTo>
                <a:lnTo>
                  <a:pt x="147037" y="618274"/>
                </a:lnTo>
                <a:lnTo>
                  <a:pt x="106894" y="603915"/>
                </a:lnTo>
                <a:lnTo>
                  <a:pt x="71475" y="581388"/>
                </a:lnTo>
                <a:lnTo>
                  <a:pt x="41927" y="551840"/>
                </a:lnTo>
                <a:lnTo>
                  <a:pt x="19400" y="516421"/>
                </a:lnTo>
                <a:lnTo>
                  <a:pt x="5041" y="476278"/>
                </a:lnTo>
                <a:lnTo>
                  <a:pt x="0" y="432562"/>
                </a:lnTo>
                <a:lnTo>
                  <a:pt x="0" y="190754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908160" y="5377941"/>
            <a:ext cx="642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Arial"/>
                <a:cs typeface="Arial"/>
              </a:rPr>
              <a:t>RNN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0246614" y="5171694"/>
            <a:ext cx="265430" cy="890269"/>
          </a:xfrm>
          <a:custGeom>
            <a:avLst/>
            <a:gdLst/>
            <a:ahLst/>
            <a:cxnLst/>
            <a:rect l="l" t="t" r="r" b="b"/>
            <a:pathLst>
              <a:path w="265429" h="890270">
                <a:moveTo>
                  <a:pt x="0" y="890015"/>
                </a:moveTo>
                <a:lnTo>
                  <a:pt x="265175" y="890015"/>
                </a:lnTo>
                <a:lnTo>
                  <a:pt x="265175" y="0"/>
                </a:lnTo>
                <a:lnTo>
                  <a:pt x="0" y="0"/>
                </a:lnTo>
                <a:lnTo>
                  <a:pt x="0" y="890015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229088" y="5169395"/>
            <a:ext cx="336042" cy="3345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236707" y="5180076"/>
            <a:ext cx="283464" cy="2819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229088" y="5454383"/>
            <a:ext cx="336042" cy="3345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236707" y="5465064"/>
            <a:ext cx="283464" cy="2819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229088" y="5739371"/>
            <a:ext cx="336042" cy="3345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236707" y="5750052"/>
            <a:ext cx="283464" cy="2819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623297" y="4697729"/>
            <a:ext cx="1172210" cy="265430"/>
          </a:xfrm>
          <a:custGeom>
            <a:avLst/>
            <a:gdLst/>
            <a:ahLst/>
            <a:cxnLst/>
            <a:rect l="l" t="t" r="r" b="b"/>
            <a:pathLst>
              <a:path w="1172209" h="265429">
                <a:moveTo>
                  <a:pt x="0" y="265175"/>
                </a:moveTo>
                <a:lnTo>
                  <a:pt x="1171955" y="265175"/>
                </a:lnTo>
                <a:lnTo>
                  <a:pt x="1171955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592056" y="4675581"/>
            <a:ext cx="358178" cy="3566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631680" y="4689347"/>
            <a:ext cx="283464" cy="2819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877043" y="4675581"/>
            <a:ext cx="358178" cy="3566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916668" y="4689347"/>
            <a:ext cx="283463" cy="2819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162031" y="4675581"/>
            <a:ext cx="356666" cy="3566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201656" y="4689347"/>
            <a:ext cx="281940" cy="2819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447019" y="4675581"/>
            <a:ext cx="356666" cy="3566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486643" y="4689347"/>
            <a:ext cx="281939" cy="2819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170921" y="4239005"/>
            <a:ext cx="78105" cy="437515"/>
          </a:xfrm>
          <a:custGeom>
            <a:avLst/>
            <a:gdLst/>
            <a:ahLst/>
            <a:cxnLst/>
            <a:rect l="l" t="t" r="r" b="b"/>
            <a:pathLst>
              <a:path w="78104" h="437514">
                <a:moveTo>
                  <a:pt x="25863" y="359706"/>
                </a:moveTo>
                <a:lnTo>
                  <a:pt x="0" y="359791"/>
                </a:lnTo>
                <a:lnTo>
                  <a:pt x="39116" y="437388"/>
                </a:lnTo>
                <a:lnTo>
                  <a:pt x="71236" y="372618"/>
                </a:lnTo>
                <a:lnTo>
                  <a:pt x="25907" y="372618"/>
                </a:lnTo>
                <a:lnTo>
                  <a:pt x="25863" y="359706"/>
                </a:lnTo>
                <a:close/>
              </a:path>
              <a:path w="78104" h="437514">
                <a:moveTo>
                  <a:pt x="51771" y="359621"/>
                </a:moveTo>
                <a:lnTo>
                  <a:pt x="25863" y="359706"/>
                </a:lnTo>
                <a:lnTo>
                  <a:pt x="25907" y="372618"/>
                </a:lnTo>
                <a:lnTo>
                  <a:pt x="51816" y="372618"/>
                </a:lnTo>
                <a:lnTo>
                  <a:pt x="51771" y="359621"/>
                </a:lnTo>
                <a:close/>
              </a:path>
              <a:path w="78104" h="437514">
                <a:moveTo>
                  <a:pt x="77724" y="359537"/>
                </a:moveTo>
                <a:lnTo>
                  <a:pt x="51771" y="359621"/>
                </a:lnTo>
                <a:lnTo>
                  <a:pt x="51816" y="372618"/>
                </a:lnTo>
                <a:lnTo>
                  <a:pt x="71236" y="372618"/>
                </a:lnTo>
                <a:lnTo>
                  <a:pt x="77724" y="359537"/>
                </a:lnTo>
                <a:close/>
              </a:path>
              <a:path w="78104" h="437514">
                <a:moveTo>
                  <a:pt x="50546" y="0"/>
                </a:moveTo>
                <a:lnTo>
                  <a:pt x="24637" y="0"/>
                </a:lnTo>
                <a:lnTo>
                  <a:pt x="25863" y="359706"/>
                </a:lnTo>
                <a:lnTo>
                  <a:pt x="51771" y="359621"/>
                </a:lnTo>
                <a:lnTo>
                  <a:pt x="50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37297" y="4697729"/>
            <a:ext cx="1172210" cy="265430"/>
          </a:xfrm>
          <a:custGeom>
            <a:avLst/>
            <a:gdLst/>
            <a:ahLst/>
            <a:cxnLst/>
            <a:rect l="l" t="t" r="r" b="b"/>
            <a:pathLst>
              <a:path w="1172209" h="265429">
                <a:moveTo>
                  <a:pt x="0" y="265175"/>
                </a:moveTo>
                <a:lnTo>
                  <a:pt x="1171955" y="265175"/>
                </a:lnTo>
                <a:lnTo>
                  <a:pt x="1171955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06056" y="4675581"/>
            <a:ext cx="358178" cy="3566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45680" y="4689347"/>
            <a:ext cx="283464" cy="2819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91043" y="4675581"/>
            <a:ext cx="358178" cy="3566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30668" y="4689347"/>
            <a:ext cx="283463" cy="2819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76031" y="4675581"/>
            <a:ext cx="356666" cy="3566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15656" y="4689347"/>
            <a:ext cx="281940" cy="2819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161019" y="4675581"/>
            <a:ext cx="356666" cy="3566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00643" y="4689347"/>
            <a:ext cx="281939" cy="2819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84921" y="4239005"/>
            <a:ext cx="78105" cy="437515"/>
          </a:xfrm>
          <a:custGeom>
            <a:avLst/>
            <a:gdLst/>
            <a:ahLst/>
            <a:cxnLst/>
            <a:rect l="l" t="t" r="r" b="b"/>
            <a:pathLst>
              <a:path w="78104" h="437514">
                <a:moveTo>
                  <a:pt x="25863" y="359706"/>
                </a:moveTo>
                <a:lnTo>
                  <a:pt x="0" y="359791"/>
                </a:lnTo>
                <a:lnTo>
                  <a:pt x="39116" y="437388"/>
                </a:lnTo>
                <a:lnTo>
                  <a:pt x="71236" y="372618"/>
                </a:lnTo>
                <a:lnTo>
                  <a:pt x="25907" y="372618"/>
                </a:lnTo>
                <a:lnTo>
                  <a:pt x="25863" y="359706"/>
                </a:lnTo>
                <a:close/>
              </a:path>
              <a:path w="78104" h="437514">
                <a:moveTo>
                  <a:pt x="51771" y="359621"/>
                </a:moveTo>
                <a:lnTo>
                  <a:pt x="25863" y="359706"/>
                </a:lnTo>
                <a:lnTo>
                  <a:pt x="25907" y="372618"/>
                </a:lnTo>
                <a:lnTo>
                  <a:pt x="51816" y="372618"/>
                </a:lnTo>
                <a:lnTo>
                  <a:pt x="51771" y="359621"/>
                </a:lnTo>
                <a:close/>
              </a:path>
              <a:path w="78104" h="437514">
                <a:moveTo>
                  <a:pt x="77724" y="359537"/>
                </a:moveTo>
                <a:lnTo>
                  <a:pt x="51771" y="359621"/>
                </a:lnTo>
                <a:lnTo>
                  <a:pt x="51816" y="372618"/>
                </a:lnTo>
                <a:lnTo>
                  <a:pt x="71236" y="372618"/>
                </a:lnTo>
                <a:lnTo>
                  <a:pt x="77724" y="359537"/>
                </a:lnTo>
                <a:close/>
              </a:path>
              <a:path w="78104" h="437514">
                <a:moveTo>
                  <a:pt x="50546" y="0"/>
                </a:moveTo>
                <a:lnTo>
                  <a:pt x="24637" y="0"/>
                </a:lnTo>
                <a:lnTo>
                  <a:pt x="25863" y="359706"/>
                </a:lnTo>
                <a:lnTo>
                  <a:pt x="51771" y="359621"/>
                </a:lnTo>
                <a:lnTo>
                  <a:pt x="50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51297" y="4697729"/>
            <a:ext cx="1172210" cy="265430"/>
          </a:xfrm>
          <a:custGeom>
            <a:avLst/>
            <a:gdLst/>
            <a:ahLst/>
            <a:cxnLst/>
            <a:rect l="l" t="t" r="r" b="b"/>
            <a:pathLst>
              <a:path w="1172210" h="265429">
                <a:moveTo>
                  <a:pt x="0" y="265175"/>
                </a:moveTo>
                <a:lnTo>
                  <a:pt x="1171955" y="265175"/>
                </a:lnTo>
                <a:lnTo>
                  <a:pt x="1171955" y="0"/>
                </a:lnTo>
                <a:lnTo>
                  <a:pt x="0" y="0"/>
                </a:lnTo>
                <a:lnTo>
                  <a:pt x="0" y="265175"/>
                </a:lnTo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20055" y="4675581"/>
            <a:ext cx="358178" cy="3566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59679" y="4689347"/>
            <a:ext cx="283464" cy="2819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05044" y="4675581"/>
            <a:ext cx="358178" cy="3566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344667" y="4689347"/>
            <a:ext cx="283464" cy="2819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90032" y="4675581"/>
            <a:ext cx="356666" cy="3566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629655" y="4689347"/>
            <a:ext cx="281940" cy="2819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75020" y="4675581"/>
            <a:ext cx="356666" cy="3566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914644" y="4689347"/>
            <a:ext cx="281939" cy="2819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98921" y="4239005"/>
            <a:ext cx="78105" cy="437515"/>
          </a:xfrm>
          <a:custGeom>
            <a:avLst/>
            <a:gdLst/>
            <a:ahLst/>
            <a:cxnLst/>
            <a:rect l="l" t="t" r="r" b="b"/>
            <a:pathLst>
              <a:path w="78104" h="437514">
                <a:moveTo>
                  <a:pt x="25863" y="359706"/>
                </a:moveTo>
                <a:lnTo>
                  <a:pt x="0" y="359791"/>
                </a:lnTo>
                <a:lnTo>
                  <a:pt x="39115" y="437388"/>
                </a:lnTo>
                <a:lnTo>
                  <a:pt x="71236" y="372618"/>
                </a:lnTo>
                <a:lnTo>
                  <a:pt x="25907" y="372618"/>
                </a:lnTo>
                <a:lnTo>
                  <a:pt x="25863" y="359706"/>
                </a:lnTo>
                <a:close/>
              </a:path>
              <a:path w="78104" h="437514">
                <a:moveTo>
                  <a:pt x="51771" y="359621"/>
                </a:moveTo>
                <a:lnTo>
                  <a:pt x="25863" y="359706"/>
                </a:lnTo>
                <a:lnTo>
                  <a:pt x="25907" y="372618"/>
                </a:lnTo>
                <a:lnTo>
                  <a:pt x="51815" y="372618"/>
                </a:lnTo>
                <a:lnTo>
                  <a:pt x="51771" y="359621"/>
                </a:lnTo>
                <a:close/>
              </a:path>
              <a:path w="78104" h="437514">
                <a:moveTo>
                  <a:pt x="77724" y="359537"/>
                </a:moveTo>
                <a:lnTo>
                  <a:pt x="51771" y="359621"/>
                </a:lnTo>
                <a:lnTo>
                  <a:pt x="51815" y="372618"/>
                </a:lnTo>
                <a:lnTo>
                  <a:pt x="71236" y="372618"/>
                </a:lnTo>
                <a:lnTo>
                  <a:pt x="77724" y="359537"/>
                </a:lnTo>
                <a:close/>
              </a:path>
              <a:path w="78104" h="437514">
                <a:moveTo>
                  <a:pt x="50545" y="0"/>
                </a:moveTo>
                <a:lnTo>
                  <a:pt x="24637" y="0"/>
                </a:lnTo>
                <a:lnTo>
                  <a:pt x="25863" y="359706"/>
                </a:lnTo>
                <a:lnTo>
                  <a:pt x="51771" y="359621"/>
                </a:lnTo>
                <a:lnTo>
                  <a:pt x="505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891789" y="4697729"/>
            <a:ext cx="1172210" cy="265430"/>
          </a:xfrm>
          <a:custGeom>
            <a:avLst/>
            <a:gdLst/>
            <a:ahLst/>
            <a:cxnLst/>
            <a:rect l="l" t="t" r="r" b="b"/>
            <a:pathLst>
              <a:path w="1172210" h="265429">
                <a:moveTo>
                  <a:pt x="0" y="265175"/>
                </a:moveTo>
                <a:lnTo>
                  <a:pt x="1171956" y="265175"/>
                </a:lnTo>
                <a:lnTo>
                  <a:pt x="1171956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62072" y="4675581"/>
            <a:ext cx="356666" cy="3566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901695" y="4689347"/>
            <a:ext cx="281940" cy="2819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47060" y="4675581"/>
            <a:ext cx="356666" cy="3566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86683" y="4689347"/>
            <a:ext cx="281940" cy="2819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432047" y="4675581"/>
            <a:ext cx="356666" cy="3566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471671" y="4689347"/>
            <a:ext cx="281939" cy="28193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15511" y="4675581"/>
            <a:ext cx="358178" cy="3566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55135" y="4689347"/>
            <a:ext cx="283463" cy="28193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440938" y="4239005"/>
            <a:ext cx="78105" cy="437515"/>
          </a:xfrm>
          <a:custGeom>
            <a:avLst/>
            <a:gdLst/>
            <a:ahLst/>
            <a:cxnLst/>
            <a:rect l="l" t="t" r="r" b="b"/>
            <a:pathLst>
              <a:path w="78104" h="437514">
                <a:moveTo>
                  <a:pt x="25863" y="359706"/>
                </a:moveTo>
                <a:lnTo>
                  <a:pt x="0" y="359791"/>
                </a:lnTo>
                <a:lnTo>
                  <a:pt x="39115" y="437388"/>
                </a:lnTo>
                <a:lnTo>
                  <a:pt x="71236" y="372618"/>
                </a:lnTo>
                <a:lnTo>
                  <a:pt x="25908" y="372618"/>
                </a:lnTo>
                <a:lnTo>
                  <a:pt x="25863" y="359706"/>
                </a:lnTo>
                <a:close/>
              </a:path>
              <a:path w="78104" h="437514">
                <a:moveTo>
                  <a:pt x="51771" y="359621"/>
                </a:moveTo>
                <a:lnTo>
                  <a:pt x="25863" y="359706"/>
                </a:lnTo>
                <a:lnTo>
                  <a:pt x="25908" y="372618"/>
                </a:lnTo>
                <a:lnTo>
                  <a:pt x="51815" y="372618"/>
                </a:lnTo>
                <a:lnTo>
                  <a:pt x="51771" y="359621"/>
                </a:lnTo>
                <a:close/>
              </a:path>
              <a:path w="78104" h="437514">
                <a:moveTo>
                  <a:pt x="77724" y="359537"/>
                </a:moveTo>
                <a:lnTo>
                  <a:pt x="51771" y="359621"/>
                </a:lnTo>
                <a:lnTo>
                  <a:pt x="51815" y="372618"/>
                </a:lnTo>
                <a:lnTo>
                  <a:pt x="71236" y="372618"/>
                </a:lnTo>
                <a:lnTo>
                  <a:pt x="77724" y="359537"/>
                </a:lnTo>
                <a:close/>
              </a:path>
              <a:path w="78104" h="437514">
                <a:moveTo>
                  <a:pt x="50546" y="0"/>
                </a:moveTo>
                <a:lnTo>
                  <a:pt x="24637" y="0"/>
                </a:lnTo>
                <a:lnTo>
                  <a:pt x="25863" y="359706"/>
                </a:lnTo>
                <a:lnTo>
                  <a:pt x="51771" y="359621"/>
                </a:lnTo>
                <a:lnTo>
                  <a:pt x="50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352658" y="6051041"/>
            <a:ext cx="78105" cy="972819"/>
          </a:xfrm>
          <a:custGeom>
            <a:avLst/>
            <a:gdLst/>
            <a:ahLst/>
            <a:cxnLst/>
            <a:rect l="l" t="t" r="r" b="b"/>
            <a:pathLst>
              <a:path w="78104" h="972820">
                <a:moveTo>
                  <a:pt x="25927" y="894588"/>
                </a:moveTo>
                <a:lnTo>
                  <a:pt x="0" y="894588"/>
                </a:lnTo>
                <a:lnTo>
                  <a:pt x="38735" y="972312"/>
                </a:lnTo>
                <a:lnTo>
                  <a:pt x="71225" y="907542"/>
                </a:lnTo>
                <a:lnTo>
                  <a:pt x="25908" y="907542"/>
                </a:lnTo>
                <a:lnTo>
                  <a:pt x="25927" y="894588"/>
                </a:lnTo>
                <a:close/>
              </a:path>
              <a:path w="78104" h="972820">
                <a:moveTo>
                  <a:pt x="53213" y="0"/>
                </a:moveTo>
                <a:lnTo>
                  <a:pt x="27305" y="0"/>
                </a:lnTo>
                <a:lnTo>
                  <a:pt x="25908" y="907542"/>
                </a:lnTo>
                <a:lnTo>
                  <a:pt x="51816" y="907542"/>
                </a:lnTo>
                <a:lnTo>
                  <a:pt x="53213" y="0"/>
                </a:lnTo>
                <a:close/>
              </a:path>
              <a:path w="78104" h="972820">
                <a:moveTo>
                  <a:pt x="77724" y="894588"/>
                </a:moveTo>
                <a:lnTo>
                  <a:pt x="51835" y="894588"/>
                </a:lnTo>
                <a:lnTo>
                  <a:pt x="51816" y="907542"/>
                </a:lnTo>
                <a:lnTo>
                  <a:pt x="71225" y="907542"/>
                </a:lnTo>
                <a:lnTo>
                  <a:pt x="77724" y="894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702545" y="6192773"/>
            <a:ext cx="1393190" cy="614680"/>
          </a:xfrm>
          <a:custGeom>
            <a:avLst/>
            <a:gdLst/>
            <a:ahLst/>
            <a:cxnLst/>
            <a:rect l="l" t="t" r="r" b="b"/>
            <a:pathLst>
              <a:path w="1393190" h="614679">
                <a:moveTo>
                  <a:pt x="1204976" y="0"/>
                </a:moveTo>
                <a:lnTo>
                  <a:pt x="187959" y="0"/>
                </a:lnTo>
                <a:lnTo>
                  <a:pt x="138009" y="6717"/>
                </a:lnTo>
                <a:lnTo>
                  <a:pt x="93114" y="25672"/>
                </a:lnTo>
                <a:lnTo>
                  <a:pt x="55070" y="55070"/>
                </a:lnTo>
                <a:lnTo>
                  <a:pt x="25672" y="93114"/>
                </a:lnTo>
                <a:lnTo>
                  <a:pt x="6717" y="138009"/>
                </a:lnTo>
                <a:lnTo>
                  <a:pt x="0" y="187960"/>
                </a:lnTo>
                <a:lnTo>
                  <a:pt x="0" y="426212"/>
                </a:lnTo>
                <a:lnTo>
                  <a:pt x="6717" y="476162"/>
                </a:lnTo>
                <a:lnTo>
                  <a:pt x="25672" y="521057"/>
                </a:lnTo>
                <a:lnTo>
                  <a:pt x="55070" y="559101"/>
                </a:lnTo>
                <a:lnTo>
                  <a:pt x="93114" y="588499"/>
                </a:lnTo>
                <a:lnTo>
                  <a:pt x="138009" y="607454"/>
                </a:lnTo>
                <a:lnTo>
                  <a:pt x="187959" y="614171"/>
                </a:lnTo>
                <a:lnTo>
                  <a:pt x="1204976" y="614171"/>
                </a:lnTo>
                <a:lnTo>
                  <a:pt x="1254926" y="607454"/>
                </a:lnTo>
                <a:lnTo>
                  <a:pt x="1299821" y="588499"/>
                </a:lnTo>
                <a:lnTo>
                  <a:pt x="1337865" y="559101"/>
                </a:lnTo>
                <a:lnTo>
                  <a:pt x="1367263" y="521057"/>
                </a:lnTo>
                <a:lnTo>
                  <a:pt x="1386218" y="476162"/>
                </a:lnTo>
                <a:lnTo>
                  <a:pt x="1392935" y="426212"/>
                </a:lnTo>
                <a:lnTo>
                  <a:pt x="1392935" y="187960"/>
                </a:lnTo>
                <a:lnTo>
                  <a:pt x="1386218" y="138009"/>
                </a:lnTo>
                <a:lnTo>
                  <a:pt x="1367263" y="93114"/>
                </a:lnTo>
                <a:lnTo>
                  <a:pt x="1337865" y="55070"/>
                </a:lnTo>
                <a:lnTo>
                  <a:pt x="1299821" y="25672"/>
                </a:lnTo>
                <a:lnTo>
                  <a:pt x="1254926" y="6717"/>
                </a:lnTo>
                <a:lnTo>
                  <a:pt x="1204976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702545" y="6192773"/>
            <a:ext cx="1393190" cy="614680"/>
          </a:xfrm>
          <a:custGeom>
            <a:avLst/>
            <a:gdLst/>
            <a:ahLst/>
            <a:cxnLst/>
            <a:rect l="l" t="t" r="r" b="b"/>
            <a:pathLst>
              <a:path w="1393190" h="614679">
                <a:moveTo>
                  <a:pt x="0" y="187960"/>
                </a:moveTo>
                <a:lnTo>
                  <a:pt x="6717" y="138009"/>
                </a:lnTo>
                <a:lnTo>
                  <a:pt x="25672" y="93114"/>
                </a:lnTo>
                <a:lnTo>
                  <a:pt x="55070" y="55070"/>
                </a:lnTo>
                <a:lnTo>
                  <a:pt x="93114" y="25672"/>
                </a:lnTo>
                <a:lnTo>
                  <a:pt x="138009" y="6717"/>
                </a:lnTo>
                <a:lnTo>
                  <a:pt x="187959" y="0"/>
                </a:lnTo>
                <a:lnTo>
                  <a:pt x="1204976" y="0"/>
                </a:lnTo>
                <a:lnTo>
                  <a:pt x="1254926" y="6717"/>
                </a:lnTo>
                <a:lnTo>
                  <a:pt x="1299821" y="25672"/>
                </a:lnTo>
                <a:lnTo>
                  <a:pt x="1337865" y="55070"/>
                </a:lnTo>
                <a:lnTo>
                  <a:pt x="1367263" y="93114"/>
                </a:lnTo>
                <a:lnTo>
                  <a:pt x="1386218" y="138009"/>
                </a:lnTo>
                <a:lnTo>
                  <a:pt x="1392935" y="187960"/>
                </a:lnTo>
                <a:lnTo>
                  <a:pt x="1392935" y="426212"/>
                </a:lnTo>
                <a:lnTo>
                  <a:pt x="1386218" y="476162"/>
                </a:lnTo>
                <a:lnTo>
                  <a:pt x="1367263" y="521057"/>
                </a:lnTo>
                <a:lnTo>
                  <a:pt x="1337865" y="559101"/>
                </a:lnTo>
                <a:lnTo>
                  <a:pt x="1299821" y="588499"/>
                </a:lnTo>
                <a:lnTo>
                  <a:pt x="1254926" y="607454"/>
                </a:lnTo>
                <a:lnTo>
                  <a:pt x="1204976" y="614171"/>
                </a:lnTo>
                <a:lnTo>
                  <a:pt x="187959" y="614171"/>
                </a:lnTo>
                <a:lnTo>
                  <a:pt x="138009" y="607454"/>
                </a:lnTo>
                <a:lnTo>
                  <a:pt x="93114" y="588499"/>
                </a:lnTo>
                <a:lnTo>
                  <a:pt x="55070" y="559101"/>
                </a:lnTo>
                <a:lnTo>
                  <a:pt x="25672" y="521057"/>
                </a:lnTo>
                <a:lnTo>
                  <a:pt x="6717" y="476162"/>
                </a:lnTo>
                <a:lnTo>
                  <a:pt x="0" y="426212"/>
                </a:lnTo>
                <a:lnTo>
                  <a:pt x="0" y="187960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9931654" y="6296101"/>
            <a:ext cx="935355" cy="110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"/>
                <a:cs typeface="Arial"/>
              </a:rPr>
              <a:t>pred</a:t>
            </a:r>
            <a:r>
              <a:rPr sz="2400" spc="5" dirty="0">
                <a:latin typeface="Arial"/>
                <a:cs typeface="Arial"/>
              </a:rPr>
              <a:t>ict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Times New Roman"/>
              <a:cs typeface="Times New Roman"/>
            </a:endParaRPr>
          </a:p>
          <a:p>
            <a:pPr marL="29845" algn="ctr">
              <a:lnSpc>
                <a:spcPct val="100000"/>
              </a:lnSpc>
              <a:spcBef>
                <a:spcPts val="5"/>
              </a:spcBef>
            </a:pPr>
            <a:r>
              <a:rPr sz="2400" spc="-50" dirty="0">
                <a:latin typeface="Arial"/>
                <a:cs typeface="Arial"/>
              </a:rPr>
              <a:t>label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273" y="876046"/>
            <a:ext cx="940752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245" dirty="0"/>
              <a:t>Weaknesses </a:t>
            </a:r>
            <a:r>
              <a:rPr sz="8000" spc="-160" dirty="0"/>
              <a:t>of</a:t>
            </a:r>
            <a:r>
              <a:rPr sz="8000" spc="-45" dirty="0"/>
              <a:t> </a:t>
            </a:r>
            <a:r>
              <a:rPr sz="8000" spc="-360" dirty="0"/>
              <a:t>RNNs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701" y="4092066"/>
            <a:ext cx="10527030" cy="328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459105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40" dirty="0">
                <a:latin typeface="Arial"/>
                <a:cs typeface="Arial"/>
              </a:rPr>
              <a:t>Indirect </a:t>
            </a:r>
            <a:r>
              <a:rPr sz="3600" spc="-75" dirty="0">
                <a:latin typeface="Arial"/>
                <a:cs typeface="Arial"/>
              </a:rPr>
              <a:t>passing of </a:t>
            </a:r>
            <a:r>
              <a:rPr sz="3600" spc="-60" dirty="0">
                <a:latin typeface="Arial"/>
                <a:cs typeface="Arial"/>
              </a:rPr>
              <a:t>information, </a:t>
            </a:r>
            <a:r>
              <a:rPr sz="3600" spc="-15" dirty="0">
                <a:latin typeface="Arial"/>
                <a:cs typeface="Arial"/>
              </a:rPr>
              <a:t>credit </a:t>
            </a:r>
            <a:r>
              <a:rPr sz="3600" spc="-75" dirty="0">
                <a:latin typeface="Arial"/>
                <a:cs typeface="Arial"/>
              </a:rPr>
              <a:t>assignment  </a:t>
            </a:r>
            <a:r>
              <a:rPr sz="3600" spc="-70" dirty="0">
                <a:latin typeface="Arial"/>
                <a:cs typeface="Arial"/>
              </a:rPr>
              <a:t>more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-45" dirty="0">
                <a:latin typeface="Arial"/>
                <a:cs typeface="Arial"/>
              </a:rPr>
              <a:t>difficult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901065" lvl="1" indent="-443865">
              <a:lnSpc>
                <a:spcPct val="100000"/>
              </a:lnSpc>
              <a:buSzPct val="75000"/>
              <a:buChar char="•"/>
              <a:tabLst>
                <a:tab pos="901065" algn="l"/>
                <a:tab pos="901700" algn="l"/>
              </a:tabLst>
            </a:pPr>
            <a:r>
              <a:rPr sz="3600" spc="-65" dirty="0">
                <a:latin typeface="Arial"/>
                <a:cs typeface="Arial"/>
              </a:rPr>
              <a:t>Made </a:t>
            </a:r>
            <a:r>
              <a:rPr sz="3600" spc="-25" dirty="0">
                <a:latin typeface="Arial"/>
                <a:cs typeface="Arial"/>
              </a:rPr>
              <a:t>better </a:t>
            </a:r>
            <a:r>
              <a:rPr sz="3600" spc="-65" dirty="0">
                <a:latin typeface="Arial"/>
                <a:cs typeface="Arial"/>
              </a:rPr>
              <a:t>by </a:t>
            </a:r>
            <a:r>
              <a:rPr sz="3600" spc="-90" dirty="0">
                <a:latin typeface="Arial"/>
                <a:cs typeface="Arial"/>
              </a:rPr>
              <a:t>LSTMs/GRUs/etc. </a:t>
            </a:r>
            <a:r>
              <a:rPr sz="3600" spc="-10" dirty="0">
                <a:latin typeface="Arial"/>
                <a:cs typeface="Arial"/>
              </a:rPr>
              <a:t>but </a:t>
            </a:r>
            <a:r>
              <a:rPr sz="3600" spc="-35" dirty="0">
                <a:latin typeface="Arial"/>
                <a:cs typeface="Arial"/>
              </a:rPr>
              <a:t>not</a:t>
            </a:r>
            <a:r>
              <a:rPr sz="3600" spc="-105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perfect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80" dirty="0">
                <a:latin typeface="Arial"/>
                <a:cs typeface="Arial"/>
              </a:rPr>
              <a:t>Can </a:t>
            </a:r>
            <a:r>
              <a:rPr sz="3600" spc="-60" dirty="0">
                <a:latin typeface="Arial"/>
                <a:cs typeface="Arial"/>
              </a:rPr>
              <a:t>be </a:t>
            </a:r>
            <a:r>
              <a:rPr sz="3600" spc="-70" dirty="0">
                <a:latin typeface="Arial"/>
                <a:cs typeface="Arial"/>
              </a:rPr>
              <a:t>slow, </a:t>
            </a:r>
            <a:r>
              <a:rPr sz="3600" spc="-65" dirty="0">
                <a:latin typeface="Arial"/>
                <a:cs typeface="Arial"/>
              </a:rPr>
              <a:t>due </a:t>
            </a:r>
            <a:r>
              <a:rPr sz="3600" spc="-15" dirty="0">
                <a:latin typeface="Arial"/>
                <a:cs typeface="Arial"/>
              </a:rPr>
              <a:t>to </a:t>
            </a:r>
            <a:r>
              <a:rPr sz="3600" spc="-60" dirty="0">
                <a:latin typeface="Arial"/>
                <a:cs typeface="Arial"/>
              </a:rPr>
              <a:t>incremental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-55" dirty="0">
                <a:latin typeface="Arial"/>
                <a:cs typeface="Arial"/>
              </a:rPr>
              <a:t>processing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173CC-B2E5-49D1-8F7E-E9B41820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703" y="449598"/>
            <a:ext cx="10537393" cy="723275"/>
          </a:xfrm>
        </p:spPr>
        <p:txBody>
          <a:bodyPr/>
          <a:lstStyle/>
          <a:p>
            <a:r>
              <a:rPr lang="en-US" altLang="ko-KR" dirty="0"/>
              <a:t>Transformer: attention is all you need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C6345A-029A-4E50-B2B4-045390261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s://oopy.lazyrockets.com/api/v2/notion/image?src=https%3A%2F%2Fs3-us-west-2.amazonaws.com%2Fsecure.notion-static.com%2F310aa693-e638-49d9-b114-445784bbe67d%2FUntitled.png&amp;blockId=c53e1962-d8c8-4808-9297-19a495c4dc2a">
            <a:extLst>
              <a:ext uri="{FF2B5EF4-FFF2-40B4-BE49-F238E27FC236}">
                <a16:creationId xmlns:a16="http://schemas.microsoft.com/office/drawing/2014/main" id="{BABAC930-E1E9-4927-B029-E3B8FCBC0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317506"/>
            <a:ext cx="12077700" cy="73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897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F6502-0794-43F7-9FB7-46EB4752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4E7271-B41E-49D3-B791-ED1A04D39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s://oopy.lazyrockets.com/api/v2/notion/image?src=https%3A%2F%2Fs3-us-west-2.amazonaws.com%2Fsecure.notion-static.com%2F5a984047-7d17-4832-baf9-e553038a3b16%2FUntitled.png&amp;blockId=d1fa8829-b5fe-4d3d-87f9-ff26f3267db5">
            <a:extLst>
              <a:ext uri="{FF2B5EF4-FFF2-40B4-BE49-F238E27FC236}">
                <a16:creationId xmlns:a16="http://schemas.microsoft.com/office/drawing/2014/main" id="{9713C7B5-180E-462E-9E2A-0E959AE13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2881331"/>
            <a:ext cx="10272713" cy="536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959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961" y="3639057"/>
            <a:ext cx="1067054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1484" marR="5080" indent="-439420">
              <a:lnSpc>
                <a:spcPct val="100000"/>
              </a:lnSpc>
              <a:spcBef>
                <a:spcPts val="105"/>
              </a:spcBef>
            </a:pPr>
            <a:r>
              <a:rPr sz="8000" spc="-165" dirty="0"/>
              <a:t>Sequence </a:t>
            </a:r>
            <a:r>
              <a:rPr sz="8000" spc="-120" dirty="0"/>
              <a:t>Transduction:  </a:t>
            </a:r>
            <a:r>
              <a:rPr sz="8000" spc="-150" dirty="0"/>
              <a:t>Models </a:t>
            </a:r>
            <a:r>
              <a:rPr sz="8000" spc="-160" dirty="0"/>
              <a:t>of </a:t>
            </a:r>
            <a:r>
              <a:rPr sz="8000" spc="-125" dirty="0"/>
              <a:t>P(text </a:t>
            </a:r>
            <a:r>
              <a:rPr sz="8000" spc="-300" dirty="0"/>
              <a:t>|</a:t>
            </a:r>
            <a:r>
              <a:rPr sz="8000" spc="-155" dirty="0"/>
              <a:t> </a:t>
            </a:r>
            <a:r>
              <a:rPr sz="8000" spc="-50" dirty="0"/>
              <a:t>text)</a:t>
            </a:r>
            <a:endParaRPr sz="8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6065" y="640841"/>
            <a:ext cx="10533380" cy="976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250" i="1" spc="-10" dirty="0">
                <a:latin typeface="Arial"/>
                <a:cs typeface="Arial"/>
              </a:rPr>
              <a:t>Conditioned </a:t>
            </a:r>
            <a:r>
              <a:rPr sz="6250" spc="-145" dirty="0"/>
              <a:t>Language</a:t>
            </a:r>
            <a:r>
              <a:rPr sz="6250" spc="-140" dirty="0"/>
              <a:t> </a:t>
            </a:r>
            <a:r>
              <a:rPr sz="6250" spc="-130" dirty="0"/>
              <a:t>Models</a:t>
            </a:r>
            <a:endParaRPr sz="6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701" y="1806067"/>
            <a:ext cx="101041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45" dirty="0">
                <a:latin typeface="Arial"/>
                <a:cs typeface="Arial"/>
              </a:rPr>
              <a:t>Not </a:t>
            </a:r>
            <a:r>
              <a:rPr sz="3600" spc="-55" dirty="0">
                <a:latin typeface="Arial"/>
                <a:cs typeface="Arial"/>
              </a:rPr>
              <a:t>just </a:t>
            </a:r>
            <a:r>
              <a:rPr sz="3600" spc="-60" dirty="0">
                <a:latin typeface="Arial"/>
                <a:cs typeface="Arial"/>
              </a:rPr>
              <a:t>generate </a:t>
            </a:r>
            <a:r>
              <a:rPr sz="3600" spc="-30" dirty="0">
                <a:latin typeface="Arial"/>
                <a:cs typeface="Arial"/>
              </a:rPr>
              <a:t>text, </a:t>
            </a:r>
            <a:r>
              <a:rPr sz="3600" spc="-60" dirty="0">
                <a:latin typeface="Arial"/>
                <a:cs typeface="Arial"/>
              </a:rPr>
              <a:t>generate </a:t>
            </a:r>
            <a:r>
              <a:rPr sz="3600" spc="-35" dirty="0">
                <a:latin typeface="Arial"/>
                <a:cs typeface="Arial"/>
              </a:rPr>
              <a:t>text </a:t>
            </a:r>
            <a:r>
              <a:rPr sz="3600" spc="-25" dirty="0">
                <a:latin typeface="Arial"/>
                <a:cs typeface="Arial"/>
              </a:rPr>
              <a:t>according </a:t>
            </a:r>
            <a:r>
              <a:rPr sz="3600" spc="-15" dirty="0">
                <a:latin typeface="Arial"/>
                <a:cs typeface="Arial"/>
              </a:rPr>
              <a:t>to  </a:t>
            </a:r>
            <a:r>
              <a:rPr sz="3600" spc="-100" dirty="0">
                <a:latin typeface="Arial"/>
                <a:cs typeface="Arial"/>
              </a:rPr>
              <a:t>some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-55" dirty="0">
                <a:latin typeface="Arial"/>
                <a:cs typeface="Arial"/>
              </a:rPr>
              <a:t>specification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358" y="3477212"/>
            <a:ext cx="3157855" cy="5107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3340" algn="ctr">
              <a:lnSpc>
                <a:spcPct val="115799"/>
              </a:lnSpc>
              <a:spcBef>
                <a:spcPts val="100"/>
              </a:spcBef>
            </a:pPr>
            <a:r>
              <a:rPr sz="3600" u="heavy" spc="-55" dirty="0">
                <a:solidFill>
                  <a:srgbClr val="174F85"/>
                </a:solidFill>
                <a:uFill>
                  <a:solidFill>
                    <a:srgbClr val="174F85"/>
                  </a:solidFill>
                </a:uFill>
                <a:latin typeface="Arial"/>
                <a:cs typeface="Arial"/>
              </a:rPr>
              <a:t>Input </a:t>
            </a:r>
            <a:r>
              <a:rPr sz="3600" i="1" u="heavy" dirty="0">
                <a:solidFill>
                  <a:srgbClr val="174F85"/>
                </a:solidFill>
                <a:uFill>
                  <a:solidFill>
                    <a:srgbClr val="174F85"/>
                  </a:solidFill>
                </a:uFill>
                <a:latin typeface="Arial"/>
                <a:cs typeface="Arial"/>
              </a:rPr>
              <a:t>X </a:t>
            </a:r>
            <a:r>
              <a:rPr sz="3600" i="1" dirty="0">
                <a:solidFill>
                  <a:srgbClr val="174F85"/>
                </a:solidFill>
                <a:latin typeface="Arial"/>
                <a:cs typeface="Arial"/>
              </a:rPr>
              <a:t> </a:t>
            </a:r>
            <a:br>
              <a:rPr lang="en-US" sz="3600" i="1" dirty="0">
                <a:solidFill>
                  <a:srgbClr val="174F85"/>
                </a:solidFill>
                <a:latin typeface="Arial"/>
                <a:cs typeface="Arial"/>
              </a:rPr>
            </a:br>
            <a:r>
              <a:rPr sz="3600" spc="-30" dirty="0">
                <a:solidFill>
                  <a:srgbClr val="174F85"/>
                </a:solidFill>
                <a:latin typeface="Arial"/>
                <a:cs typeface="Arial"/>
              </a:rPr>
              <a:t>Structured</a:t>
            </a:r>
            <a:r>
              <a:rPr sz="3600" spc="-120" dirty="0">
                <a:solidFill>
                  <a:srgbClr val="174F85"/>
                </a:solidFill>
                <a:latin typeface="Arial"/>
                <a:cs typeface="Arial"/>
              </a:rPr>
              <a:t> </a:t>
            </a:r>
            <a:r>
              <a:rPr sz="3600" spc="-65" dirty="0">
                <a:solidFill>
                  <a:srgbClr val="174F85"/>
                </a:solidFill>
                <a:latin typeface="Arial"/>
                <a:cs typeface="Arial"/>
              </a:rPr>
              <a:t>Data</a:t>
            </a:r>
            <a:endParaRPr sz="3600" dirty="0">
              <a:latin typeface="Arial"/>
              <a:cs typeface="Arial"/>
            </a:endParaRPr>
          </a:p>
          <a:p>
            <a:pPr marL="559435" marR="553720" indent="-3175" algn="ctr">
              <a:lnSpc>
                <a:spcPct val="138900"/>
              </a:lnSpc>
            </a:pPr>
            <a:r>
              <a:rPr sz="3600" spc="-114" dirty="0">
                <a:solidFill>
                  <a:srgbClr val="174F85"/>
                </a:solidFill>
                <a:latin typeface="Arial"/>
                <a:cs typeface="Arial"/>
              </a:rPr>
              <a:t>English  </a:t>
            </a:r>
            <a:br>
              <a:rPr lang="en-US" sz="3600" spc="-114" dirty="0">
                <a:solidFill>
                  <a:srgbClr val="174F85"/>
                </a:solidFill>
                <a:latin typeface="Arial"/>
                <a:cs typeface="Arial"/>
              </a:rPr>
            </a:br>
            <a:r>
              <a:rPr sz="3600" spc="-50" dirty="0">
                <a:solidFill>
                  <a:srgbClr val="174F85"/>
                </a:solidFill>
                <a:latin typeface="Arial"/>
                <a:cs typeface="Arial"/>
              </a:rPr>
              <a:t>Document  </a:t>
            </a:r>
            <a:r>
              <a:rPr sz="3600" spc="-40" dirty="0">
                <a:solidFill>
                  <a:srgbClr val="174F85"/>
                </a:solidFill>
                <a:latin typeface="Arial"/>
                <a:cs typeface="Arial"/>
              </a:rPr>
              <a:t>Utterance  </a:t>
            </a:r>
            <a:r>
              <a:rPr sz="3600" spc="-100" dirty="0">
                <a:solidFill>
                  <a:srgbClr val="174F85"/>
                </a:solidFill>
                <a:latin typeface="Arial"/>
                <a:cs typeface="Arial"/>
              </a:rPr>
              <a:t>Image  </a:t>
            </a:r>
            <a:br>
              <a:rPr lang="en-US" sz="3600" spc="-100" dirty="0">
                <a:solidFill>
                  <a:srgbClr val="174F85"/>
                </a:solidFill>
                <a:latin typeface="Arial"/>
                <a:cs typeface="Arial"/>
              </a:rPr>
            </a:br>
            <a:r>
              <a:rPr sz="3600" spc="-75" dirty="0">
                <a:solidFill>
                  <a:srgbClr val="174F85"/>
                </a:solidFill>
                <a:latin typeface="Arial"/>
                <a:cs typeface="Arial"/>
              </a:rPr>
              <a:t>Speech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9300" y="3477212"/>
            <a:ext cx="3428365" cy="5107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27305" indent="-21590">
              <a:lnSpc>
                <a:spcPct val="115799"/>
              </a:lnSpc>
              <a:spcBef>
                <a:spcPts val="100"/>
              </a:spcBef>
            </a:pPr>
            <a:r>
              <a:rPr sz="3600" u="heavy" spc="-20" dirty="0">
                <a:solidFill>
                  <a:srgbClr val="0A5D17"/>
                </a:solidFill>
                <a:uFill>
                  <a:solidFill>
                    <a:srgbClr val="0A5D17"/>
                  </a:solidFill>
                </a:uFill>
                <a:latin typeface="Arial"/>
                <a:cs typeface="Arial"/>
              </a:rPr>
              <a:t>Output </a:t>
            </a:r>
            <a:r>
              <a:rPr sz="3600" i="1" u="heavy" dirty="0">
                <a:solidFill>
                  <a:srgbClr val="0A5D17"/>
                </a:solidFill>
                <a:uFill>
                  <a:solidFill>
                    <a:srgbClr val="0A5D17"/>
                  </a:solidFill>
                </a:uFill>
                <a:latin typeface="Arial"/>
                <a:cs typeface="Arial"/>
              </a:rPr>
              <a:t>Y</a:t>
            </a:r>
            <a:r>
              <a:rPr sz="3600" i="1" u="heavy" spc="-155" dirty="0">
                <a:solidFill>
                  <a:srgbClr val="0A5D17"/>
                </a:solidFill>
                <a:uFill>
                  <a:solidFill>
                    <a:srgbClr val="0A5D17"/>
                  </a:solidFill>
                </a:uFill>
                <a:latin typeface="Arial"/>
                <a:cs typeface="Arial"/>
              </a:rPr>
              <a:t> </a:t>
            </a:r>
            <a:r>
              <a:rPr sz="3600" u="heavy" dirty="0">
                <a:solidFill>
                  <a:srgbClr val="0A5D17"/>
                </a:solidFill>
                <a:uFill>
                  <a:solidFill>
                    <a:srgbClr val="0A5D17"/>
                  </a:solidFill>
                </a:uFill>
                <a:latin typeface="Arial"/>
                <a:cs typeface="Arial"/>
              </a:rPr>
              <a:t>(</a:t>
            </a:r>
            <a:r>
              <a:rPr sz="3600" b="1" u="heavy" dirty="0">
                <a:solidFill>
                  <a:srgbClr val="0A5D17"/>
                </a:solidFill>
                <a:uFill>
                  <a:solidFill>
                    <a:srgbClr val="0A5D17"/>
                  </a:solidFill>
                </a:uFill>
                <a:latin typeface="Arial"/>
                <a:cs typeface="Arial"/>
              </a:rPr>
              <a:t>Text</a:t>
            </a:r>
            <a:r>
              <a:rPr sz="3600" u="heavy" dirty="0">
                <a:solidFill>
                  <a:srgbClr val="0A5D17"/>
                </a:solidFill>
                <a:uFill>
                  <a:solidFill>
                    <a:srgbClr val="0A5D17"/>
                  </a:solidFill>
                </a:uFill>
                <a:latin typeface="Arial"/>
                <a:cs typeface="Arial"/>
              </a:rPr>
              <a:t>) </a:t>
            </a:r>
            <a:r>
              <a:rPr sz="3600" dirty="0">
                <a:solidFill>
                  <a:srgbClr val="0A5D17"/>
                </a:solidFill>
                <a:latin typeface="Arial"/>
                <a:cs typeface="Arial"/>
              </a:rPr>
              <a:t> </a:t>
            </a:r>
            <a:r>
              <a:rPr sz="3600" spc="-95" dirty="0">
                <a:solidFill>
                  <a:srgbClr val="0A5D17"/>
                </a:solidFill>
                <a:latin typeface="Arial"/>
                <a:cs typeface="Arial"/>
              </a:rPr>
              <a:t>NL</a:t>
            </a:r>
            <a:r>
              <a:rPr sz="3600" spc="-80" dirty="0">
                <a:solidFill>
                  <a:srgbClr val="0A5D17"/>
                </a:solidFill>
                <a:latin typeface="Arial"/>
                <a:cs typeface="Arial"/>
              </a:rPr>
              <a:t> </a:t>
            </a:r>
            <a:r>
              <a:rPr sz="3600" spc="-50" dirty="0">
                <a:solidFill>
                  <a:srgbClr val="0A5D17"/>
                </a:solidFill>
                <a:latin typeface="Arial"/>
                <a:cs typeface="Arial"/>
              </a:rPr>
              <a:t>Description</a:t>
            </a:r>
            <a:endParaRPr sz="3600" dirty="0">
              <a:latin typeface="Arial"/>
              <a:cs typeface="Arial"/>
            </a:endParaRPr>
          </a:p>
          <a:p>
            <a:pPr marL="12700" marR="5080" indent="755015">
              <a:lnSpc>
                <a:spcPct val="138900"/>
              </a:lnSpc>
            </a:pPr>
            <a:r>
              <a:rPr sz="3600" spc="-95" dirty="0">
                <a:solidFill>
                  <a:srgbClr val="0A5D17"/>
                </a:solidFill>
                <a:latin typeface="Arial"/>
                <a:cs typeface="Arial"/>
              </a:rPr>
              <a:t>Japanese  </a:t>
            </a:r>
            <a:br>
              <a:rPr lang="en-US" sz="3600" spc="-95" dirty="0">
                <a:solidFill>
                  <a:srgbClr val="0A5D17"/>
                </a:solidFill>
                <a:latin typeface="Arial"/>
                <a:cs typeface="Arial"/>
              </a:rPr>
            </a:br>
            <a:r>
              <a:rPr sz="3600" spc="-60" dirty="0">
                <a:solidFill>
                  <a:srgbClr val="0A5D17"/>
                </a:solidFill>
                <a:latin typeface="Arial"/>
                <a:cs typeface="Arial"/>
              </a:rPr>
              <a:t>Short</a:t>
            </a:r>
            <a:r>
              <a:rPr sz="3600" spc="-120" dirty="0">
                <a:solidFill>
                  <a:srgbClr val="0A5D17"/>
                </a:solidFill>
                <a:latin typeface="Arial"/>
                <a:cs typeface="Arial"/>
              </a:rPr>
              <a:t> </a:t>
            </a:r>
            <a:r>
              <a:rPr sz="3600" spc="-50" dirty="0">
                <a:solidFill>
                  <a:srgbClr val="0A5D17"/>
                </a:solidFill>
                <a:latin typeface="Arial"/>
                <a:cs typeface="Arial"/>
              </a:rPr>
              <a:t>Description</a:t>
            </a:r>
            <a:endParaRPr sz="3600" dirty="0">
              <a:latin typeface="Arial"/>
              <a:cs typeface="Arial"/>
            </a:endParaRPr>
          </a:p>
          <a:p>
            <a:pPr marL="725805" marR="717550" indent="1270" algn="ctr">
              <a:lnSpc>
                <a:spcPct val="138900"/>
              </a:lnSpc>
            </a:pPr>
            <a:r>
              <a:rPr sz="3600" spc="-114" dirty="0">
                <a:solidFill>
                  <a:srgbClr val="0A5D17"/>
                </a:solidFill>
                <a:latin typeface="Arial"/>
                <a:cs typeface="Arial"/>
              </a:rPr>
              <a:t>Response  </a:t>
            </a:r>
            <a:r>
              <a:rPr sz="3600" spc="-95" dirty="0">
                <a:solidFill>
                  <a:srgbClr val="0A5D17"/>
                </a:solidFill>
                <a:latin typeface="Arial"/>
                <a:cs typeface="Arial"/>
              </a:rPr>
              <a:t>Text  </a:t>
            </a:r>
            <a:br>
              <a:rPr lang="en-US" sz="3600" spc="-95" dirty="0">
                <a:solidFill>
                  <a:srgbClr val="0A5D17"/>
                </a:solidFill>
                <a:latin typeface="Arial"/>
                <a:cs typeface="Arial"/>
              </a:rPr>
            </a:br>
            <a:r>
              <a:rPr sz="3600" spc="-65" dirty="0">
                <a:solidFill>
                  <a:srgbClr val="0A5D17"/>
                </a:solidFill>
                <a:latin typeface="Arial"/>
                <a:cs typeface="Arial"/>
              </a:rPr>
              <a:t>Transc</a:t>
            </a:r>
            <a:r>
              <a:rPr sz="3600" spc="-35" dirty="0">
                <a:solidFill>
                  <a:srgbClr val="0A5D17"/>
                </a:solidFill>
                <a:latin typeface="Arial"/>
                <a:cs typeface="Arial"/>
              </a:rPr>
              <a:t>r</a:t>
            </a:r>
            <a:r>
              <a:rPr sz="3600" spc="-20" dirty="0">
                <a:solidFill>
                  <a:srgbClr val="0A5D17"/>
                </a:solidFill>
                <a:latin typeface="Arial"/>
                <a:cs typeface="Arial"/>
              </a:rPr>
              <a:t>ipt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04707" y="3477212"/>
            <a:ext cx="4269740" cy="51073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R="41275" algn="ctr">
              <a:lnSpc>
                <a:spcPct val="100000"/>
              </a:lnSpc>
              <a:spcBef>
                <a:spcPts val="785"/>
              </a:spcBef>
            </a:pPr>
            <a:r>
              <a:rPr sz="3600" u="heavy" spc="-114" dirty="0">
                <a:solidFill>
                  <a:srgbClr val="C3961A"/>
                </a:solidFill>
                <a:uFill>
                  <a:solidFill>
                    <a:srgbClr val="C3961A"/>
                  </a:solidFill>
                </a:uFill>
                <a:latin typeface="Arial"/>
                <a:cs typeface="Arial"/>
              </a:rPr>
              <a:t>Task</a:t>
            </a:r>
            <a:endParaRPr sz="3600" dirty="0">
              <a:latin typeface="Arial"/>
              <a:cs typeface="Arial"/>
            </a:endParaRPr>
          </a:p>
          <a:p>
            <a:pPr marL="704215">
              <a:lnSpc>
                <a:spcPct val="100000"/>
              </a:lnSpc>
              <a:spcBef>
                <a:spcPts val="680"/>
              </a:spcBef>
            </a:pPr>
            <a:r>
              <a:rPr sz="3600" spc="-95" dirty="0">
                <a:solidFill>
                  <a:srgbClr val="C3961A"/>
                </a:solidFill>
                <a:latin typeface="Arial"/>
                <a:cs typeface="Arial"/>
              </a:rPr>
              <a:t>NL</a:t>
            </a:r>
            <a:r>
              <a:rPr sz="3600" spc="-70" dirty="0">
                <a:solidFill>
                  <a:srgbClr val="C3961A"/>
                </a:solidFill>
                <a:latin typeface="Arial"/>
                <a:cs typeface="Arial"/>
              </a:rPr>
              <a:t> </a:t>
            </a:r>
            <a:r>
              <a:rPr sz="3600" spc="-75" dirty="0">
                <a:solidFill>
                  <a:srgbClr val="C3961A"/>
                </a:solidFill>
                <a:latin typeface="Arial"/>
                <a:cs typeface="Arial"/>
              </a:rPr>
              <a:t>Generation</a:t>
            </a:r>
            <a:endParaRPr sz="3600" dirty="0">
              <a:latin typeface="Arial"/>
              <a:cs typeface="Arial"/>
            </a:endParaRPr>
          </a:p>
          <a:p>
            <a:pPr marL="12700" marR="5080" indent="-3175" algn="ctr">
              <a:lnSpc>
                <a:spcPct val="138900"/>
              </a:lnSpc>
            </a:pPr>
            <a:r>
              <a:rPr sz="3600" spc="-85" dirty="0">
                <a:solidFill>
                  <a:srgbClr val="C3961A"/>
                </a:solidFill>
                <a:latin typeface="Arial"/>
                <a:cs typeface="Arial"/>
              </a:rPr>
              <a:t>Translation  </a:t>
            </a:r>
            <a:br>
              <a:rPr lang="en-US" sz="3600" spc="-85" dirty="0">
                <a:solidFill>
                  <a:srgbClr val="C3961A"/>
                </a:solidFill>
                <a:latin typeface="Arial"/>
                <a:cs typeface="Arial"/>
              </a:rPr>
            </a:br>
            <a:r>
              <a:rPr sz="3600" spc="-85" dirty="0">
                <a:solidFill>
                  <a:srgbClr val="C3961A"/>
                </a:solidFill>
                <a:latin typeface="Arial"/>
                <a:cs typeface="Arial"/>
              </a:rPr>
              <a:t>Summarization  </a:t>
            </a:r>
            <a:br>
              <a:rPr lang="en-US" sz="3600" spc="-85" dirty="0">
                <a:solidFill>
                  <a:srgbClr val="C3961A"/>
                </a:solidFill>
                <a:latin typeface="Arial"/>
                <a:cs typeface="Arial"/>
              </a:rPr>
            </a:br>
            <a:r>
              <a:rPr sz="3600" spc="-114" dirty="0">
                <a:solidFill>
                  <a:srgbClr val="C3961A"/>
                </a:solidFill>
                <a:latin typeface="Arial"/>
                <a:cs typeface="Arial"/>
              </a:rPr>
              <a:t>Response </a:t>
            </a:r>
            <a:r>
              <a:rPr sz="3600" spc="-70" dirty="0">
                <a:solidFill>
                  <a:srgbClr val="C3961A"/>
                </a:solidFill>
                <a:latin typeface="Arial"/>
                <a:cs typeface="Arial"/>
              </a:rPr>
              <a:t>Generation  </a:t>
            </a:r>
            <a:r>
              <a:rPr sz="3600" spc="-100" dirty="0">
                <a:solidFill>
                  <a:srgbClr val="C3961A"/>
                </a:solidFill>
                <a:latin typeface="Arial"/>
                <a:cs typeface="Arial"/>
              </a:rPr>
              <a:t>Image </a:t>
            </a:r>
            <a:r>
              <a:rPr sz="3600" spc="-55" dirty="0">
                <a:solidFill>
                  <a:srgbClr val="C3961A"/>
                </a:solidFill>
                <a:latin typeface="Arial"/>
                <a:cs typeface="Arial"/>
              </a:rPr>
              <a:t>Captioning  </a:t>
            </a:r>
            <a:br>
              <a:rPr lang="en-US" sz="3600" spc="-55" dirty="0">
                <a:solidFill>
                  <a:srgbClr val="C3961A"/>
                </a:solidFill>
                <a:latin typeface="Arial"/>
                <a:cs typeface="Arial"/>
              </a:rPr>
            </a:br>
            <a:r>
              <a:rPr sz="3600" spc="-75" dirty="0">
                <a:solidFill>
                  <a:srgbClr val="C3961A"/>
                </a:solidFill>
                <a:latin typeface="Arial"/>
                <a:cs typeface="Arial"/>
              </a:rPr>
              <a:t>Speech Recognition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0875" marR="5080" indent="-3126740">
              <a:lnSpc>
                <a:spcPct val="100200"/>
              </a:lnSpc>
              <a:spcBef>
                <a:spcPts val="100"/>
              </a:spcBef>
            </a:pPr>
            <a:r>
              <a:rPr sz="6700" spc="-95" dirty="0"/>
              <a:t>Calculating </a:t>
            </a:r>
            <a:r>
              <a:rPr sz="6700" spc="-75" dirty="0"/>
              <a:t>the </a:t>
            </a:r>
            <a:r>
              <a:rPr sz="6700" spc="-120" dirty="0"/>
              <a:t>Probability </a:t>
            </a:r>
            <a:r>
              <a:rPr sz="6700" spc="-130" dirty="0"/>
              <a:t>of  </a:t>
            </a:r>
            <a:r>
              <a:rPr sz="6700" spc="-180" dirty="0"/>
              <a:t>a</a:t>
            </a:r>
            <a:r>
              <a:rPr sz="6700" spc="-110" dirty="0"/>
              <a:t> </a:t>
            </a:r>
            <a:r>
              <a:rPr sz="6700" spc="-114" dirty="0"/>
              <a:t>Sentence</a:t>
            </a:r>
            <a:endParaRPr sz="6700"/>
          </a:p>
        </p:txBody>
      </p:sp>
      <p:sp>
        <p:nvSpPr>
          <p:cNvPr id="3" name="object 3"/>
          <p:cNvSpPr/>
          <p:nvPr/>
        </p:nvSpPr>
        <p:spPr>
          <a:xfrm>
            <a:off x="2296667" y="3352800"/>
            <a:ext cx="7708392" cy="1658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14696" y="5454777"/>
            <a:ext cx="2106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C72405"/>
                </a:solidFill>
                <a:latin typeface="Arial"/>
                <a:cs typeface="Arial"/>
              </a:rPr>
              <a:t>Next</a:t>
            </a:r>
            <a:r>
              <a:rPr sz="3600" spc="-125" dirty="0">
                <a:solidFill>
                  <a:srgbClr val="C72405"/>
                </a:solidFill>
                <a:latin typeface="Arial"/>
                <a:cs typeface="Arial"/>
              </a:rPr>
              <a:t> </a:t>
            </a:r>
            <a:r>
              <a:rPr sz="3600" spc="-85" dirty="0">
                <a:solidFill>
                  <a:srgbClr val="C72405"/>
                </a:solidFill>
                <a:latin typeface="Arial"/>
                <a:cs typeface="Arial"/>
              </a:rPr>
              <a:t>Word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41670" y="4866894"/>
            <a:ext cx="820419" cy="0"/>
          </a:xfrm>
          <a:custGeom>
            <a:avLst/>
            <a:gdLst/>
            <a:ahLst/>
            <a:cxnLst/>
            <a:rect l="l" t="t" r="r" b="b"/>
            <a:pathLst>
              <a:path w="820420">
                <a:moveTo>
                  <a:pt x="0" y="0"/>
                </a:moveTo>
                <a:lnTo>
                  <a:pt x="819911" y="0"/>
                </a:lnTo>
              </a:path>
            </a:pathLst>
          </a:custGeom>
          <a:ln w="50292">
            <a:solidFill>
              <a:srgbClr val="C724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9732" y="4871465"/>
            <a:ext cx="281940" cy="647065"/>
          </a:xfrm>
          <a:custGeom>
            <a:avLst/>
            <a:gdLst/>
            <a:ahLst/>
            <a:cxnLst/>
            <a:rect l="l" t="t" r="r" b="b"/>
            <a:pathLst>
              <a:path w="281939" h="647064">
                <a:moveTo>
                  <a:pt x="234080" y="66996"/>
                </a:moveTo>
                <a:lnTo>
                  <a:pt x="0" y="636651"/>
                </a:lnTo>
                <a:lnTo>
                  <a:pt x="23875" y="646557"/>
                </a:lnTo>
                <a:lnTo>
                  <a:pt x="257954" y="76782"/>
                </a:lnTo>
                <a:lnTo>
                  <a:pt x="234080" y="66996"/>
                </a:lnTo>
                <a:close/>
              </a:path>
              <a:path w="281939" h="647064">
                <a:moveTo>
                  <a:pt x="279621" y="54991"/>
                </a:moveTo>
                <a:lnTo>
                  <a:pt x="239013" y="54991"/>
                </a:lnTo>
                <a:lnTo>
                  <a:pt x="262889" y="64770"/>
                </a:lnTo>
                <a:lnTo>
                  <a:pt x="257954" y="76782"/>
                </a:lnTo>
                <a:lnTo>
                  <a:pt x="281939" y="86613"/>
                </a:lnTo>
                <a:lnTo>
                  <a:pt x="279621" y="54991"/>
                </a:lnTo>
                <a:close/>
              </a:path>
              <a:path w="281939" h="647064">
                <a:moveTo>
                  <a:pt x="239013" y="54991"/>
                </a:moveTo>
                <a:lnTo>
                  <a:pt x="234080" y="66996"/>
                </a:lnTo>
                <a:lnTo>
                  <a:pt x="257954" y="76782"/>
                </a:lnTo>
                <a:lnTo>
                  <a:pt x="262889" y="64770"/>
                </a:lnTo>
                <a:lnTo>
                  <a:pt x="239013" y="54991"/>
                </a:lnTo>
                <a:close/>
              </a:path>
              <a:path w="281939" h="647064">
                <a:moveTo>
                  <a:pt x="275589" y="0"/>
                </a:moveTo>
                <a:lnTo>
                  <a:pt x="210057" y="57150"/>
                </a:lnTo>
                <a:lnTo>
                  <a:pt x="234080" y="66996"/>
                </a:lnTo>
                <a:lnTo>
                  <a:pt x="239013" y="54991"/>
                </a:lnTo>
                <a:lnTo>
                  <a:pt x="279621" y="54991"/>
                </a:lnTo>
                <a:lnTo>
                  <a:pt x="275589" y="0"/>
                </a:lnTo>
                <a:close/>
              </a:path>
            </a:pathLst>
          </a:custGeom>
          <a:solidFill>
            <a:srgbClr val="C724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80350" y="5454777"/>
            <a:ext cx="1564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0364C0"/>
                </a:solidFill>
                <a:latin typeface="Arial"/>
                <a:cs typeface="Arial"/>
              </a:rPr>
              <a:t>Cont</a:t>
            </a:r>
            <a:r>
              <a:rPr sz="3600" spc="-65" dirty="0">
                <a:solidFill>
                  <a:srgbClr val="0364C0"/>
                </a:solidFill>
                <a:latin typeface="Arial"/>
                <a:cs typeface="Arial"/>
              </a:rPr>
              <a:t>e</a:t>
            </a:r>
            <a:r>
              <a:rPr sz="3600" spc="-25" dirty="0">
                <a:solidFill>
                  <a:srgbClr val="0364C0"/>
                </a:solidFill>
                <a:latin typeface="Arial"/>
                <a:cs typeface="Arial"/>
              </a:rPr>
              <a:t>xt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84669" y="4866894"/>
            <a:ext cx="2927985" cy="0"/>
          </a:xfrm>
          <a:custGeom>
            <a:avLst/>
            <a:gdLst/>
            <a:ahLst/>
            <a:cxnLst/>
            <a:rect l="l" t="t" r="r" b="b"/>
            <a:pathLst>
              <a:path w="2927984">
                <a:moveTo>
                  <a:pt x="0" y="0"/>
                </a:moveTo>
                <a:lnTo>
                  <a:pt x="2927604" y="0"/>
                </a:lnTo>
              </a:path>
            </a:pathLst>
          </a:custGeom>
          <a:ln w="50292">
            <a:solidFill>
              <a:srgbClr val="036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65159" y="4871465"/>
            <a:ext cx="141605" cy="642620"/>
          </a:xfrm>
          <a:custGeom>
            <a:avLst/>
            <a:gdLst/>
            <a:ahLst/>
            <a:cxnLst/>
            <a:rect l="l" t="t" r="r" b="b"/>
            <a:pathLst>
              <a:path w="141604" h="642620">
                <a:moveTo>
                  <a:pt x="51183" y="74724"/>
                </a:moveTo>
                <a:lnTo>
                  <a:pt x="25658" y="78817"/>
                </a:lnTo>
                <a:lnTo>
                  <a:pt x="115443" y="642112"/>
                </a:lnTo>
                <a:lnTo>
                  <a:pt x="141097" y="638048"/>
                </a:lnTo>
                <a:lnTo>
                  <a:pt x="51183" y="74724"/>
                </a:lnTo>
                <a:close/>
              </a:path>
              <a:path w="141604" h="642620">
                <a:moveTo>
                  <a:pt x="26162" y="0"/>
                </a:moveTo>
                <a:lnTo>
                  <a:pt x="0" y="82931"/>
                </a:lnTo>
                <a:lnTo>
                  <a:pt x="25658" y="78817"/>
                </a:lnTo>
                <a:lnTo>
                  <a:pt x="23622" y="66039"/>
                </a:lnTo>
                <a:lnTo>
                  <a:pt x="49149" y="61975"/>
                </a:lnTo>
                <a:lnTo>
                  <a:pt x="70637" y="61975"/>
                </a:lnTo>
                <a:lnTo>
                  <a:pt x="26162" y="0"/>
                </a:lnTo>
                <a:close/>
              </a:path>
              <a:path w="141604" h="642620">
                <a:moveTo>
                  <a:pt x="49149" y="61975"/>
                </a:moveTo>
                <a:lnTo>
                  <a:pt x="23622" y="66039"/>
                </a:lnTo>
                <a:lnTo>
                  <a:pt x="25658" y="78817"/>
                </a:lnTo>
                <a:lnTo>
                  <a:pt x="51183" y="74724"/>
                </a:lnTo>
                <a:lnTo>
                  <a:pt x="49149" y="61975"/>
                </a:lnTo>
                <a:close/>
              </a:path>
              <a:path w="141604" h="642620">
                <a:moveTo>
                  <a:pt x="70637" y="61975"/>
                </a:moveTo>
                <a:lnTo>
                  <a:pt x="49149" y="61975"/>
                </a:lnTo>
                <a:lnTo>
                  <a:pt x="51183" y="74724"/>
                </a:lnTo>
                <a:lnTo>
                  <a:pt x="76835" y="70612"/>
                </a:lnTo>
                <a:lnTo>
                  <a:pt x="70637" y="61975"/>
                </a:lnTo>
                <a:close/>
              </a:path>
            </a:pathLst>
          </a:custGeom>
          <a:solidFill>
            <a:srgbClr val="0364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0810" marR="5080" indent="-2994025">
              <a:lnSpc>
                <a:spcPct val="100200"/>
              </a:lnSpc>
              <a:spcBef>
                <a:spcPts val="100"/>
              </a:spcBef>
            </a:pPr>
            <a:r>
              <a:rPr sz="6700" spc="-85" dirty="0"/>
              <a:t>Count-based</a:t>
            </a:r>
            <a:r>
              <a:rPr sz="6700" spc="-175" dirty="0"/>
              <a:t> </a:t>
            </a:r>
            <a:r>
              <a:rPr sz="6700" spc="-130" dirty="0"/>
              <a:t>Language  </a:t>
            </a:r>
            <a:r>
              <a:rPr sz="6700" spc="-120" dirty="0"/>
              <a:t>Models</a:t>
            </a:r>
            <a:endParaRPr sz="6700"/>
          </a:p>
        </p:txBody>
      </p:sp>
      <p:sp>
        <p:nvSpPr>
          <p:cNvPr id="3" name="object 3"/>
          <p:cNvSpPr txBox="1"/>
          <p:nvPr/>
        </p:nvSpPr>
        <p:spPr>
          <a:xfrm>
            <a:off x="990701" y="2998089"/>
            <a:ext cx="7342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50" dirty="0">
                <a:latin typeface="Arial"/>
                <a:cs typeface="Arial"/>
              </a:rPr>
              <a:t>Count up the </a:t>
            </a:r>
            <a:r>
              <a:rPr sz="3600" spc="-55" dirty="0">
                <a:latin typeface="Arial"/>
                <a:cs typeface="Arial"/>
              </a:rPr>
              <a:t>frequency </a:t>
            </a:r>
            <a:r>
              <a:rPr sz="3600" spc="-65" dirty="0">
                <a:latin typeface="Arial"/>
                <a:cs typeface="Arial"/>
              </a:rPr>
              <a:t>and</a:t>
            </a:r>
            <a:r>
              <a:rPr sz="3600" spc="-114" dirty="0">
                <a:latin typeface="Arial"/>
                <a:cs typeface="Arial"/>
              </a:rPr>
              <a:t> </a:t>
            </a:r>
            <a:r>
              <a:rPr sz="3600" spc="-55" dirty="0">
                <a:latin typeface="Arial"/>
                <a:cs typeface="Arial"/>
              </a:rPr>
              <a:t>divide: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0516" y="3713988"/>
            <a:ext cx="9982200" cy="109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구름 4"/>
          <p:cNvSpPr/>
          <p:nvPr/>
        </p:nvSpPr>
        <p:spPr>
          <a:xfrm>
            <a:off x="2921000" y="5410200"/>
            <a:ext cx="5181600" cy="3733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hlinkClick r:id="rId3"/>
              </a:rPr>
              <a:t>https://books.google.com/ngrams</a:t>
            </a:r>
            <a:endParaRPr lang="en-US" altLang="ko-KR" sz="3200" dirty="0"/>
          </a:p>
          <a:p>
            <a:pPr algn="ctr"/>
            <a:r>
              <a:rPr lang="en-US" altLang="ko-KR" sz="3200" dirty="0"/>
              <a:t>Any problem?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3481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613" y="977848"/>
            <a:ext cx="10895330" cy="1050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700" spc="-110" dirty="0"/>
              <a:t>Conditional </a:t>
            </a:r>
            <a:r>
              <a:rPr sz="6700" spc="-135" dirty="0"/>
              <a:t>Language</a:t>
            </a:r>
            <a:r>
              <a:rPr sz="6700" spc="-130" dirty="0"/>
              <a:t> </a:t>
            </a:r>
            <a:r>
              <a:rPr sz="6700" spc="-120" dirty="0"/>
              <a:t>Models</a:t>
            </a:r>
            <a:endParaRPr sz="6700"/>
          </a:p>
        </p:txBody>
      </p:sp>
      <p:sp>
        <p:nvSpPr>
          <p:cNvPr id="3" name="object 3"/>
          <p:cNvSpPr/>
          <p:nvPr/>
        </p:nvSpPr>
        <p:spPr>
          <a:xfrm>
            <a:off x="2028444" y="3232404"/>
            <a:ext cx="8947404" cy="1729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18323" y="5149341"/>
            <a:ext cx="3131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0364C0"/>
                </a:solidFill>
                <a:latin typeface="Arial"/>
                <a:cs typeface="Arial"/>
              </a:rPr>
              <a:t>Added</a:t>
            </a:r>
            <a:r>
              <a:rPr sz="3600" spc="-110" dirty="0">
                <a:solidFill>
                  <a:srgbClr val="0364C0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0364C0"/>
                </a:solidFill>
                <a:latin typeface="Arial"/>
                <a:cs typeface="Arial"/>
              </a:rPr>
              <a:t>Context!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6233" y="4562094"/>
            <a:ext cx="492759" cy="0"/>
          </a:xfrm>
          <a:custGeom>
            <a:avLst/>
            <a:gdLst/>
            <a:ahLst/>
            <a:cxnLst/>
            <a:rect l="l" t="t" r="r" b="b"/>
            <a:pathLst>
              <a:path w="492759">
                <a:moveTo>
                  <a:pt x="0" y="0"/>
                </a:moveTo>
                <a:lnTo>
                  <a:pt x="492251" y="0"/>
                </a:lnTo>
              </a:path>
            </a:pathLst>
          </a:custGeom>
          <a:ln w="50292">
            <a:solidFill>
              <a:srgbClr val="0364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43723" y="4566665"/>
            <a:ext cx="141605" cy="640715"/>
          </a:xfrm>
          <a:custGeom>
            <a:avLst/>
            <a:gdLst/>
            <a:ahLst/>
            <a:cxnLst/>
            <a:rect l="l" t="t" r="r" b="b"/>
            <a:pathLst>
              <a:path w="141604" h="640714">
                <a:moveTo>
                  <a:pt x="51208" y="74720"/>
                </a:moveTo>
                <a:lnTo>
                  <a:pt x="25663" y="78816"/>
                </a:lnTo>
                <a:lnTo>
                  <a:pt x="115443" y="640588"/>
                </a:lnTo>
                <a:lnTo>
                  <a:pt x="141097" y="636524"/>
                </a:lnTo>
                <a:lnTo>
                  <a:pt x="51208" y="74720"/>
                </a:lnTo>
                <a:close/>
              </a:path>
              <a:path w="141604" h="640714">
                <a:moveTo>
                  <a:pt x="26161" y="0"/>
                </a:moveTo>
                <a:lnTo>
                  <a:pt x="0" y="82931"/>
                </a:lnTo>
                <a:lnTo>
                  <a:pt x="25663" y="78816"/>
                </a:lnTo>
                <a:lnTo>
                  <a:pt x="23622" y="66039"/>
                </a:lnTo>
                <a:lnTo>
                  <a:pt x="49149" y="61849"/>
                </a:lnTo>
                <a:lnTo>
                  <a:pt x="70546" y="61849"/>
                </a:lnTo>
                <a:lnTo>
                  <a:pt x="26161" y="0"/>
                </a:lnTo>
                <a:close/>
              </a:path>
              <a:path w="141604" h="640714">
                <a:moveTo>
                  <a:pt x="49149" y="61849"/>
                </a:moveTo>
                <a:lnTo>
                  <a:pt x="23622" y="66039"/>
                </a:lnTo>
                <a:lnTo>
                  <a:pt x="25663" y="78816"/>
                </a:lnTo>
                <a:lnTo>
                  <a:pt x="51208" y="74720"/>
                </a:lnTo>
                <a:lnTo>
                  <a:pt x="49149" y="61849"/>
                </a:lnTo>
                <a:close/>
              </a:path>
              <a:path w="141604" h="640714">
                <a:moveTo>
                  <a:pt x="70546" y="61849"/>
                </a:moveTo>
                <a:lnTo>
                  <a:pt x="49149" y="61849"/>
                </a:lnTo>
                <a:lnTo>
                  <a:pt x="51208" y="74720"/>
                </a:lnTo>
                <a:lnTo>
                  <a:pt x="76834" y="70612"/>
                </a:lnTo>
                <a:lnTo>
                  <a:pt x="70546" y="61849"/>
                </a:lnTo>
                <a:close/>
              </a:path>
            </a:pathLst>
          </a:custGeom>
          <a:solidFill>
            <a:srgbClr val="0364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269" y="638301"/>
            <a:ext cx="869569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5" dirty="0"/>
              <a:t>(One </a:t>
            </a:r>
            <a:r>
              <a:rPr sz="3600" spc="-114" dirty="0"/>
              <a:t>Type </a:t>
            </a:r>
            <a:r>
              <a:rPr sz="3600" spc="-55" dirty="0"/>
              <a:t>of) </a:t>
            </a:r>
            <a:r>
              <a:rPr sz="6400" spc="-140" dirty="0"/>
              <a:t>Language</a:t>
            </a:r>
            <a:r>
              <a:rPr sz="6400" spc="-45" dirty="0"/>
              <a:t> </a:t>
            </a:r>
            <a:r>
              <a:rPr sz="6400" spc="-114" dirty="0"/>
              <a:t>Model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3818001" y="1618233"/>
            <a:ext cx="5373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0" dirty="0">
                <a:latin typeface="Arial"/>
                <a:cs typeface="Arial"/>
              </a:rPr>
              <a:t>(Mikolov </a:t>
            </a:r>
            <a:r>
              <a:rPr sz="4800" spc="-40" dirty="0">
                <a:latin typeface="Arial"/>
                <a:cs typeface="Arial"/>
              </a:rPr>
              <a:t>et </a:t>
            </a:r>
            <a:r>
              <a:rPr sz="4800" spc="-85" dirty="0">
                <a:latin typeface="Arial"/>
                <a:cs typeface="Arial"/>
              </a:rPr>
              <a:t>al.</a:t>
            </a:r>
            <a:r>
              <a:rPr sz="4800" spc="-125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2011)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021" y="4155185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30" h="891539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495" y="4152900"/>
            <a:ext cx="334530" cy="336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115" y="4163567"/>
            <a:ext cx="281940" cy="283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8495" y="4437875"/>
            <a:ext cx="334530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6115" y="4448555"/>
            <a:ext cx="281940" cy="2819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8495" y="4722863"/>
            <a:ext cx="334530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6115" y="4733544"/>
            <a:ext cx="281940" cy="2819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20261" y="3954526"/>
            <a:ext cx="888365" cy="440055"/>
          </a:xfrm>
          <a:custGeom>
            <a:avLst/>
            <a:gdLst/>
            <a:ahLst/>
            <a:cxnLst/>
            <a:rect l="l" t="t" r="r" b="b"/>
            <a:pathLst>
              <a:path w="888364" h="440054">
                <a:moveTo>
                  <a:pt x="53086" y="369570"/>
                </a:moveTo>
                <a:lnTo>
                  <a:pt x="0" y="438403"/>
                </a:lnTo>
                <a:lnTo>
                  <a:pt x="86867" y="439547"/>
                </a:lnTo>
                <a:lnTo>
                  <a:pt x="78345" y="421894"/>
                </a:lnTo>
                <a:lnTo>
                  <a:pt x="64008" y="421894"/>
                </a:lnTo>
                <a:lnTo>
                  <a:pt x="52704" y="398525"/>
                </a:lnTo>
                <a:lnTo>
                  <a:pt x="64346" y="392896"/>
                </a:lnTo>
                <a:lnTo>
                  <a:pt x="53086" y="369570"/>
                </a:lnTo>
                <a:close/>
              </a:path>
              <a:path w="888364" h="440054">
                <a:moveTo>
                  <a:pt x="64346" y="392896"/>
                </a:moveTo>
                <a:lnTo>
                  <a:pt x="52704" y="398525"/>
                </a:lnTo>
                <a:lnTo>
                  <a:pt x="64008" y="421894"/>
                </a:lnTo>
                <a:lnTo>
                  <a:pt x="75631" y="416272"/>
                </a:lnTo>
                <a:lnTo>
                  <a:pt x="64346" y="392896"/>
                </a:lnTo>
                <a:close/>
              </a:path>
              <a:path w="888364" h="440054">
                <a:moveTo>
                  <a:pt x="75631" y="416272"/>
                </a:moveTo>
                <a:lnTo>
                  <a:pt x="64008" y="421894"/>
                </a:lnTo>
                <a:lnTo>
                  <a:pt x="78345" y="421894"/>
                </a:lnTo>
                <a:lnTo>
                  <a:pt x="75631" y="416272"/>
                </a:lnTo>
                <a:close/>
              </a:path>
              <a:path w="888364" h="440054">
                <a:moveTo>
                  <a:pt x="876808" y="0"/>
                </a:moveTo>
                <a:lnTo>
                  <a:pt x="64346" y="392896"/>
                </a:lnTo>
                <a:lnTo>
                  <a:pt x="75631" y="416272"/>
                </a:lnTo>
                <a:lnTo>
                  <a:pt x="887984" y="23368"/>
                </a:lnTo>
                <a:lnTo>
                  <a:pt x="876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47950" y="4562728"/>
            <a:ext cx="1911350" cy="78105"/>
          </a:xfrm>
          <a:custGeom>
            <a:avLst/>
            <a:gdLst/>
            <a:ahLst/>
            <a:cxnLst/>
            <a:rect l="l" t="t" r="r" b="b"/>
            <a:pathLst>
              <a:path w="1911350" h="78104">
                <a:moveTo>
                  <a:pt x="1833372" y="51932"/>
                </a:moveTo>
                <a:lnTo>
                  <a:pt x="1833372" y="77850"/>
                </a:lnTo>
                <a:lnTo>
                  <a:pt x="1885187" y="51943"/>
                </a:lnTo>
                <a:lnTo>
                  <a:pt x="1833372" y="51932"/>
                </a:lnTo>
                <a:close/>
              </a:path>
              <a:path w="1911350" h="78104">
                <a:moveTo>
                  <a:pt x="1833372" y="26024"/>
                </a:moveTo>
                <a:lnTo>
                  <a:pt x="1833372" y="51932"/>
                </a:lnTo>
                <a:lnTo>
                  <a:pt x="1846326" y="51943"/>
                </a:lnTo>
                <a:lnTo>
                  <a:pt x="1846326" y="26035"/>
                </a:lnTo>
                <a:lnTo>
                  <a:pt x="1833372" y="26024"/>
                </a:lnTo>
                <a:close/>
              </a:path>
              <a:path w="1911350" h="78104">
                <a:moveTo>
                  <a:pt x="1833372" y="0"/>
                </a:moveTo>
                <a:lnTo>
                  <a:pt x="1833372" y="26024"/>
                </a:lnTo>
                <a:lnTo>
                  <a:pt x="1846326" y="26035"/>
                </a:lnTo>
                <a:lnTo>
                  <a:pt x="1846326" y="51943"/>
                </a:lnTo>
                <a:lnTo>
                  <a:pt x="1885209" y="51932"/>
                </a:lnTo>
                <a:lnTo>
                  <a:pt x="1911096" y="38988"/>
                </a:lnTo>
                <a:lnTo>
                  <a:pt x="1833372" y="0"/>
                </a:lnTo>
                <a:close/>
              </a:path>
              <a:path w="1911350" h="78104">
                <a:moveTo>
                  <a:pt x="0" y="24511"/>
                </a:moveTo>
                <a:lnTo>
                  <a:pt x="0" y="50419"/>
                </a:lnTo>
                <a:lnTo>
                  <a:pt x="1833372" y="51932"/>
                </a:lnTo>
                <a:lnTo>
                  <a:pt x="1833372" y="26024"/>
                </a:lnTo>
                <a:lnTo>
                  <a:pt x="0" y="24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7905" y="4254246"/>
            <a:ext cx="1089660" cy="622300"/>
          </a:xfrm>
          <a:custGeom>
            <a:avLst/>
            <a:gdLst/>
            <a:ahLst/>
            <a:cxnLst/>
            <a:rect l="l" t="t" r="r" b="b"/>
            <a:pathLst>
              <a:path w="1089660" h="622300">
                <a:moveTo>
                  <a:pt x="899286" y="0"/>
                </a:moveTo>
                <a:lnTo>
                  <a:pt x="190373" y="0"/>
                </a:lnTo>
                <a:lnTo>
                  <a:pt x="146717" y="5027"/>
                </a:lnTo>
                <a:lnTo>
                  <a:pt x="106644" y="19346"/>
                </a:lnTo>
                <a:lnTo>
                  <a:pt x="71297" y="41817"/>
                </a:lnTo>
                <a:lnTo>
                  <a:pt x="41817" y="71297"/>
                </a:lnTo>
                <a:lnTo>
                  <a:pt x="19346" y="106644"/>
                </a:lnTo>
                <a:lnTo>
                  <a:pt x="5027" y="146717"/>
                </a:lnTo>
                <a:lnTo>
                  <a:pt x="0" y="190373"/>
                </a:lnTo>
                <a:lnTo>
                  <a:pt x="0" y="431418"/>
                </a:lnTo>
                <a:lnTo>
                  <a:pt x="5027" y="475074"/>
                </a:lnTo>
                <a:lnTo>
                  <a:pt x="19346" y="515147"/>
                </a:lnTo>
                <a:lnTo>
                  <a:pt x="41817" y="550494"/>
                </a:lnTo>
                <a:lnTo>
                  <a:pt x="71297" y="579974"/>
                </a:lnTo>
                <a:lnTo>
                  <a:pt x="106644" y="602445"/>
                </a:lnTo>
                <a:lnTo>
                  <a:pt x="146717" y="616764"/>
                </a:lnTo>
                <a:lnTo>
                  <a:pt x="190373" y="621791"/>
                </a:lnTo>
                <a:lnTo>
                  <a:pt x="899286" y="621791"/>
                </a:lnTo>
                <a:lnTo>
                  <a:pt x="942942" y="616764"/>
                </a:lnTo>
                <a:lnTo>
                  <a:pt x="983015" y="602445"/>
                </a:lnTo>
                <a:lnTo>
                  <a:pt x="1018362" y="579974"/>
                </a:lnTo>
                <a:lnTo>
                  <a:pt x="1047842" y="550494"/>
                </a:lnTo>
                <a:lnTo>
                  <a:pt x="1070313" y="515147"/>
                </a:lnTo>
                <a:lnTo>
                  <a:pt x="1084632" y="475074"/>
                </a:lnTo>
                <a:lnTo>
                  <a:pt x="1089659" y="431418"/>
                </a:lnTo>
                <a:lnTo>
                  <a:pt x="1089659" y="190373"/>
                </a:lnTo>
                <a:lnTo>
                  <a:pt x="1084632" y="146717"/>
                </a:lnTo>
                <a:lnTo>
                  <a:pt x="1070313" y="106644"/>
                </a:lnTo>
                <a:lnTo>
                  <a:pt x="1047842" y="71297"/>
                </a:lnTo>
                <a:lnTo>
                  <a:pt x="1018362" y="41817"/>
                </a:lnTo>
                <a:lnTo>
                  <a:pt x="983015" y="19346"/>
                </a:lnTo>
                <a:lnTo>
                  <a:pt x="942942" y="5027"/>
                </a:lnTo>
                <a:lnTo>
                  <a:pt x="899286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57905" y="4254246"/>
            <a:ext cx="1089660" cy="622300"/>
          </a:xfrm>
          <a:custGeom>
            <a:avLst/>
            <a:gdLst/>
            <a:ahLst/>
            <a:cxnLst/>
            <a:rect l="l" t="t" r="r" b="b"/>
            <a:pathLst>
              <a:path w="1089660" h="622300">
                <a:moveTo>
                  <a:pt x="0" y="190373"/>
                </a:moveTo>
                <a:lnTo>
                  <a:pt x="5027" y="146717"/>
                </a:lnTo>
                <a:lnTo>
                  <a:pt x="19346" y="106644"/>
                </a:lnTo>
                <a:lnTo>
                  <a:pt x="41817" y="71297"/>
                </a:lnTo>
                <a:lnTo>
                  <a:pt x="71297" y="41817"/>
                </a:lnTo>
                <a:lnTo>
                  <a:pt x="106644" y="19346"/>
                </a:lnTo>
                <a:lnTo>
                  <a:pt x="146717" y="5027"/>
                </a:lnTo>
                <a:lnTo>
                  <a:pt x="190373" y="0"/>
                </a:lnTo>
                <a:lnTo>
                  <a:pt x="899286" y="0"/>
                </a:lnTo>
                <a:lnTo>
                  <a:pt x="942942" y="5027"/>
                </a:lnTo>
                <a:lnTo>
                  <a:pt x="983015" y="19346"/>
                </a:lnTo>
                <a:lnTo>
                  <a:pt x="1018362" y="41817"/>
                </a:lnTo>
                <a:lnTo>
                  <a:pt x="1047842" y="71297"/>
                </a:lnTo>
                <a:lnTo>
                  <a:pt x="1070313" y="106644"/>
                </a:lnTo>
                <a:lnTo>
                  <a:pt x="1084632" y="146717"/>
                </a:lnTo>
                <a:lnTo>
                  <a:pt x="1089659" y="190373"/>
                </a:lnTo>
                <a:lnTo>
                  <a:pt x="1089659" y="431418"/>
                </a:lnTo>
                <a:lnTo>
                  <a:pt x="1084632" y="475074"/>
                </a:lnTo>
                <a:lnTo>
                  <a:pt x="1070313" y="515147"/>
                </a:lnTo>
                <a:lnTo>
                  <a:pt x="1047842" y="550494"/>
                </a:lnTo>
                <a:lnTo>
                  <a:pt x="1018362" y="579974"/>
                </a:lnTo>
                <a:lnTo>
                  <a:pt x="983015" y="602445"/>
                </a:lnTo>
                <a:lnTo>
                  <a:pt x="942942" y="616764"/>
                </a:lnTo>
                <a:lnTo>
                  <a:pt x="899286" y="621791"/>
                </a:lnTo>
                <a:lnTo>
                  <a:pt x="190373" y="621791"/>
                </a:lnTo>
                <a:lnTo>
                  <a:pt x="146717" y="616764"/>
                </a:lnTo>
                <a:lnTo>
                  <a:pt x="106644" y="602445"/>
                </a:lnTo>
                <a:lnTo>
                  <a:pt x="71297" y="579974"/>
                </a:lnTo>
                <a:lnTo>
                  <a:pt x="41817" y="550494"/>
                </a:lnTo>
                <a:lnTo>
                  <a:pt x="19346" y="515147"/>
                </a:lnTo>
                <a:lnTo>
                  <a:pt x="5027" y="475074"/>
                </a:lnTo>
                <a:lnTo>
                  <a:pt x="0" y="431418"/>
                </a:lnTo>
                <a:lnTo>
                  <a:pt x="0" y="19037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05098" y="4361510"/>
            <a:ext cx="793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LSTM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20005" y="4155185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39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04003" y="4152900"/>
            <a:ext cx="334530" cy="336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11623" y="4163567"/>
            <a:ext cx="281939" cy="2834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04003" y="4437875"/>
            <a:ext cx="334530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11623" y="4448555"/>
            <a:ext cx="281939" cy="2819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04003" y="4722863"/>
            <a:ext cx="334530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11623" y="4733544"/>
            <a:ext cx="281939" cy="2819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30061" y="3952875"/>
            <a:ext cx="939800" cy="443230"/>
          </a:xfrm>
          <a:custGeom>
            <a:avLst/>
            <a:gdLst/>
            <a:ahLst/>
            <a:cxnLst/>
            <a:rect l="l" t="t" r="r" b="b"/>
            <a:pathLst>
              <a:path w="939800" h="443229">
                <a:moveTo>
                  <a:pt x="54483" y="372363"/>
                </a:moveTo>
                <a:lnTo>
                  <a:pt x="0" y="440054"/>
                </a:lnTo>
                <a:lnTo>
                  <a:pt x="86867" y="442975"/>
                </a:lnTo>
                <a:lnTo>
                  <a:pt x="78538" y="424814"/>
                </a:lnTo>
                <a:lnTo>
                  <a:pt x="64262" y="424814"/>
                </a:lnTo>
                <a:lnTo>
                  <a:pt x="53466" y="401320"/>
                </a:lnTo>
                <a:lnTo>
                  <a:pt x="65279" y="395904"/>
                </a:lnTo>
                <a:lnTo>
                  <a:pt x="54483" y="372363"/>
                </a:lnTo>
                <a:close/>
              </a:path>
              <a:path w="939800" h="443229">
                <a:moveTo>
                  <a:pt x="65279" y="395904"/>
                </a:moveTo>
                <a:lnTo>
                  <a:pt x="53466" y="401320"/>
                </a:lnTo>
                <a:lnTo>
                  <a:pt x="64262" y="424814"/>
                </a:lnTo>
                <a:lnTo>
                  <a:pt x="76058" y="419407"/>
                </a:lnTo>
                <a:lnTo>
                  <a:pt x="65279" y="395904"/>
                </a:lnTo>
                <a:close/>
              </a:path>
              <a:path w="939800" h="443229">
                <a:moveTo>
                  <a:pt x="76058" y="419407"/>
                </a:moveTo>
                <a:lnTo>
                  <a:pt x="64262" y="424814"/>
                </a:lnTo>
                <a:lnTo>
                  <a:pt x="78538" y="424814"/>
                </a:lnTo>
                <a:lnTo>
                  <a:pt x="76058" y="419407"/>
                </a:lnTo>
                <a:close/>
              </a:path>
              <a:path w="939800" h="443229">
                <a:moveTo>
                  <a:pt x="928751" y="0"/>
                </a:moveTo>
                <a:lnTo>
                  <a:pt x="65279" y="395904"/>
                </a:lnTo>
                <a:lnTo>
                  <a:pt x="76058" y="419407"/>
                </a:lnTo>
                <a:lnTo>
                  <a:pt x="939545" y="23622"/>
                </a:lnTo>
                <a:lnTo>
                  <a:pt x="9287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57750" y="4562728"/>
            <a:ext cx="1911350" cy="78105"/>
          </a:xfrm>
          <a:custGeom>
            <a:avLst/>
            <a:gdLst/>
            <a:ahLst/>
            <a:cxnLst/>
            <a:rect l="l" t="t" r="r" b="b"/>
            <a:pathLst>
              <a:path w="1911350" h="78104">
                <a:moveTo>
                  <a:pt x="1833372" y="51932"/>
                </a:moveTo>
                <a:lnTo>
                  <a:pt x="1833372" y="77850"/>
                </a:lnTo>
                <a:lnTo>
                  <a:pt x="1885187" y="51943"/>
                </a:lnTo>
                <a:lnTo>
                  <a:pt x="1833372" y="51932"/>
                </a:lnTo>
                <a:close/>
              </a:path>
              <a:path w="1911350" h="78104">
                <a:moveTo>
                  <a:pt x="1833372" y="26024"/>
                </a:moveTo>
                <a:lnTo>
                  <a:pt x="1833372" y="51932"/>
                </a:lnTo>
                <a:lnTo>
                  <a:pt x="1846326" y="51943"/>
                </a:lnTo>
                <a:lnTo>
                  <a:pt x="1846326" y="26035"/>
                </a:lnTo>
                <a:lnTo>
                  <a:pt x="1833372" y="26024"/>
                </a:lnTo>
                <a:close/>
              </a:path>
              <a:path w="1911350" h="78104">
                <a:moveTo>
                  <a:pt x="1833372" y="0"/>
                </a:moveTo>
                <a:lnTo>
                  <a:pt x="1833372" y="26024"/>
                </a:lnTo>
                <a:lnTo>
                  <a:pt x="1846326" y="26035"/>
                </a:lnTo>
                <a:lnTo>
                  <a:pt x="1846326" y="51943"/>
                </a:lnTo>
                <a:lnTo>
                  <a:pt x="1885209" y="51932"/>
                </a:lnTo>
                <a:lnTo>
                  <a:pt x="1911096" y="38988"/>
                </a:lnTo>
                <a:lnTo>
                  <a:pt x="1833372" y="0"/>
                </a:lnTo>
                <a:close/>
              </a:path>
              <a:path w="1911350" h="78104">
                <a:moveTo>
                  <a:pt x="0" y="24511"/>
                </a:moveTo>
                <a:lnTo>
                  <a:pt x="0" y="50419"/>
                </a:lnTo>
                <a:lnTo>
                  <a:pt x="1833372" y="51932"/>
                </a:lnTo>
                <a:lnTo>
                  <a:pt x="1833372" y="26024"/>
                </a:lnTo>
                <a:lnTo>
                  <a:pt x="0" y="24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67705" y="4254246"/>
            <a:ext cx="1089660" cy="622300"/>
          </a:xfrm>
          <a:custGeom>
            <a:avLst/>
            <a:gdLst/>
            <a:ahLst/>
            <a:cxnLst/>
            <a:rect l="l" t="t" r="r" b="b"/>
            <a:pathLst>
              <a:path w="1089660" h="622300">
                <a:moveTo>
                  <a:pt x="899287" y="0"/>
                </a:moveTo>
                <a:lnTo>
                  <a:pt x="190373" y="0"/>
                </a:lnTo>
                <a:lnTo>
                  <a:pt x="146717" y="5027"/>
                </a:lnTo>
                <a:lnTo>
                  <a:pt x="106644" y="19346"/>
                </a:lnTo>
                <a:lnTo>
                  <a:pt x="71297" y="41817"/>
                </a:lnTo>
                <a:lnTo>
                  <a:pt x="41817" y="71297"/>
                </a:lnTo>
                <a:lnTo>
                  <a:pt x="19346" y="106644"/>
                </a:lnTo>
                <a:lnTo>
                  <a:pt x="5027" y="146717"/>
                </a:lnTo>
                <a:lnTo>
                  <a:pt x="0" y="190373"/>
                </a:lnTo>
                <a:lnTo>
                  <a:pt x="0" y="431418"/>
                </a:lnTo>
                <a:lnTo>
                  <a:pt x="5027" y="475074"/>
                </a:lnTo>
                <a:lnTo>
                  <a:pt x="19346" y="515147"/>
                </a:lnTo>
                <a:lnTo>
                  <a:pt x="41817" y="550494"/>
                </a:lnTo>
                <a:lnTo>
                  <a:pt x="71297" y="579974"/>
                </a:lnTo>
                <a:lnTo>
                  <a:pt x="106644" y="602445"/>
                </a:lnTo>
                <a:lnTo>
                  <a:pt x="146717" y="616764"/>
                </a:lnTo>
                <a:lnTo>
                  <a:pt x="190373" y="621791"/>
                </a:lnTo>
                <a:lnTo>
                  <a:pt x="899287" y="621791"/>
                </a:lnTo>
                <a:lnTo>
                  <a:pt x="942942" y="616764"/>
                </a:lnTo>
                <a:lnTo>
                  <a:pt x="983015" y="602445"/>
                </a:lnTo>
                <a:lnTo>
                  <a:pt x="1018362" y="579974"/>
                </a:lnTo>
                <a:lnTo>
                  <a:pt x="1047842" y="550494"/>
                </a:lnTo>
                <a:lnTo>
                  <a:pt x="1070313" y="515147"/>
                </a:lnTo>
                <a:lnTo>
                  <a:pt x="1084632" y="475074"/>
                </a:lnTo>
                <a:lnTo>
                  <a:pt x="1089660" y="431418"/>
                </a:lnTo>
                <a:lnTo>
                  <a:pt x="1089660" y="190373"/>
                </a:lnTo>
                <a:lnTo>
                  <a:pt x="1084632" y="146717"/>
                </a:lnTo>
                <a:lnTo>
                  <a:pt x="1070313" y="106644"/>
                </a:lnTo>
                <a:lnTo>
                  <a:pt x="1047842" y="71297"/>
                </a:lnTo>
                <a:lnTo>
                  <a:pt x="1018362" y="41817"/>
                </a:lnTo>
                <a:lnTo>
                  <a:pt x="983015" y="19346"/>
                </a:lnTo>
                <a:lnTo>
                  <a:pt x="942942" y="5027"/>
                </a:lnTo>
                <a:lnTo>
                  <a:pt x="899287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67705" y="4254246"/>
            <a:ext cx="1089660" cy="622300"/>
          </a:xfrm>
          <a:custGeom>
            <a:avLst/>
            <a:gdLst/>
            <a:ahLst/>
            <a:cxnLst/>
            <a:rect l="l" t="t" r="r" b="b"/>
            <a:pathLst>
              <a:path w="1089660" h="622300">
                <a:moveTo>
                  <a:pt x="0" y="190373"/>
                </a:moveTo>
                <a:lnTo>
                  <a:pt x="5027" y="146717"/>
                </a:lnTo>
                <a:lnTo>
                  <a:pt x="19346" y="106644"/>
                </a:lnTo>
                <a:lnTo>
                  <a:pt x="41817" y="71297"/>
                </a:lnTo>
                <a:lnTo>
                  <a:pt x="71297" y="41817"/>
                </a:lnTo>
                <a:lnTo>
                  <a:pt x="106644" y="19346"/>
                </a:lnTo>
                <a:lnTo>
                  <a:pt x="146717" y="5027"/>
                </a:lnTo>
                <a:lnTo>
                  <a:pt x="190373" y="0"/>
                </a:lnTo>
                <a:lnTo>
                  <a:pt x="899287" y="0"/>
                </a:lnTo>
                <a:lnTo>
                  <a:pt x="942942" y="5027"/>
                </a:lnTo>
                <a:lnTo>
                  <a:pt x="983015" y="19346"/>
                </a:lnTo>
                <a:lnTo>
                  <a:pt x="1018362" y="41817"/>
                </a:lnTo>
                <a:lnTo>
                  <a:pt x="1047842" y="71297"/>
                </a:lnTo>
                <a:lnTo>
                  <a:pt x="1070313" y="106644"/>
                </a:lnTo>
                <a:lnTo>
                  <a:pt x="1084632" y="146717"/>
                </a:lnTo>
                <a:lnTo>
                  <a:pt x="1089660" y="190373"/>
                </a:lnTo>
                <a:lnTo>
                  <a:pt x="1089660" y="431418"/>
                </a:lnTo>
                <a:lnTo>
                  <a:pt x="1084632" y="475074"/>
                </a:lnTo>
                <a:lnTo>
                  <a:pt x="1070313" y="515147"/>
                </a:lnTo>
                <a:lnTo>
                  <a:pt x="1047842" y="550494"/>
                </a:lnTo>
                <a:lnTo>
                  <a:pt x="1018362" y="579974"/>
                </a:lnTo>
                <a:lnTo>
                  <a:pt x="983015" y="602445"/>
                </a:lnTo>
                <a:lnTo>
                  <a:pt x="942942" y="616764"/>
                </a:lnTo>
                <a:lnTo>
                  <a:pt x="899287" y="621791"/>
                </a:lnTo>
                <a:lnTo>
                  <a:pt x="190373" y="621791"/>
                </a:lnTo>
                <a:lnTo>
                  <a:pt x="146717" y="616764"/>
                </a:lnTo>
                <a:lnTo>
                  <a:pt x="106644" y="602445"/>
                </a:lnTo>
                <a:lnTo>
                  <a:pt x="71297" y="579974"/>
                </a:lnTo>
                <a:lnTo>
                  <a:pt x="41817" y="550494"/>
                </a:lnTo>
                <a:lnTo>
                  <a:pt x="19346" y="515147"/>
                </a:lnTo>
                <a:lnTo>
                  <a:pt x="5027" y="475074"/>
                </a:lnTo>
                <a:lnTo>
                  <a:pt x="0" y="431418"/>
                </a:lnTo>
                <a:lnTo>
                  <a:pt x="0" y="190373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15153" y="4361510"/>
            <a:ext cx="793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LSTM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29806" y="4155185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39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13804" y="4152900"/>
            <a:ext cx="334530" cy="336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21423" y="4163567"/>
            <a:ext cx="281940" cy="2834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13804" y="4437875"/>
            <a:ext cx="334530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21423" y="4448555"/>
            <a:ext cx="281940" cy="2819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13804" y="4722863"/>
            <a:ext cx="334530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21423" y="4733544"/>
            <a:ext cx="281940" cy="2819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16061" y="3954398"/>
            <a:ext cx="926465" cy="441325"/>
          </a:xfrm>
          <a:custGeom>
            <a:avLst/>
            <a:gdLst/>
            <a:ahLst/>
            <a:cxnLst/>
            <a:rect l="l" t="t" r="r" b="b"/>
            <a:pathLst>
              <a:path w="926465" h="441325">
                <a:moveTo>
                  <a:pt x="54229" y="370586"/>
                </a:moveTo>
                <a:lnTo>
                  <a:pt x="0" y="438530"/>
                </a:lnTo>
                <a:lnTo>
                  <a:pt x="86868" y="441071"/>
                </a:lnTo>
                <a:lnTo>
                  <a:pt x="78517" y="423037"/>
                </a:lnTo>
                <a:lnTo>
                  <a:pt x="64262" y="423037"/>
                </a:lnTo>
                <a:lnTo>
                  <a:pt x="53340" y="399541"/>
                </a:lnTo>
                <a:lnTo>
                  <a:pt x="65110" y="394084"/>
                </a:lnTo>
                <a:lnTo>
                  <a:pt x="54229" y="370586"/>
                </a:lnTo>
                <a:close/>
              </a:path>
              <a:path w="926465" h="441325">
                <a:moveTo>
                  <a:pt x="65110" y="394084"/>
                </a:moveTo>
                <a:lnTo>
                  <a:pt x="53340" y="399541"/>
                </a:lnTo>
                <a:lnTo>
                  <a:pt x="64262" y="423037"/>
                </a:lnTo>
                <a:lnTo>
                  <a:pt x="75998" y="417597"/>
                </a:lnTo>
                <a:lnTo>
                  <a:pt x="65110" y="394084"/>
                </a:lnTo>
                <a:close/>
              </a:path>
              <a:path w="926465" h="441325">
                <a:moveTo>
                  <a:pt x="75998" y="417597"/>
                </a:moveTo>
                <a:lnTo>
                  <a:pt x="64262" y="423037"/>
                </a:lnTo>
                <a:lnTo>
                  <a:pt x="78517" y="423037"/>
                </a:lnTo>
                <a:lnTo>
                  <a:pt x="75998" y="417597"/>
                </a:lnTo>
                <a:close/>
              </a:path>
              <a:path w="926465" h="441325">
                <a:moveTo>
                  <a:pt x="915035" y="0"/>
                </a:moveTo>
                <a:lnTo>
                  <a:pt x="65110" y="394084"/>
                </a:lnTo>
                <a:lnTo>
                  <a:pt x="75998" y="417597"/>
                </a:lnTo>
                <a:lnTo>
                  <a:pt x="925957" y="23622"/>
                </a:lnTo>
                <a:lnTo>
                  <a:pt x="9150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43750" y="4562728"/>
            <a:ext cx="1911350" cy="78105"/>
          </a:xfrm>
          <a:custGeom>
            <a:avLst/>
            <a:gdLst/>
            <a:ahLst/>
            <a:cxnLst/>
            <a:rect l="l" t="t" r="r" b="b"/>
            <a:pathLst>
              <a:path w="1911350" h="78104">
                <a:moveTo>
                  <a:pt x="1833372" y="51932"/>
                </a:moveTo>
                <a:lnTo>
                  <a:pt x="1833372" y="77850"/>
                </a:lnTo>
                <a:lnTo>
                  <a:pt x="1885187" y="51943"/>
                </a:lnTo>
                <a:lnTo>
                  <a:pt x="1833372" y="51932"/>
                </a:lnTo>
                <a:close/>
              </a:path>
              <a:path w="1911350" h="78104">
                <a:moveTo>
                  <a:pt x="1833372" y="26024"/>
                </a:moveTo>
                <a:lnTo>
                  <a:pt x="1833372" y="51932"/>
                </a:lnTo>
                <a:lnTo>
                  <a:pt x="1846326" y="51943"/>
                </a:lnTo>
                <a:lnTo>
                  <a:pt x="1846326" y="26035"/>
                </a:lnTo>
                <a:lnTo>
                  <a:pt x="1833372" y="26024"/>
                </a:lnTo>
                <a:close/>
              </a:path>
              <a:path w="1911350" h="78104">
                <a:moveTo>
                  <a:pt x="1833372" y="0"/>
                </a:moveTo>
                <a:lnTo>
                  <a:pt x="1833372" y="26024"/>
                </a:lnTo>
                <a:lnTo>
                  <a:pt x="1846326" y="26035"/>
                </a:lnTo>
                <a:lnTo>
                  <a:pt x="1846326" y="51943"/>
                </a:lnTo>
                <a:lnTo>
                  <a:pt x="1885209" y="51932"/>
                </a:lnTo>
                <a:lnTo>
                  <a:pt x="1911096" y="38988"/>
                </a:lnTo>
                <a:lnTo>
                  <a:pt x="1833372" y="0"/>
                </a:lnTo>
                <a:close/>
              </a:path>
              <a:path w="1911350" h="78104">
                <a:moveTo>
                  <a:pt x="0" y="24511"/>
                </a:moveTo>
                <a:lnTo>
                  <a:pt x="0" y="50419"/>
                </a:lnTo>
                <a:lnTo>
                  <a:pt x="1833372" y="51932"/>
                </a:lnTo>
                <a:lnTo>
                  <a:pt x="1833372" y="26024"/>
                </a:lnTo>
                <a:lnTo>
                  <a:pt x="0" y="24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53706" y="4254246"/>
            <a:ext cx="1089660" cy="622300"/>
          </a:xfrm>
          <a:custGeom>
            <a:avLst/>
            <a:gdLst/>
            <a:ahLst/>
            <a:cxnLst/>
            <a:rect l="l" t="t" r="r" b="b"/>
            <a:pathLst>
              <a:path w="1089659" h="622300">
                <a:moveTo>
                  <a:pt x="899287" y="0"/>
                </a:moveTo>
                <a:lnTo>
                  <a:pt x="190373" y="0"/>
                </a:lnTo>
                <a:lnTo>
                  <a:pt x="146717" y="5027"/>
                </a:lnTo>
                <a:lnTo>
                  <a:pt x="106644" y="19346"/>
                </a:lnTo>
                <a:lnTo>
                  <a:pt x="71297" y="41817"/>
                </a:lnTo>
                <a:lnTo>
                  <a:pt x="41817" y="71297"/>
                </a:lnTo>
                <a:lnTo>
                  <a:pt x="19346" y="106644"/>
                </a:lnTo>
                <a:lnTo>
                  <a:pt x="5027" y="146717"/>
                </a:lnTo>
                <a:lnTo>
                  <a:pt x="0" y="190373"/>
                </a:lnTo>
                <a:lnTo>
                  <a:pt x="0" y="431418"/>
                </a:lnTo>
                <a:lnTo>
                  <a:pt x="5027" y="475074"/>
                </a:lnTo>
                <a:lnTo>
                  <a:pt x="19346" y="515147"/>
                </a:lnTo>
                <a:lnTo>
                  <a:pt x="41817" y="550494"/>
                </a:lnTo>
                <a:lnTo>
                  <a:pt x="71297" y="579974"/>
                </a:lnTo>
                <a:lnTo>
                  <a:pt x="106644" y="602445"/>
                </a:lnTo>
                <a:lnTo>
                  <a:pt x="146717" y="616764"/>
                </a:lnTo>
                <a:lnTo>
                  <a:pt x="190373" y="621791"/>
                </a:lnTo>
                <a:lnTo>
                  <a:pt x="899287" y="621791"/>
                </a:lnTo>
                <a:lnTo>
                  <a:pt x="942942" y="616764"/>
                </a:lnTo>
                <a:lnTo>
                  <a:pt x="983015" y="602445"/>
                </a:lnTo>
                <a:lnTo>
                  <a:pt x="1018362" y="579974"/>
                </a:lnTo>
                <a:lnTo>
                  <a:pt x="1047842" y="550494"/>
                </a:lnTo>
                <a:lnTo>
                  <a:pt x="1070313" y="515147"/>
                </a:lnTo>
                <a:lnTo>
                  <a:pt x="1084632" y="475074"/>
                </a:lnTo>
                <a:lnTo>
                  <a:pt x="1089660" y="431418"/>
                </a:lnTo>
                <a:lnTo>
                  <a:pt x="1089660" y="190373"/>
                </a:lnTo>
                <a:lnTo>
                  <a:pt x="1084632" y="146717"/>
                </a:lnTo>
                <a:lnTo>
                  <a:pt x="1070313" y="106644"/>
                </a:lnTo>
                <a:lnTo>
                  <a:pt x="1047842" y="71297"/>
                </a:lnTo>
                <a:lnTo>
                  <a:pt x="1018362" y="41817"/>
                </a:lnTo>
                <a:lnTo>
                  <a:pt x="983015" y="19346"/>
                </a:lnTo>
                <a:lnTo>
                  <a:pt x="942942" y="5027"/>
                </a:lnTo>
                <a:lnTo>
                  <a:pt x="899287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53706" y="4254246"/>
            <a:ext cx="1089660" cy="622300"/>
          </a:xfrm>
          <a:custGeom>
            <a:avLst/>
            <a:gdLst/>
            <a:ahLst/>
            <a:cxnLst/>
            <a:rect l="l" t="t" r="r" b="b"/>
            <a:pathLst>
              <a:path w="1089659" h="622300">
                <a:moveTo>
                  <a:pt x="0" y="190373"/>
                </a:moveTo>
                <a:lnTo>
                  <a:pt x="5027" y="146717"/>
                </a:lnTo>
                <a:lnTo>
                  <a:pt x="19346" y="106644"/>
                </a:lnTo>
                <a:lnTo>
                  <a:pt x="41817" y="71297"/>
                </a:lnTo>
                <a:lnTo>
                  <a:pt x="71297" y="41817"/>
                </a:lnTo>
                <a:lnTo>
                  <a:pt x="106644" y="19346"/>
                </a:lnTo>
                <a:lnTo>
                  <a:pt x="146717" y="5027"/>
                </a:lnTo>
                <a:lnTo>
                  <a:pt x="190373" y="0"/>
                </a:lnTo>
                <a:lnTo>
                  <a:pt x="899287" y="0"/>
                </a:lnTo>
                <a:lnTo>
                  <a:pt x="942942" y="5027"/>
                </a:lnTo>
                <a:lnTo>
                  <a:pt x="983015" y="19346"/>
                </a:lnTo>
                <a:lnTo>
                  <a:pt x="1018362" y="41817"/>
                </a:lnTo>
                <a:lnTo>
                  <a:pt x="1047842" y="71297"/>
                </a:lnTo>
                <a:lnTo>
                  <a:pt x="1070313" y="106644"/>
                </a:lnTo>
                <a:lnTo>
                  <a:pt x="1084632" y="146717"/>
                </a:lnTo>
                <a:lnTo>
                  <a:pt x="1089660" y="190373"/>
                </a:lnTo>
                <a:lnTo>
                  <a:pt x="1089660" y="431418"/>
                </a:lnTo>
                <a:lnTo>
                  <a:pt x="1084632" y="475074"/>
                </a:lnTo>
                <a:lnTo>
                  <a:pt x="1070313" y="515147"/>
                </a:lnTo>
                <a:lnTo>
                  <a:pt x="1047842" y="550494"/>
                </a:lnTo>
                <a:lnTo>
                  <a:pt x="1018362" y="579974"/>
                </a:lnTo>
                <a:lnTo>
                  <a:pt x="983015" y="602445"/>
                </a:lnTo>
                <a:lnTo>
                  <a:pt x="942942" y="616764"/>
                </a:lnTo>
                <a:lnTo>
                  <a:pt x="899287" y="621791"/>
                </a:lnTo>
                <a:lnTo>
                  <a:pt x="190373" y="621791"/>
                </a:lnTo>
                <a:lnTo>
                  <a:pt x="146717" y="616764"/>
                </a:lnTo>
                <a:lnTo>
                  <a:pt x="106644" y="602445"/>
                </a:lnTo>
                <a:lnTo>
                  <a:pt x="71297" y="579974"/>
                </a:lnTo>
                <a:lnTo>
                  <a:pt x="41817" y="550494"/>
                </a:lnTo>
                <a:lnTo>
                  <a:pt x="19346" y="515147"/>
                </a:lnTo>
                <a:lnTo>
                  <a:pt x="5027" y="475074"/>
                </a:lnTo>
                <a:lnTo>
                  <a:pt x="0" y="431418"/>
                </a:lnTo>
                <a:lnTo>
                  <a:pt x="0" y="19037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701533" y="4361510"/>
            <a:ext cx="793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LSTM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15806" y="4155185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39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99804" y="4152900"/>
            <a:ext cx="334530" cy="336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07423" y="4163567"/>
            <a:ext cx="281940" cy="2834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099804" y="4437875"/>
            <a:ext cx="334530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107423" y="4448555"/>
            <a:ext cx="281940" cy="2819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99804" y="4722863"/>
            <a:ext cx="334530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107423" y="4733544"/>
            <a:ext cx="281940" cy="2819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389869" y="3954398"/>
            <a:ext cx="944244" cy="441959"/>
          </a:xfrm>
          <a:custGeom>
            <a:avLst/>
            <a:gdLst/>
            <a:ahLst/>
            <a:cxnLst/>
            <a:rect l="l" t="t" r="r" b="b"/>
            <a:pathLst>
              <a:path w="944245" h="441960">
                <a:moveTo>
                  <a:pt x="54736" y="370966"/>
                </a:moveTo>
                <a:lnTo>
                  <a:pt x="0" y="438530"/>
                </a:lnTo>
                <a:lnTo>
                  <a:pt x="86868" y="441705"/>
                </a:lnTo>
                <a:lnTo>
                  <a:pt x="78618" y="423545"/>
                </a:lnTo>
                <a:lnTo>
                  <a:pt x="64261" y="423545"/>
                </a:lnTo>
                <a:lnTo>
                  <a:pt x="53594" y="399923"/>
                </a:lnTo>
                <a:lnTo>
                  <a:pt x="65443" y="394537"/>
                </a:lnTo>
                <a:lnTo>
                  <a:pt x="54736" y="370966"/>
                </a:lnTo>
                <a:close/>
              </a:path>
              <a:path w="944245" h="441960">
                <a:moveTo>
                  <a:pt x="65443" y="394537"/>
                </a:moveTo>
                <a:lnTo>
                  <a:pt x="53594" y="399923"/>
                </a:lnTo>
                <a:lnTo>
                  <a:pt x="64261" y="423545"/>
                </a:lnTo>
                <a:lnTo>
                  <a:pt x="76162" y="418136"/>
                </a:lnTo>
                <a:lnTo>
                  <a:pt x="65443" y="394537"/>
                </a:lnTo>
                <a:close/>
              </a:path>
              <a:path w="944245" h="441960">
                <a:moveTo>
                  <a:pt x="76162" y="418136"/>
                </a:moveTo>
                <a:lnTo>
                  <a:pt x="64261" y="423545"/>
                </a:lnTo>
                <a:lnTo>
                  <a:pt x="78618" y="423545"/>
                </a:lnTo>
                <a:lnTo>
                  <a:pt x="76162" y="418136"/>
                </a:lnTo>
                <a:close/>
              </a:path>
              <a:path w="944245" h="441960">
                <a:moveTo>
                  <a:pt x="933450" y="0"/>
                </a:moveTo>
                <a:lnTo>
                  <a:pt x="65443" y="394537"/>
                </a:lnTo>
                <a:lnTo>
                  <a:pt x="76162" y="418136"/>
                </a:lnTo>
                <a:lnTo>
                  <a:pt x="944118" y="23622"/>
                </a:lnTo>
                <a:lnTo>
                  <a:pt x="933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416033" y="4562728"/>
            <a:ext cx="1911350" cy="78105"/>
          </a:xfrm>
          <a:custGeom>
            <a:avLst/>
            <a:gdLst/>
            <a:ahLst/>
            <a:cxnLst/>
            <a:rect l="l" t="t" r="r" b="b"/>
            <a:pathLst>
              <a:path w="1911350" h="78104">
                <a:moveTo>
                  <a:pt x="1833372" y="51932"/>
                </a:moveTo>
                <a:lnTo>
                  <a:pt x="1833372" y="77850"/>
                </a:lnTo>
                <a:lnTo>
                  <a:pt x="1885187" y="51943"/>
                </a:lnTo>
                <a:lnTo>
                  <a:pt x="1833372" y="51932"/>
                </a:lnTo>
                <a:close/>
              </a:path>
              <a:path w="1911350" h="78104">
                <a:moveTo>
                  <a:pt x="1833372" y="26024"/>
                </a:moveTo>
                <a:lnTo>
                  <a:pt x="1833372" y="51932"/>
                </a:lnTo>
                <a:lnTo>
                  <a:pt x="1846326" y="51943"/>
                </a:lnTo>
                <a:lnTo>
                  <a:pt x="1846326" y="26035"/>
                </a:lnTo>
                <a:lnTo>
                  <a:pt x="1833372" y="26024"/>
                </a:lnTo>
                <a:close/>
              </a:path>
              <a:path w="1911350" h="78104">
                <a:moveTo>
                  <a:pt x="1833372" y="0"/>
                </a:moveTo>
                <a:lnTo>
                  <a:pt x="1833372" y="26024"/>
                </a:lnTo>
                <a:lnTo>
                  <a:pt x="1846326" y="26035"/>
                </a:lnTo>
                <a:lnTo>
                  <a:pt x="1846326" y="51943"/>
                </a:lnTo>
                <a:lnTo>
                  <a:pt x="1885209" y="51932"/>
                </a:lnTo>
                <a:lnTo>
                  <a:pt x="1911096" y="38988"/>
                </a:lnTo>
                <a:lnTo>
                  <a:pt x="1833372" y="0"/>
                </a:lnTo>
                <a:close/>
              </a:path>
              <a:path w="1911350" h="78104">
                <a:moveTo>
                  <a:pt x="0" y="24511"/>
                </a:moveTo>
                <a:lnTo>
                  <a:pt x="0" y="50419"/>
                </a:lnTo>
                <a:lnTo>
                  <a:pt x="1833372" y="51932"/>
                </a:lnTo>
                <a:lnTo>
                  <a:pt x="1833372" y="26024"/>
                </a:lnTo>
                <a:lnTo>
                  <a:pt x="0" y="24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827514" y="4254246"/>
            <a:ext cx="1089660" cy="622300"/>
          </a:xfrm>
          <a:custGeom>
            <a:avLst/>
            <a:gdLst/>
            <a:ahLst/>
            <a:cxnLst/>
            <a:rect l="l" t="t" r="r" b="b"/>
            <a:pathLst>
              <a:path w="1089659" h="622300">
                <a:moveTo>
                  <a:pt x="899286" y="0"/>
                </a:moveTo>
                <a:lnTo>
                  <a:pt x="190372" y="0"/>
                </a:lnTo>
                <a:lnTo>
                  <a:pt x="146717" y="5027"/>
                </a:lnTo>
                <a:lnTo>
                  <a:pt x="106644" y="19346"/>
                </a:lnTo>
                <a:lnTo>
                  <a:pt x="71297" y="41817"/>
                </a:lnTo>
                <a:lnTo>
                  <a:pt x="41817" y="71297"/>
                </a:lnTo>
                <a:lnTo>
                  <a:pt x="19346" y="106644"/>
                </a:lnTo>
                <a:lnTo>
                  <a:pt x="5027" y="146717"/>
                </a:lnTo>
                <a:lnTo>
                  <a:pt x="0" y="190373"/>
                </a:lnTo>
                <a:lnTo>
                  <a:pt x="0" y="431418"/>
                </a:lnTo>
                <a:lnTo>
                  <a:pt x="5027" y="475074"/>
                </a:lnTo>
                <a:lnTo>
                  <a:pt x="19346" y="515147"/>
                </a:lnTo>
                <a:lnTo>
                  <a:pt x="41817" y="550494"/>
                </a:lnTo>
                <a:lnTo>
                  <a:pt x="71297" y="579974"/>
                </a:lnTo>
                <a:lnTo>
                  <a:pt x="106644" y="602445"/>
                </a:lnTo>
                <a:lnTo>
                  <a:pt x="146717" y="616764"/>
                </a:lnTo>
                <a:lnTo>
                  <a:pt x="190372" y="621791"/>
                </a:lnTo>
                <a:lnTo>
                  <a:pt x="899286" y="621791"/>
                </a:lnTo>
                <a:lnTo>
                  <a:pt x="942942" y="616764"/>
                </a:lnTo>
                <a:lnTo>
                  <a:pt x="983015" y="602445"/>
                </a:lnTo>
                <a:lnTo>
                  <a:pt x="1018362" y="579974"/>
                </a:lnTo>
                <a:lnTo>
                  <a:pt x="1047842" y="550494"/>
                </a:lnTo>
                <a:lnTo>
                  <a:pt x="1070313" y="515147"/>
                </a:lnTo>
                <a:lnTo>
                  <a:pt x="1084632" y="475074"/>
                </a:lnTo>
                <a:lnTo>
                  <a:pt x="1089659" y="431418"/>
                </a:lnTo>
                <a:lnTo>
                  <a:pt x="1089659" y="190373"/>
                </a:lnTo>
                <a:lnTo>
                  <a:pt x="1084632" y="146717"/>
                </a:lnTo>
                <a:lnTo>
                  <a:pt x="1070313" y="106644"/>
                </a:lnTo>
                <a:lnTo>
                  <a:pt x="1047842" y="71297"/>
                </a:lnTo>
                <a:lnTo>
                  <a:pt x="1018362" y="41817"/>
                </a:lnTo>
                <a:lnTo>
                  <a:pt x="983015" y="19346"/>
                </a:lnTo>
                <a:lnTo>
                  <a:pt x="942942" y="5027"/>
                </a:lnTo>
                <a:lnTo>
                  <a:pt x="899286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827514" y="4254246"/>
            <a:ext cx="1089660" cy="622300"/>
          </a:xfrm>
          <a:custGeom>
            <a:avLst/>
            <a:gdLst/>
            <a:ahLst/>
            <a:cxnLst/>
            <a:rect l="l" t="t" r="r" b="b"/>
            <a:pathLst>
              <a:path w="1089659" h="622300">
                <a:moveTo>
                  <a:pt x="0" y="190373"/>
                </a:moveTo>
                <a:lnTo>
                  <a:pt x="5027" y="146717"/>
                </a:lnTo>
                <a:lnTo>
                  <a:pt x="19346" y="106644"/>
                </a:lnTo>
                <a:lnTo>
                  <a:pt x="41817" y="71297"/>
                </a:lnTo>
                <a:lnTo>
                  <a:pt x="71297" y="41817"/>
                </a:lnTo>
                <a:lnTo>
                  <a:pt x="106644" y="19346"/>
                </a:lnTo>
                <a:lnTo>
                  <a:pt x="146717" y="5027"/>
                </a:lnTo>
                <a:lnTo>
                  <a:pt x="190372" y="0"/>
                </a:lnTo>
                <a:lnTo>
                  <a:pt x="899286" y="0"/>
                </a:lnTo>
                <a:lnTo>
                  <a:pt x="942942" y="5027"/>
                </a:lnTo>
                <a:lnTo>
                  <a:pt x="983015" y="19346"/>
                </a:lnTo>
                <a:lnTo>
                  <a:pt x="1018362" y="41817"/>
                </a:lnTo>
                <a:lnTo>
                  <a:pt x="1047842" y="71297"/>
                </a:lnTo>
                <a:lnTo>
                  <a:pt x="1070313" y="106644"/>
                </a:lnTo>
                <a:lnTo>
                  <a:pt x="1084632" y="146717"/>
                </a:lnTo>
                <a:lnTo>
                  <a:pt x="1089659" y="190373"/>
                </a:lnTo>
                <a:lnTo>
                  <a:pt x="1089659" y="431418"/>
                </a:lnTo>
                <a:lnTo>
                  <a:pt x="1084632" y="475074"/>
                </a:lnTo>
                <a:lnTo>
                  <a:pt x="1070313" y="515147"/>
                </a:lnTo>
                <a:lnTo>
                  <a:pt x="1047842" y="550494"/>
                </a:lnTo>
                <a:lnTo>
                  <a:pt x="1018362" y="579974"/>
                </a:lnTo>
                <a:lnTo>
                  <a:pt x="983015" y="602445"/>
                </a:lnTo>
                <a:lnTo>
                  <a:pt x="942942" y="616764"/>
                </a:lnTo>
                <a:lnTo>
                  <a:pt x="899286" y="621791"/>
                </a:lnTo>
                <a:lnTo>
                  <a:pt x="190372" y="621791"/>
                </a:lnTo>
                <a:lnTo>
                  <a:pt x="146717" y="616764"/>
                </a:lnTo>
                <a:lnTo>
                  <a:pt x="106644" y="602445"/>
                </a:lnTo>
                <a:lnTo>
                  <a:pt x="71297" y="579974"/>
                </a:lnTo>
                <a:lnTo>
                  <a:pt x="41817" y="550494"/>
                </a:lnTo>
                <a:lnTo>
                  <a:pt x="19346" y="515147"/>
                </a:lnTo>
                <a:lnTo>
                  <a:pt x="5027" y="475074"/>
                </a:lnTo>
                <a:lnTo>
                  <a:pt x="0" y="431418"/>
                </a:lnTo>
                <a:lnTo>
                  <a:pt x="0" y="19037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974960" y="4361510"/>
            <a:ext cx="7943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LSTM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389614" y="4155185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39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372088" y="4152900"/>
            <a:ext cx="336042" cy="3360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379707" y="4163567"/>
            <a:ext cx="283464" cy="2834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372088" y="4437875"/>
            <a:ext cx="336042" cy="3345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379707" y="4448555"/>
            <a:ext cx="283464" cy="2819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372088" y="4722863"/>
            <a:ext cx="336042" cy="3345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379707" y="4733544"/>
            <a:ext cx="283464" cy="2819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0775695" y="2701290"/>
            <a:ext cx="1190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latin typeface="Arial"/>
                <a:cs typeface="Arial"/>
              </a:rPr>
              <a:t>movie</a:t>
            </a:r>
            <a:endParaRPr sz="3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766297" y="3682746"/>
            <a:ext cx="1172210" cy="265430"/>
          </a:xfrm>
          <a:custGeom>
            <a:avLst/>
            <a:gdLst/>
            <a:ahLst/>
            <a:cxnLst/>
            <a:rect l="l" t="t" r="r" b="b"/>
            <a:pathLst>
              <a:path w="1172209" h="265429">
                <a:moveTo>
                  <a:pt x="0" y="265175"/>
                </a:moveTo>
                <a:lnTo>
                  <a:pt x="1171955" y="265175"/>
                </a:lnTo>
                <a:lnTo>
                  <a:pt x="1171955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735056" y="3659073"/>
            <a:ext cx="358178" cy="35666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774680" y="3672840"/>
            <a:ext cx="283464" cy="2819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020043" y="3659073"/>
            <a:ext cx="358178" cy="35666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059668" y="3672840"/>
            <a:ext cx="283463" cy="2819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305031" y="3659073"/>
            <a:ext cx="356666" cy="3566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344656" y="3672840"/>
            <a:ext cx="281940" cy="2819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590019" y="3659073"/>
            <a:ext cx="356666" cy="3566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629643" y="3672840"/>
            <a:ext cx="281939" cy="2819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313921" y="3222498"/>
            <a:ext cx="78105" cy="437515"/>
          </a:xfrm>
          <a:custGeom>
            <a:avLst/>
            <a:gdLst/>
            <a:ahLst/>
            <a:cxnLst/>
            <a:rect l="l" t="t" r="r" b="b"/>
            <a:pathLst>
              <a:path w="78104" h="437514">
                <a:moveTo>
                  <a:pt x="25863" y="359706"/>
                </a:moveTo>
                <a:lnTo>
                  <a:pt x="0" y="359790"/>
                </a:lnTo>
                <a:lnTo>
                  <a:pt x="39116" y="437388"/>
                </a:lnTo>
                <a:lnTo>
                  <a:pt x="71236" y="372617"/>
                </a:lnTo>
                <a:lnTo>
                  <a:pt x="25907" y="372617"/>
                </a:lnTo>
                <a:lnTo>
                  <a:pt x="25863" y="359706"/>
                </a:lnTo>
                <a:close/>
              </a:path>
              <a:path w="78104" h="437514">
                <a:moveTo>
                  <a:pt x="51771" y="359621"/>
                </a:moveTo>
                <a:lnTo>
                  <a:pt x="25863" y="359706"/>
                </a:lnTo>
                <a:lnTo>
                  <a:pt x="25907" y="372617"/>
                </a:lnTo>
                <a:lnTo>
                  <a:pt x="51816" y="372617"/>
                </a:lnTo>
                <a:lnTo>
                  <a:pt x="51771" y="359621"/>
                </a:lnTo>
                <a:close/>
              </a:path>
              <a:path w="78104" h="437514">
                <a:moveTo>
                  <a:pt x="77724" y="359537"/>
                </a:moveTo>
                <a:lnTo>
                  <a:pt x="51771" y="359621"/>
                </a:lnTo>
                <a:lnTo>
                  <a:pt x="51816" y="372617"/>
                </a:lnTo>
                <a:lnTo>
                  <a:pt x="71236" y="372617"/>
                </a:lnTo>
                <a:lnTo>
                  <a:pt x="77724" y="359537"/>
                </a:lnTo>
                <a:close/>
              </a:path>
              <a:path w="78104" h="437514">
                <a:moveTo>
                  <a:pt x="50546" y="0"/>
                </a:moveTo>
                <a:lnTo>
                  <a:pt x="24637" y="0"/>
                </a:lnTo>
                <a:lnTo>
                  <a:pt x="25863" y="359706"/>
                </a:lnTo>
                <a:lnTo>
                  <a:pt x="51771" y="359621"/>
                </a:lnTo>
                <a:lnTo>
                  <a:pt x="50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480297" y="3682746"/>
            <a:ext cx="1172210" cy="265430"/>
          </a:xfrm>
          <a:custGeom>
            <a:avLst/>
            <a:gdLst/>
            <a:ahLst/>
            <a:cxnLst/>
            <a:rect l="l" t="t" r="r" b="b"/>
            <a:pathLst>
              <a:path w="1172209" h="265429">
                <a:moveTo>
                  <a:pt x="0" y="265175"/>
                </a:moveTo>
                <a:lnTo>
                  <a:pt x="1171955" y="265175"/>
                </a:lnTo>
                <a:lnTo>
                  <a:pt x="1171955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49056" y="3659073"/>
            <a:ext cx="358178" cy="35666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488680" y="3672840"/>
            <a:ext cx="283464" cy="2819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34043" y="3659073"/>
            <a:ext cx="358178" cy="35666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773668" y="3672840"/>
            <a:ext cx="283463" cy="28193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19031" y="3659073"/>
            <a:ext cx="356666" cy="3566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058656" y="3672840"/>
            <a:ext cx="281940" cy="2819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304019" y="3659073"/>
            <a:ext cx="356666" cy="3566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343643" y="3672840"/>
            <a:ext cx="281939" cy="28193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027921" y="3222498"/>
            <a:ext cx="78105" cy="437515"/>
          </a:xfrm>
          <a:custGeom>
            <a:avLst/>
            <a:gdLst/>
            <a:ahLst/>
            <a:cxnLst/>
            <a:rect l="l" t="t" r="r" b="b"/>
            <a:pathLst>
              <a:path w="78104" h="437514">
                <a:moveTo>
                  <a:pt x="25863" y="359706"/>
                </a:moveTo>
                <a:lnTo>
                  <a:pt x="0" y="359790"/>
                </a:lnTo>
                <a:lnTo>
                  <a:pt x="39116" y="437388"/>
                </a:lnTo>
                <a:lnTo>
                  <a:pt x="71236" y="372617"/>
                </a:lnTo>
                <a:lnTo>
                  <a:pt x="25907" y="372617"/>
                </a:lnTo>
                <a:lnTo>
                  <a:pt x="25863" y="359706"/>
                </a:lnTo>
                <a:close/>
              </a:path>
              <a:path w="78104" h="437514">
                <a:moveTo>
                  <a:pt x="51771" y="359621"/>
                </a:moveTo>
                <a:lnTo>
                  <a:pt x="25863" y="359706"/>
                </a:lnTo>
                <a:lnTo>
                  <a:pt x="25907" y="372617"/>
                </a:lnTo>
                <a:lnTo>
                  <a:pt x="51816" y="372617"/>
                </a:lnTo>
                <a:lnTo>
                  <a:pt x="51771" y="359621"/>
                </a:lnTo>
                <a:close/>
              </a:path>
              <a:path w="78104" h="437514">
                <a:moveTo>
                  <a:pt x="77724" y="359537"/>
                </a:moveTo>
                <a:lnTo>
                  <a:pt x="51771" y="359621"/>
                </a:lnTo>
                <a:lnTo>
                  <a:pt x="51816" y="372617"/>
                </a:lnTo>
                <a:lnTo>
                  <a:pt x="71236" y="372617"/>
                </a:lnTo>
                <a:lnTo>
                  <a:pt x="77724" y="359537"/>
                </a:lnTo>
                <a:close/>
              </a:path>
              <a:path w="78104" h="437514">
                <a:moveTo>
                  <a:pt x="50546" y="0"/>
                </a:moveTo>
                <a:lnTo>
                  <a:pt x="24637" y="0"/>
                </a:lnTo>
                <a:lnTo>
                  <a:pt x="25863" y="359706"/>
                </a:lnTo>
                <a:lnTo>
                  <a:pt x="51771" y="359621"/>
                </a:lnTo>
                <a:lnTo>
                  <a:pt x="50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194297" y="3682746"/>
            <a:ext cx="1172210" cy="265430"/>
          </a:xfrm>
          <a:custGeom>
            <a:avLst/>
            <a:gdLst/>
            <a:ahLst/>
            <a:cxnLst/>
            <a:rect l="l" t="t" r="r" b="b"/>
            <a:pathLst>
              <a:path w="1172209" h="265429">
                <a:moveTo>
                  <a:pt x="0" y="265175"/>
                </a:moveTo>
                <a:lnTo>
                  <a:pt x="1171955" y="265175"/>
                </a:lnTo>
                <a:lnTo>
                  <a:pt x="1171955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163055" y="3659073"/>
            <a:ext cx="358178" cy="35666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202679" y="3672840"/>
            <a:ext cx="283464" cy="2819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48044" y="3659073"/>
            <a:ext cx="358178" cy="35666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487667" y="3672840"/>
            <a:ext cx="283463" cy="28193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33031" y="3659073"/>
            <a:ext cx="356666" cy="3566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72656" y="3672840"/>
            <a:ext cx="281940" cy="28193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18019" y="3659073"/>
            <a:ext cx="356666" cy="3566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57643" y="3672840"/>
            <a:ext cx="281939" cy="2819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41921" y="3222498"/>
            <a:ext cx="78105" cy="437515"/>
          </a:xfrm>
          <a:custGeom>
            <a:avLst/>
            <a:gdLst/>
            <a:ahLst/>
            <a:cxnLst/>
            <a:rect l="l" t="t" r="r" b="b"/>
            <a:pathLst>
              <a:path w="78104" h="437514">
                <a:moveTo>
                  <a:pt x="25863" y="359706"/>
                </a:moveTo>
                <a:lnTo>
                  <a:pt x="0" y="359790"/>
                </a:lnTo>
                <a:lnTo>
                  <a:pt x="39116" y="437388"/>
                </a:lnTo>
                <a:lnTo>
                  <a:pt x="71236" y="372617"/>
                </a:lnTo>
                <a:lnTo>
                  <a:pt x="25907" y="372617"/>
                </a:lnTo>
                <a:lnTo>
                  <a:pt x="25863" y="359706"/>
                </a:lnTo>
                <a:close/>
              </a:path>
              <a:path w="78104" h="437514">
                <a:moveTo>
                  <a:pt x="51771" y="359621"/>
                </a:moveTo>
                <a:lnTo>
                  <a:pt x="25863" y="359706"/>
                </a:lnTo>
                <a:lnTo>
                  <a:pt x="25907" y="372617"/>
                </a:lnTo>
                <a:lnTo>
                  <a:pt x="51816" y="372617"/>
                </a:lnTo>
                <a:lnTo>
                  <a:pt x="51771" y="359621"/>
                </a:lnTo>
                <a:close/>
              </a:path>
              <a:path w="78104" h="437514">
                <a:moveTo>
                  <a:pt x="77724" y="359537"/>
                </a:moveTo>
                <a:lnTo>
                  <a:pt x="51771" y="359621"/>
                </a:lnTo>
                <a:lnTo>
                  <a:pt x="51816" y="372617"/>
                </a:lnTo>
                <a:lnTo>
                  <a:pt x="71236" y="372617"/>
                </a:lnTo>
                <a:lnTo>
                  <a:pt x="77724" y="359537"/>
                </a:lnTo>
                <a:close/>
              </a:path>
              <a:path w="78104" h="437514">
                <a:moveTo>
                  <a:pt x="50546" y="0"/>
                </a:moveTo>
                <a:lnTo>
                  <a:pt x="24637" y="0"/>
                </a:lnTo>
                <a:lnTo>
                  <a:pt x="25863" y="359706"/>
                </a:lnTo>
                <a:lnTo>
                  <a:pt x="51771" y="359621"/>
                </a:lnTo>
                <a:lnTo>
                  <a:pt x="50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34790" y="3682746"/>
            <a:ext cx="1172210" cy="265430"/>
          </a:xfrm>
          <a:custGeom>
            <a:avLst/>
            <a:gdLst/>
            <a:ahLst/>
            <a:cxnLst/>
            <a:rect l="l" t="t" r="r" b="b"/>
            <a:pathLst>
              <a:path w="1172210" h="265429">
                <a:moveTo>
                  <a:pt x="0" y="265175"/>
                </a:moveTo>
                <a:lnTo>
                  <a:pt x="1171956" y="265175"/>
                </a:lnTo>
                <a:lnTo>
                  <a:pt x="1171956" y="0"/>
                </a:lnTo>
                <a:lnTo>
                  <a:pt x="0" y="0"/>
                </a:lnTo>
                <a:lnTo>
                  <a:pt x="0" y="265175"/>
                </a:lnTo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005071" y="3659073"/>
            <a:ext cx="356666" cy="3566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44696" y="3672840"/>
            <a:ext cx="281939" cy="28193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290059" y="3659073"/>
            <a:ext cx="356666" cy="3566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329684" y="3672840"/>
            <a:ext cx="281939" cy="28193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575047" y="3659073"/>
            <a:ext cx="356666" cy="3566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614671" y="3672840"/>
            <a:ext cx="281939" cy="28193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858511" y="3659073"/>
            <a:ext cx="358178" cy="35666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898135" y="3672840"/>
            <a:ext cx="283463" cy="28193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583938" y="3222498"/>
            <a:ext cx="78105" cy="437515"/>
          </a:xfrm>
          <a:custGeom>
            <a:avLst/>
            <a:gdLst/>
            <a:ahLst/>
            <a:cxnLst/>
            <a:rect l="l" t="t" r="r" b="b"/>
            <a:pathLst>
              <a:path w="78104" h="437514">
                <a:moveTo>
                  <a:pt x="25863" y="359706"/>
                </a:moveTo>
                <a:lnTo>
                  <a:pt x="0" y="359790"/>
                </a:lnTo>
                <a:lnTo>
                  <a:pt x="39115" y="437388"/>
                </a:lnTo>
                <a:lnTo>
                  <a:pt x="71236" y="372617"/>
                </a:lnTo>
                <a:lnTo>
                  <a:pt x="25908" y="372617"/>
                </a:lnTo>
                <a:lnTo>
                  <a:pt x="25863" y="359706"/>
                </a:lnTo>
                <a:close/>
              </a:path>
              <a:path w="78104" h="437514">
                <a:moveTo>
                  <a:pt x="51771" y="359621"/>
                </a:moveTo>
                <a:lnTo>
                  <a:pt x="25863" y="359706"/>
                </a:lnTo>
                <a:lnTo>
                  <a:pt x="25908" y="372617"/>
                </a:lnTo>
                <a:lnTo>
                  <a:pt x="51815" y="372617"/>
                </a:lnTo>
                <a:lnTo>
                  <a:pt x="51771" y="359621"/>
                </a:lnTo>
                <a:close/>
              </a:path>
              <a:path w="78104" h="437514">
                <a:moveTo>
                  <a:pt x="77724" y="359537"/>
                </a:moveTo>
                <a:lnTo>
                  <a:pt x="51771" y="359621"/>
                </a:lnTo>
                <a:lnTo>
                  <a:pt x="51815" y="372617"/>
                </a:lnTo>
                <a:lnTo>
                  <a:pt x="71236" y="372617"/>
                </a:lnTo>
                <a:lnTo>
                  <a:pt x="77724" y="359537"/>
                </a:lnTo>
                <a:close/>
              </a:path>
              <a:path w="78104" h="437514">
                <a:moveTo>
                  <a:pt x="50546" y="0"/>
                </a:moveTo>
                <a:lnTo>
                  <a:pt x="24637" y="0"/>
                </a:lnTo>
                <a:lnTo>
                  <a:pt x="25863" y="359706"/>
                </a:lnTo>
                <a:lnTo>
                  <a:pt x="51771" y="359621"/>
                </a:lnTo>
                <a:lnTo>
                  <a:pt x="50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701666" y="5036058"/>
            <a:ext cx="78105" cy="970915"/>
          </a:xfrm>
          <a:custGeom>
            <a:avLst/>
            <a:gdLst/>
            <a:ahLst/>
            <a:cxnLst/>
            <a:rect l="l" t="t" r="r" b="b"/>
            <a:pathLst>
              <a:path w="78104" h="970914">
                <a:moveTo>
                  <a:pt x="25927" y="893063"/>
                </a:moveTo>
                <a:lnTo>
                  <a:pt x="0" y="893063"/>
                </a:lnTo>
                <a:lnTo>
                  <a:pt x="38735" y="970788"/>
                </a:lnTo>
                <a:lnTo>
                  <a:pt x="71225" y="906017"/>
                </a:lnTo>
                <a:lnTo>
                  <a:pt x="25908" y="906017"/>
                </a:lnTo>
                <a:lnTo>
                  <a:pt x="25927" y="893063"/>
                </a:lnTo>
                <a:close/>
              </a:path>
              <a:path w="78104" h="970914">
                <a:moveTo>
                  <a:pt x="53212" y="0"/>
                </a:moveTo>
                <a:lnTo>
                  <a:pt x="27305" y="0"/>
                </a:lnTo>
                <a:lnTo>
                  <a:pt x="25908" y="906017"/>
                </a:lnTo>
                <a:lnTo>
                  <a:pt x="51816" y="906017"/>
                </a:lnTo>
                <a:lnTo>
                  <a:pt x="53212" y="0"/>
                </a:lnTo>
                <a:close/>
              </a:path>
              <a:path w="78104" h="970914">
                <a:moveTo>
                  <a:pt x="77724" y="893063"/>
                </a:moveTo>
                <a:lnTo>
                  <a:pt x="51835" y="893063"/>
                </a:lnTo>
                <a:lnTo>
                  <a:pt x="51816" y="906017"/>
                </a:lnTo>
                <a:lnTo>
                  <a:pt x="71225" y="906017"/>
                </a:lnTo>
                <a:lnTo>
                  <a:pt x="77724" y="893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050029" y="5176265"/>
            <a:ext cx="1394460" cy="614680"/>
          </a:xfrm>
          <a:custGeom>
            <a:avLst/>
            <a:gdLst/>
            <a:ahLst/>
            <a:cxnLst/>
            <a:rect l="l" t="t" r="r" b="b"/>
            <a:pathLst>
              <a:path w="1394460" h="614679">
                <a:moveTo>
                  <a:pt x="1206500" y="0"/>
                </a:moveTo>
                <a:lnTo>
                  <a:pt x="187960" y="0"/>
                </a:lnTo>
                <a:lnTo>
                  <a:pt x="138009" y="6717"/>
                </a:lnTo>
                <a:lnTo>
                  <a:pt x="93114" y="25672"/>
                </a:lnTo>
                <a:lnTo>
                  <a:pt x="55070" y="55070"/>
                </a:lnTo>
                <a:lnTo>
                  <a:pt x="25672" y="93114"/>
                </a:lnTo>
                <a:lnTo>
                  <a:pt x="6717" y="138009"/>
                </a:lnTo>
                <a:lnTo>
                  <a:pt x="0" y="187960"/>
                </a:lnTo>
                <a:lnTo>
                  <a:pt x="0" y="426212"/>
                </a:lnTo>
                <a:lnTo>
                  <a:pt x="6717" y="476162"/>
                </a:lnTo>
                <a:lnTo>
                  <a:pt x="25672" y="521057"/>
                </a:lnTo>
                <a:lnTo>
                  <a:pt x="55070" y="559101"/>
                </a:lnTo>
                <a:lnTo>
                  <a:pt x="93114" y="588499"/>
                </a:lnTo>
                <a:lnTo>
                  <a:pt x="138009" y="607454"/>
                </a:lnTo>
                <a:lnTo>
                  <a:pt x="187960" y="614172"/>
                </a:lnTo>
                <a:lnTo>
                  <a:pt x="1206500" y="614172"/>
                </a:lnTo>
                <a:lnTo>
                  <a:pt x="1256450" y="607454"/>
                </a:lnTo>
                <a:lnTo>
                  <a:pt x="1301345" y="588499"/>
                </a:lnTo>
                <a:lnTo>
                  <a:pt x="1339389" y="559101"/>
                </a:lnTo>
                <a:lnTo>
                  <a:pt x="1368787" y="521057"/>
                </a:lnTo>
                <a:lnTo>
                  <a:pt x="1387742" y="476162"/>
                </a:lnTo>
                <a:lnTo>
                  <a:pt x="1394460" y="426212"/>
                </a:lnTo>
                <a:lnTo>
                  <a:pt x="1394460" y="187960"/>
                </a:lnTo>
                <a:lnTo>
                  <a:pt x="1387742" y="138009"/>
                </a:lnTo>
                <a:lnTo>
                  <a:pt x="1368787" y="93114"/>
                </a:lnTo>
                <a:lnTo>
                  <a:pt x="1339389" y="55070"/>
                </a:lnTo>
                <a:lnTo>
                  <a:pt x="1301345" y="25672"/>
                </a:lnTo>
                <a:lnTo>
                  <a:pt x="1256450" y="6717"/>
                </a:lnTo>
                <a:lnTo>
                  <a:pt x="120650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050029" y="5176265"/>
            <a:ext cx="1394460" cy="614680"/>
          </a:xfrm>
          <a:custGeom>
            <a:avLst/>
            <a:gdLst/>
            <a:ahLst/>
            <a:cxnLst/>
            <a:rect l="l" t="t" r="r" b="b"/>
            <a:pathLst>
              <a:path w="1394460" h="614679">
                <a:moveTo>
                  <a:pt x="0" y="187960"/>
                </a:moveTo>
                <a:lnTo>
                  <a:pt x="6717" y="138009"/>
                </a:lnTo>
                <a:lnTo>
                  <a:pt x="25672" y="93114"/>
                </a:lnTo>
                <a:lnTo>
                  <a:pt x="55070" y="55070"/>
                </a:lnTo>
                <a:lnTo>
                  <a:pt x="93114" y="25672"/>
                </a:lnTo>
                <a:lnTo>
                  <a:pt x="138009" y="6717"/>
                </a:lnTo>
                <a:lnTo>
                  <a:pt x="187960" y="0"/>
                </a:lnTo>
                <a:lnTo>
                  <a:pt x="1206500" y="0"/>
                </a:lnTo>
                <a:lnTo>
                  <a:pt x="1256450" y="6717"/>
                </a:lnTo>
                <a:lnTo>
                  <a:pt x="1301345" y="25672"/>
                </a:lnTo>
                <a:lnTo>
                  <a:pt x="1339389" y="55070"/>
                </a:lnTo>
                <a:lnTo>
                  <a:pt x="1368787" y="93114"/>
                </a:lnTo>
                <a:lnTo>
                  <a:pt x="1387742" y="138009"/>
                </a:lnTo>
                <a:lnTo>
                  <a:pt x="1394460" y="187960"/>
                </a:lnTo>
                <a:lnTo>
                  <a:pt x="1394460" y="426212"/>
                </a:lnTo>
                <a:lnTo>
                  <a:pt x="1387742" y="476162"/>
                </a:lnTo>
                <a:lnTo>
                  <a:pt x="1368787" y="521057"/>
                </a:lnTo>
                <a:lnTo>
                  <a:pt x="1339389" y="559101"/>
                </a:lnTo>
                <a:lnTo>
                  <a:pt x="1301345" y="588499"/>
                </a:lnTo>
                <a:lnTo>
                  <a:pt x="1256450" y="607454"/>
                </a:lnTo>
                <a:lnTo>
                  <a:pt x="1206500" y="614172"/>
                </a:lnTo>
                <a:lnTo>
                  <a:pt x="187960" y="614172"/>
                </a:lnTo>
                <a:lnTo>
                  <a:pt x="138009" y="607454"/>
                </a:lnTo>
                <a:lnTo>
                  <a:pt x="93114" y="588499"/>
                </a:lnTo>
                <a:lnTo>
                  <a:pt x="55070" y="559101"/>
                </a:lnTo>
                <a:lnTo>
                  <a:pt x="25672" y="521057"/>
                </a:lnTo>
                <a:lnTo>
                  <a:pt x="6717" y="476162"/>
                </a:lnTo>
                <a:lnTo>
                  <a:pt x="0" y="426212"/>
                </a:lnTo>
                <a:lnTo>
                  <a:pt x="0" y="187960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4279519" y="5280405"/>
            <a:ext cx="935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pre</a:t>
            </a:r>
            <a:r>
              <a:rPr sz="2400" spc="-50" dirty="0">
                <a:latin typeface="Arial"/>
                <a:cs typeface="Arial"/>
              </a:rPr>
              <a:t>d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35" dirty="0">
                <a:latin typeface="Arial"/>
                <a:cs typeface="Arial"/>
              </a:rPr>
              <a:t>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463288" y="5997321"/>
            <a:ext cx="598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Arial"/>
                <a:cs typeface="Arial"/>
              </a:rPr>
              <a:t>hate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923658" y="5036058"/>
            <a:ext cx="78105" cy="970915"/>
          </a:xfrm>
          <a:custGeom>
            <a:avLst/>
            <a:gdLst/>
            <a:ahLst/>
            <a:cxnLst/>
            <a:rect l="l" t="t" r="r" b="b"/>
            <a:pathLst>
              <a:path w="78104" h="970914">
                <a:moveTo>
                  <a:pt x="25927" y="893063"/>
                </a:moveTo>
                <a:lnTo>
                  <a:pt x="0" y="893063"/>
                </a:lnTo>
                <a:lnTo>
                  <a:pt x="38735" y="970788"/>
                </a:lnTo>
                <a:lnTo>
                  <a:pt x="71225" y="906017"/>
                </a:lnTo>
                <a:lnTo>
                  <a:pt x="25908" y="906017"/>
                </a:lnTo>
                <a:lnTo>
                  <a:pt x="25927" y="893063"/>
                </a:lnTo>
                <a:close/>
              </a:path>
              <a:path w="78104" h="970914">
                <a:moveTo>
                  <a:pt x="53213" y="0"/>
                </a:moveTo>
                <a:lnTo>
                  <a:pt x="27305" y="0"/>
                </a:lnTo>
                <a:lnTo>
                  <a:pt x="25908" y="906017"/>
                </a:lnTo>
                <a:lnTo>
                  <a:pt x="51816" y="906017"/>
                </a:lnTo>
                <a:lnTo>
                  <a:pt x="53213" y="0"/>
                </a:lnTo>
                <a:close/>
              </a:path>
              <a:path w="78104" h="970914">
                <a:moveTo>
                  <a:pt x="77724" y="893063"/>
                </a:moveTo>
                <a:lnTo>
                  <a:pt x="51835" y="893063"/>
                </a:lnTo>
                <a:lnTo>
                  <a:pt x="51816" y="906017"/>
                </a:lnTo>
                <a:lnTo>
                  <a:pt x="71225" y="906017"/>
                </a:lnTo>
                <a:lnTo>
                  <a:pt x="77724" y="893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273546" y="5176265"/>
            <a:ext cx="1393190" cy="614680"/>
          </a:xfrm>
          <a:custGeom>
            <a:avLst/>
            <a:gdLst/>
            <a:ahLst/>
            <a:cxnLst/>
            <a:rect l="l" t="t" r="r" b="b"/>
            <a:pathLst>
              <a:path w="1393190" h="614679">
                <a:moveTo>
                  <a:pt x="1204976" y="0"/>
                </a:moveTo>
                <a:lnTo>
                  <a:pt x="187959" y="0"/>
                </a:lnTo>
                <a:lnTo>
                  <a:pt x="138009" y="6717"/>
                </a:lnTo>
                <a:lnTo>
                  <a:pt x="93114" y="25672"/>
                </a:lnTo>
                <a:lnTo>
                  <a:pt x="55070" y="55070"/>
                </a:lnTo>
                <a:lnTo>
                  <a:pt x="25672" y="93114"/>
                </a:lnTo>
                <a:lnTo>
                  <a:pt x="6717" y="138009"/>
                </a:lnTo>
                <a:lnTo>
                  <a:pt x="0" y="187960"/>
                </a:lnTo>
                <a:lnTo>
                  <a:pt x="0" y="426212"/>
                </a:lnTo>
                <a:lnTo>
                  <a:pt x="6717" y="476162"/>
                </a:lnTo>
                <a:lnTo>
                  <a:pt x="25672" y="521057"/>
                </a:lnTo>
                <a:lnTo>
                  <a:pt x="55070" y="559101"/>
                </a:lnTo>
                <a:lnTo>
                  <a:pt x="93114" y="588499"/>
                </a:lnTo>
                <a:lnTo>
                  <a:pt x="138009" y="607454"/>
                </a:lnTo>
                <a:lnTo>
                  <a:pt x="187959" y="614172"/>
                </a:lnTo>
                <a:lnTo>
                  <a:pt x="1204976" y="614172"/>
                </a:lnTo>
                <a:lnTo>
                  <a:pt x="1254926" y="607454"/>
                </a:lnTo>
                <a:lnTo>
                  <a:pt x="1299821" y="588499"/>
                </a:lnTo>
                <a:lnTo>
                  <a:pt x="1337865" y="559101"/>
                </a:lnTo>
                <a:lnTo>
                  <a:pt x="1367263" y="521057"/>
                </a:lnTo>
                <a:lnTo>
                  <a:pt x="1386218" y="476162"/>
                </a:lnTo>
                <a:lnTo>
                  <a:pt x="1392935" y="426212"/>
                </a:lnTo>
                <a:lnTo>
                  <a:pt x="1392935" y="187960"/>
                </a:lnTo>
                <a:lnTo>
                  <a:pt x="1386218" y="138009"/>
                </a:lnTo>
                <a:lnTo>
                  <a:pt x="1367263" y="93114"/>
                </a:lnTo>
                <a:lnTo>
                  <a:pt x="1337865" y="55070"/>
                </a:lnTo>
                <a:lnTo>
                  <a:pt x="1299821" y="25672"/>
                </a:lnTo>
                <a:lnTo>
                  <a:pt x="1254926" y="6717"/>
                </a:lnTo>
                <a:lnTo>
                  <a:pt x="1204976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73546" y="5176265"/>
            <a:ext cx="1393190" cy="614680"/>
          </a:xfrm>
          <a:custGeom>
            <a:avLst/>
            <a:gdLst/>
            <a:ahLst/>
            <a:cxnLst/>
            <a:rect l="l" t="t" r="r" b="b"/>
            <a:pathLst>
              <a:path w="1393190" h="614679">
                <a:moveTo>
                  <a:pt x="0" y="187960"/>
                </a:moveTo>
                <a:lnTo>
                  <a:pt x="6717" y="138009"/>
                </a:lnTo>
                <a:lnTo>
                  <a:pt x="25672" y="93114"/>
                </a:lnTo>
                <a:lnTo>
                  <a:pt x="55070" y="55070"/>
                </a:lnTo>
                <a:lnTo>
                  <a:pt x="93114" y="25672"/>
                </a:lnTo>
                <a:lnTo>
                  <a:pt x="138009" y="6717"/>
                </a:lnTo>
                <a:lnTo>
                  <a:pt x="187959" y="0"/>
                </a:lnTo>
                <a:lnTo>
                  <a:pt x="1204976" y="0"/>
                </a:lnTo>
                <a:lnTo>
                  <a:pt x="1254926" y="6717"/>
                </a:lnTo>
                <a:lnTo>
                  <a:pt x="1299821" y="25672"/>
                </a:lnTo>
                <a:lnTo>
                  <a:pt x="1337865" y="55070"/>
                </a:lnTo>
                <a:lnTo>
                  <a:pt x="1367263" y="93114"/>
                </a:lnTo>
                <a:lnTo>
                  <a:pt x="1386218" y="138009"/>
                </a:lnTo>
                <a:lnTo>
                  <a:pt x="1392935" y="187960"/>
                </a:lnTo>
                <a:lnTo>
                  <a:pt x="1392935" y="426212"/>
                </a:lnTo>
                <a:lnTo>
                  <a:pt x="1386218" y="476162"/>
                </a:lnTo>
                <a:lnTo>
                  <a:pt x="1367263" y="521057"/>
                </a:lnTo>
                <a:lnTo>
                  <a:pt x="1337865" y="559101"/>
                </a:lnTo>
                <a:lnTo>
                  <a:pt x="1299821" y="588499"/>
                </a:lnTo>
                <a:lnTo>
                  <a:pt x="1254926" y="607454"/>
                </a:lnTo>
                <a:lnTo>
                  <a:pt x="1204976" y="614172"/>
                </a:lnTo>
                <a:lnTo>
                  <a:pt x="187959" y="614172"/>
                </a:lnTo>
                <a:lnTo>
                  <a:pt x="138009" y="607454"/>
                </a:lnTo>
                <a:lnTo>
                  <a:pt x="93114" y="588499"/>
                </a:lnTo>
                <a:lnTo>
                  <a:pt x="55070" y="559101"/>
                </a:lnTo>
                <a:lnTo>
                  <a:pt x="25672" y="521057"/>
                </a:lnTo>
                <a:lnTo>
                  <a:pt x="6717" y="476162"/>
                </a:lnTo>
                <a:lnTo>
                  <a:pt x="0" y="426212"/>
                </a:lnTo>
                <a:lnTo>
                  <a:pt x="0" y="187960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6502400" y="5280405"/>
            <a:ext cx="935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pre</a:t>
            </a:r>
            <a:r>
              <a:rPr sz="2400" spc="-50" dirty="0">
                <a:latin typeface="Arial"/>
                <a:cs typeface="Arial"/>
              </a:rPr>
              <a:t>d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35" dirty="0">
                <a:latin typeface="Arial"/>
                <a:cs typeface="Arial"/>
              </a:rPr>
              <a:t>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745605" y="5997321"/>
            <a:ext cx="481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Arial"/>
                <a:cs typeface="Arial"/>
              </a:rPr>
              <a:t>this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9209658" y="5036058"/>
            <a:ext cx="78105" cy="970915"/>
          </a:xfrm>
          <a:custGeom>
            <a:avLst/>
            <a:gdLst/>
            <a:ahLst/>
            <a:cxnLst/>
            <a:rect l="l" t="t" r="r" b="b"/>
            <a:pathLst>
              <a:path w="78104" h="970914">
                <a:moveTo>
                  <a:pt x="25927" y="893063"/>
                </a:moveTo>
                <a:lnTo>
                  <a:pt x="0" y="893063"/>
                </a:lnTo>
                <a:lnTo>
                  <a:pt x="38735" y="970788"/>
                </a:lnTo>
                <a:lnTo>
                  <a:pt x="71225" y="906017"/>
                </a:lnTo>
                <a:lnTo>
                  <a:pt x="25908" y="906017"/>
                </a:lnTo>
                <a:lnTo>
                  <a:pt x="25927" y="893063"/>
                </a:lnTo>
                <a:close/>
              </a:path>
              <a:path w="78104" h="970914">
                <a:moveTo>
                  <a:pt x="53213" y="0"/>
                </a:moveTo>
                <a:lnTo>
                  <a:pt x="27305" y="0"/>
                </a:lnTo>
                <a:lnTo>
                  <a:pt x="25908" y="906017"/>
                </a:lnTo>
                <a:lnTo>
                  <a:pt x="51816" y="906017"/>
                </a:lnTo>
                <a:lnTo>
                  <a:pt x="53213" y="0"/>
                </a:lnTo>
                <a:close/>
              </a:path>
              <a:path w="78104" h="970914">
                <a:moveTo>
                  <a:pt x="77724" y="893063"/>
                </a:moveTo>
                <a:lnTo>
                  <a:pt x="51835" y="893063"/>
                </a:lnTo>
                <a:lnTo>
                  <a:pt x="51816" y="906017"/>
                </a:lnTo>
                <a:lnTo>
                  <a:pt x="71225" y="906017"/>
                </a:lnTo>
                <a:lnTo>
                  <a:pt x="77724" y="893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559545" y="5176265"/>
            <a:ext cx="1393190" cy="614680"/>
          </a:xfrm>
          <a:custGeom>
            <a:avLst/>
            <a:gdLst/>
            <a:ahLst/>
            <a:cxnLst/>
            <a:rect l="l" t="t" r="r" b="b"/>
            <a:pathLst>
              <a:path w="1393190" h="614679">
                <a:moveTo>
                  <a:pt x="1204976" y="0"/>
                </a:moveTo>
                <a:lnTo>
                  <a:pt x="187959" y="0"/>
                </a:lnTo>
                <a:lnTo>
                  <a:pt x="138009" y="6717"/>
                </a:lnTo>
                <a:lnTo>
                  <a:pt x="93114" y="25672"/>
                </a:lnTo>
                <a:lnTo>
                  <a:pt x="55070" y="55070"/>
                </a:lnTo>
                <a:lnTo>
                  <a:pt x="25672" y="93114"/>
                </a:lnTo>
                <a:lnTo>
                  <a:pt x="6717" y="138009"/>
                </a:lnTo>
                <a:lnTo>
                  <a:pt x="0" y="187960"/>
                </a:lnTo>
                <a:lnTo>
                  <a:pt x="0" y="426212"/>
                </a:lnTo>
                <a:lnTo>
                  <a:pt x="6717" y="476162"/>
                </a:lnTo>
                <a:lnTo>
                  <a:pt x="25672" y="521057"/>
                </a:lnTo>
                <a:lnTo>
                  <a:pt x="55070" y="559101"/>
                </a:lnTo>
                <a:lnTo>
                  <a:pt x="93114" y="588499"/>
                </a:lnTo>
                <a:lnTo>
                  <a:pt x="138009" y="607454"/>
                </a:lnTo>
                <a:lnTo>
                  <a:pt x="187959" y="614172"/>
                </a:lnTo>
                <a:lnTo>
                  <a:pt x="1204976" y="614172"/>
                </a:lnTo>
                <a:lnTo>
                  <a:pt x="1254926" y="607454"/>
                </a:lnTo>
                <a:lnTo>
                  <a:pt x="1299821" y="588499"/>
                </a:lnTo>
                <a:lnTo>
                  <a:pt x="1337865" y="559101"/>
                </a:lnTo>
                <a:lnTo>
                  <a:pt x="1367263" y="521057"/>
                </a:lnTo>
                <a:lnTo>
                  <a:pt x="1386218" y="476162"/>
                </a:lnTo>
                <a:lnTo>
                  <a:pt x="1392935" y="426212"/>
                </a:lnTo>
                <a:lnTo>
                  <a:pt x="1392935" y="187960"/>
                </a:lnTo>
                <a:lnTo>
                  <a:pt x="1386218" y="138009"/>
                </a:lnTo>
                <a:lnTo>
                  <a:pt x="1367263" y="93114"/>
                </a:lnTo>
                <a:lnTo>
                  <a:pt x="1337865" y="55070"/>
                </a:lnTo>
                <a:lnTo>
                  <a:pt x="1299821" y="25672"/>
                </a:lnTo>
                <a:lnTo>
                  <a:pt x="1254926" y="6717"/>
                </a:lnTo>
                <a:lnTo>
                  <a:pt x="1204976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559545" y="5176265"/>
            <a:ext cx="1393190" cy="614680"/>
          </a:xfrm>
          <a:custGeom>
            <a:avLst/>
            <a:gdLst/>
            <a:ahLst/>
            <a:cxnLst/>
            <a:rect l="l" t="t" r="r" b="b"/>
            <a:pathLst>
              <a:path w="1393190" h="614679">
                <a:moveTo>
                  <a:pt x="0" y="187960"/>
                </a:moveTo>
                <a:lnTo>
                  <a:pt x="6717" y="138009"/>
                </a:lnTo>
                <a:lnTo>
                  <a:pt x="25672" y="93114"/>
                </a:lnTo>
                <a:lnTo>
                  <a:pt x="55070" y="55070"/>
                </a:lnTo>
                <a:lnTo>
                  <a:pt x="93114" y="25672"/>
                </a:lnTo>
                <a:lnTo>
                  <a:pt x="138009" y="6717"/>
                </a:lnTo>
                <a:lnTo>
                  <a:pt x="187959" y="0"/>
                </a:lnTo>
                <a:lnTo>
                  <a:pt x="1204976" y="0"/>
                </a:lnTo>
                <a:lnTo>
                  <a:pt x="1254926" y="6717"/>
                </a:lnTo>
                <a:lnTo>
                  <a:pt x="1299821" y="25672"/>
                </a:lnTo>
                <a:lnTo>
                  <a:pt x="1337865" y="55070"/>
                </a:lnTo>
                <a:lnTo>
                  <a:pt x="1367263" y="93114"/>
                </a:lnTo>
                <a:lnTo>
                  <a:pt x="1386218" y="138009"/>
                </a:lnTo>
                <a:lnTo>
                  <a:pt x="1392935" y="187960"/>
                </a:lnTo>
                <a:lnTo>
                  <a:pt x="1392935" y="426212"/>
                </a:lnTo>
                <a:lnTo>
                  <a:pt x="1386218" y="476162"/>
                </a:lnTo>
                <a:lnTo>
                  <a:pt x="1367263" y="521057"/>
                </a:lnTo>
                <a:lnTo>
                  <a:pt x="1337865" y="559101"/>
                </a:lnTo>
                <a:lnTo>
                  <a:pt x="1299821" y="588499"/>
                </a:lnTo>
                <a:lnTo>
                  <a:pt x="1254926" y="607454"/>
                </a:lnTo>
                <a:lnTo>
                  <a:pt x="1204976" y="614172"/>
                </a:lnTo>
                <a:lnTo>
                  <a:pt x="187959" y="614172"/>
                </a:lnTo>
                <a:lnTo>
                  <a:pt x="138009" y="607454"/>
                </a:lnTo>
                <a:lnTo>
                  <a:pt x="93114" y="588499"/>
                </a:lnTo>
                <a:lnTo>
                  <a:pt x="55070" y="559101"/>
                </a:lnTo>
                <a:lnTo>
                  <a:pt x="25672" y="521057"/>
                </a:lnTo>
                <a:lnTo>
                  <a:pt x="6717" y="476162"/>
                </a:lnTo>
                <a:lnTo>
                  <a:pt x="0" y="426212"/>
                </a:lnTo>
                <a:lnTo>
                  <a:pt x="0" y="187960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8788654" y="5280405"/>
            <a:ext cx="935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pre</a:t>
            </a:r>
            <a:r>
              <a:rPr sz="2400" spc="-50" dirty="0">
                <a:latin typeface="Arial"/>
                <a:cs typeface="Arial"/>
              </a:rPr>
              <a:t>d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35" dirty="0">
                <a:latin typeface="Arial"/>
                <a:cs typeface="Arial"/>
              </a:rPr>
              <a:t>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8870950" y="5997321"/>
            <a:ext cx="802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Arial"/>
                <a:cs typeface="Arial"/>
              </a:rPr>
              <a:t>movie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11495658" y="5036058"/>
            <a:ext cx="78105" cy="970915"/>
          </a:xfrm>
          <a:custGeom>
            <a:avLst/>
            <a:gdLst/>
            <a:ahLst/>
            <a:cxnLst/>
            <a:rect l="l" t="t" r="r" b="b"/>
            <a:pathLst>
              <a:path w="78104" h="970914">
                <a:moveTo>
                  <a:pt x="25927" y="893063"/>
                </a:moveTo>
                <a:lnTo>
                  <a:pt x="0" y="893063"/>
                </a:lnTo>
                <a:lnTo>
                  <a:pt x="38735" y="970788"/>
                </a:lnTo>
                <a:lnTo>
                  <a:pt x="71225" y="906017"/>
                </a:lnTo>
                <a:lnTo>
                  <a:pt x="25908" y="906017"/>
                </a:lnTo>
                <a:lnTo>
                  <a:pt x="25927" y="893063"/>
                </a:lnTo>
                <a:close/>
              </a:path>
              <a:path w="78104" h="970914">
                <a:moveTo>
                  <a:pt x="53213" y="0"/>
                </a:moveTo>
                <a:lnTo>
                  <a:pt x="27305" y="0"/>
                </a:lnTo>
                <a:lnTo>
                  <a:pt x="25908" y="906017"/>
                </a:lnTo>
                <a:lnTo>
                  <a:pt x="51816" y="906017"/>
                </a:lnTo>
                <a:lnTo>
                  <a:pt x="53213" y="0"/>
                </a:lnTo>
                <a:close/>
              </a:path>
              <a:path w="78104" h="970914">
                <a:moveTo>
                  <a:pt x="77724" y="893063"/>
                </a:moveTo>
                <a:lnTo>
                  <a:pt x="51835" y="893063"/>
                </a:lnTo>
                <a:lnTo>
                  <a:pt x="51816" y="906017"/>
                </a:lnTo>
                <a:lnTo>
                  <a:pt x="71225" y="906017"/>
                </a:lnTo>
                <a:lnTo>
                  <a:pt x="77724" y="893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0845545" y="5176265"/>
            <a:ext cx="1393190" cy="614680"/>
          </a:xfrm>
          <a:custGeom>
            <a:avLst/>
            <a:gdLst/>
            <a:ahLst/>
            <a:cxnLst/>
            <a:rect l="l" t="t" r="r" b="b"/>
            <a:pathLst>
              <a:path w="1393190" h="614679">
                <a:moveTo>
                  <a:pt x="1204976" y="0"/>
                </a:moveTo>
                <a:lnTo>
                  <a:pt x="187959" y="0"/>
                </a:lnTo>
                <a:lnTo>
                  <a:pt x="138009" y="6717"/>
                </a:lnTo>
                <a:lnTo>
                  <a:pt x="93114" y="25672"/>
                </a:lnTo>
                <a:lnTo>
                  <a:pt x="55070" y="55070"/>
                </a:lnTo>
                <a:lnTo>
                  <a:pt x="25672" y="93114"/>
                </a:lnTo>
                <a:lnTo>
                  <a:pt x="6717" y="138009"/>
                </a:lnTo>
                <a:lnTo>
                  <a:pt x="0" y="187960"/>
                </a:lnTo>
                <a:lnTo>
                  <a:pt x="0" y="426212"/>
                </a:lnTo>
                <a:lnTo>
                  <a:pt x="6717" y="476162"/>
                </a:lnTo>
                <a:lnTo>
                  <a:pt x="25672" y="521057"/>
                </a:lnTo>
                <a:lnTo>
                  <a:pt x="55070" y="559101"/>
                </a:lnTo>
                <a:lnTo>
                  <a:pt x="93114" y="588499"/>
                </a:lnTo>
                <a:lnTo>
                  <a:pt x="138009" y="607454"/>
                </a:lnTo>
                <a:lnTo>
                  <a:pt x="187959" y="614172"/>
                </a:lnTo>
                <a:lnTo>
                  <a:pt x="1204976" y="614172"/>
                </a:lnTo>
                <a:lnTo>
                  <a:pt x="1254926" y="607454"/>
                </a:lnTo>
                <a:lnTo>
                  <a:pt x="1299821" y="588499"/>
                </a:lnTo>
                <a:lnTo>
                  <a:pt x="1337865" y="559101"/>
                </a:lnTo>
                <a:lnTo>
                  <a:pt x="1367263" y="521057"/>
                </a:lnTo>
                <a:lnTo>
                  <a:pt x="1386218" y="476162"/>
                </a:lnTo>
                <a:lnTo>
                  <a:pt x="1392935" y="426212"/>
                </a:lnTo>
                <a:lnTo>
                  <a:pt x="1392935" y="187960"/>
                </a:lnTo>
                <a:lnTo>
                  <a:pt x="1386218" y="138009"/>
                </a:lnTo>
                <a:lnTo>
                  <a:pt x="1367263" y="93114"/>
                </a:lnTo>
                <a:lnTo>
                  <a:pt x="1337865" y="55070"/>
                </a:lnTo>
                <a:lnTo>
                  <a:pt x="1299821" y="25672"/>
                </a:lnTo>
                <a:lnTo>
                  <a:pt x="1254926" y="6717"/>
                </a:lnTo>
                <a:lnTo>
                  <a:pt x="1204976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0845545" y="5176265"/>
            <a:ext cx="1393190" cy="614680"/>
          </a:xfrm>
          <a:custGeom>
            <a:avLst/>
            <a:gdLst/>
            <a:ahLst/>
            <a:cxnLst/>
            <a:rect l="l" t="t" r="r" b="b"/>
            <a:pathLst>
              <a:path w="1393190" h="614679">
                <a:moveTo>
                  <a:pt x="0" y="187960"/>
                </a:moveTo>
                <a:lnTo>
                  <a:pt x="6717" y="138009"/>
                </a:lnTo>
                <a:lnTo>
                  <a:pt x="25672" y="93114"/>
                </a:lnTo>
                <a:lnTo>
                  <a:pt x="55070" y="55070"/>
                </a:lnTo>
                <a:lnTo>
                  <a:pt x="93114" y="25672"/>
                </a:lnTo>
                <a:lnTo>
                  <a:pt x="138009" y="6717"/>
                </a:lnTo>
                <a:lnTo>
                  <a:pt x="187959" y="0"/>
                </a:lnTo>
                <a:lnTo>
                  <a:pt x="1204976" y="0"/>
                </a:lnTo>
                <a:lnTo>
                  <a:pt x="1254926" y="6717"/>
                </a:lnTo>
                <a:lnTo>
                  <a:pt x="1299821" y="25672"/>
                </a:lnTo>
                <a:lnTo>
                  <a:pt x="1337865" y="55070"/>
                </a:lnTo>
                <a:lnTo>
                  <a:pt x="1367263" y="93114"/>
                </a:lnTo>
                <a:lnTo>
                  <a:pt x="1386218" y="138009"/>
                </a:lnTo>
                <a:lnTo>
                  <a:pt x="1392935" y="187960"/>
                </a:lnTo>
                <a:lnTo>
                  <a:pt x="1392935" y="426212"/>
                </a:lnTo>
                <a:lnTo>
                  <a:pt x="1386218" y="476162"/>
                </a:lnTo>
                <a:lnTo>
                  <a:pt x="1367263" y="521057"/>
                </a:lnTo>
                <a:lnTo>
                  <a:pt x="1337865" y="559101"/>
                </a:lnTo>
                <a:lnTo>
                  <a:pt x="1299821" y="588499"/>
                </a:lnTo>
                <a:lnTo>
                  <a:pt x="1254926" y="607454"/>
                </a:lnTo>
                <a:lnTo>
                  <a:pt x="1204976" y="614172"/>
                </a:lnTo>
                <a:lnTo>
                  <a:pt x="187959" y="614172"/>
                </a:lnTo>
                <a:lnTo>
                  <a:pt x="138009" y="607454"/>
                </a:lnTo>
                <a:lnTo>
                  <a:pt x="93114" y="588499"/>
                </a:lnTo>
                <a:lnTo>
                  <a:pt x="55070" y="559101"/>
                </a:lnTo>
                <a:lnTo>
                  <a:pt x="25672" y="521057"/>
                </a:lnTo>
                <a:lnTo>
                  <a:pt x="6717" y="476162"/>
                </a:lnTo>
                <a:lnTo>
                  <a:pt x="0" y="426212"/>
                </a:lnTo>
                <a:lnTo>
                  <a:pt x="0" y="187960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11075034" y="5280405"/>
            <a:ext cx="935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pre</a:t>
            </a:r>
            <a:r>
              <a:rPr sz="2400" spc="-50" dirty="0">
                <a:latin typeface="Arial"/>
                <a:cs typeface="Arial"/>
              </a:rPr>
              <a:t>d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35" dirty="0">
                <a:latin typeface="Arial"/>
                <a:cs typeface="Arial"/>
              </a:rPr>
              <a:t>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1260073" y="5997321"/>
            <a:ext cx="595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&lt;/s&gt;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386077" y="3954526"/>
            <a:ext cx="888365" cy="440055"/>
          </a:xfrm>
          <a:custGeom>
            <a:avLst/>
            <a:gdLst/>
            <a:ahLst/>
            <a:cxnLst/>
            <a:rect l="l" t="t" r="r" b="b"/>
            <a:pathLst>
              <a:path w="888364" h="440054">
                <a:moveTo>
                  <a:pt x="53085" y="369570"/>
                </a:moveTo>
                <a:lnTo>
                  <a:pt x="0" y="438403"/>
                </a:lnTo>
                <a:lnTo>
                  <a:pt x="86868" y="439547"/>
                </a:lnTo>
                <a:lnTo>
                  <a:pt x="78345" y="421894"/>
                </a:lnTo>
                <a:lnTo>
                  <a:pt x="64008" y="421894"/>
                </a:lnTo>
                <a:lnTo>
                  <a:pt x="52705" y="398525"/>
                </a:lnTo>
                <a:lnTo>
                  <a:pt x="64346" y="392896"/>
                </a:lnTo>
                <a:lnTo>
                  <a:pt x="53085" y="369570"/>
                </a:lnTo>
                <a:close/>
              </a:path>
              <a:path w="888364" h="440054">
                <a:moveTo>
                  <a:pt x="64346" y="392896"/>
                </a:moveTo>
                <a:lnTo>
                  <a:pt x="52705" y="398525"/>
                </a:lnTo>
                <a:lnTo>
                  <a:pt x="64008" y="421894"/>
                </a:lnTo>
                <a:lnTo>
                  <a:pt x="75631" y="416272"/>
                </a:lnTo>
                <a:lnTo>
                  <a:pt x="64346" y="392896"/>
                </a:lnTo>
                <a:close/>
              </a:path>
              <a:path w="888364" h="440054">
                <a:moveTo>
                  <a:pt x="75631" y="416272"/>
                </a:moveTo>
                <a:lnTo>
                  <a:pt x="64008" y="421894"/>
                </a:lnTo>
                <a:lnTo>
                  <a:pt x="78345" y="421894"/>
                </a:lnTo>
                <a:lnTo>
                  <a:pt x="75631" y="416272"/>
                </a:lnTo>
                <a:close/>
              </a:path>
              <a:path w="888364" h="440054">
                <a:moveTo>
                  <a:pt x="876808" y="0"/>
                </a:moveTo>
                <a:lnTo>
                  <a:pt x="64346" y="392896"/>
                </a:lnTo>
                <a:lnTo>
                  <a:pt x="75631" y="416272"/>
                </a:lnTo>
                <a:lnTo>
                  <a:pt x="887984" y="23368"/>
                </a:lnTo>
                <a:lnTo>
                  <a:pt x="876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12229" y="4562728"/>
            <a:ext cx="1911350" cy="78105"/>
          </a:xfrm>
          <a:custGeom>
            <a:avLst/>
            <a:gdLst/>
            <a:ahLst/>
            <a:cxnLst/>
            <a:rect l="l" t="t" r="r" b="b"/>
            <a:pathLst>
              <a:path w="1911350" h="78104">
                <a:moveTo>
                  <a:pt x="1833384" y="51932"/>
                </a:moveTo>
                <a:lnTo>
                  <a:pt x="1833384" y="77850"/>
                </a:lnTo>
                <a:lnTo>
                  <a:pt x="1885200" y="51943"/>
                </a:lnTo>
                <a:lnTo>
                  <a:pt x="1833384" y="51932"/>
                </a:lnTo>
                <a:close/>
              </a:path>
              <a:path w="1911350" h="78104">
                <a:moveTo>
                  <a:pt x="1833384" y="26024"/>
                </a:moveTo>
                <a:lnTo>
                  <a:pt x="1833384" y="51932"/>
                </a:lnTo>
                <a:lnTo>
                  <a:pt x="1846338" y="51943"/>
                </a:lnTo>
                <a:lnTo>
                  <a:pt x="1846338" y="26035"/>
                </a:lnTo>
                <a:lnTo>
                  <a:pt x="1833384" y="26024"/>
                </a:lnTo>
                <a:close/>
              </a:path>
              <a:path w="1911350" h="78104">
                <a:moveTo>
                  <a:pt x="1833384" y="0"/>
                </a:moveTo>
                <a:lnTo>
                  <a:pt x="1833384" y="26024"/>
                </a:lnTo>
                <a:lnTo>
                  <a:pt x="1846338" y="26035"/>
                </a:lnTo>
                <a:lnTo>
                  <a:pt x="1846338" y="51943"/>
                </a:lnTo>
                <a:lnTo>
                  <a:pt x="1885222" y="51932"/>
                </a:lnTo>
                <a:lnTo>
                  <a:pt x="1911108" y="38988"/>
                </a:lnTo>
                <a:lnTo>
                  <a:pt x="1833384" y="0"/>
                </a:lnTo>
                <a:close/>
              </a:path>
              <a:path w="1911350" h="78104">
                <a:moveTo>
                  <a:pt x="25" y="24511"/>
                </a:moveTo>
                <a:lnTo>
                  <a:pt x="0" y="50419"/>
                </a:lnTo>
                <a:lnTo>
                  <a:pt x="1833384" y="51932"/>
                </a:lnTo>
                <a:lnTo>
                  <a:pt x="1833384" y="26024"/>
                </a:lnTo>
                <a:lnTo>
                  <a:pt x="25" y="24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22197" y="4254246"/>
            <a:ext cx="1091565" cy="622300"/>
          </a:xfrm>
          <a:custGeom>
            <a:avLst/>
            <a:gdLst/>
            <a:ahLst/>
            <a:cxnLst/>
            <a:rect l="l" t="t" r="r" b="b"/>
            <a:pathLst>
              <a:path w="1091564" h="622300">
                <a:moveTo>
                  <a:pt x="900810" y="0"/>
                </a:moveTo>
                <a:lnTo>
                  <a:pt x="190347" y="0"/>
                </a:lnTo>
                <a:lnTo>
                  <a:pt x="146701" y="5027"/>
                </a:lnTo>
                <a:lnTo>
                  <a:pt x="106635" y="19346"/>
                </a:lnTo>
                <a:lnTo>
                  <a:pt x="71292" y="41817"/>
                </a:lnTo>
                <a:lnTo>
                  <a:pt x="41815" y="71297"/>
                </a:lnTo>
                <a:lnTo>
                  <a:pt x="19346" y="106644"/>
                </a:lnTo>
                <a:lnTo>
                  <a:pt x="5026" y="146717"/>
                </a:lnTo>
                <a:lnTo>
                  <a:pt x="0" y="190373"/>
                </a:lnTo>
                <a:lnTo>
                  <a:pt x="0" y="431418"/>
                </a:lnTo>
                <a:lnTo>
                  <a:pt x="5026" y="475074"/>
                </a:lnTo>
                <a:lnTo>
                  <a:pt x="19346" y="515147"/>
                </a:lnTo>
                <a:lnTo>
                  <a:pt x="41815" y="550494"/>
                </a:lnTo>
                <a:lnTo>
                  <a:pt x="71292" y="579974"/>
                </a:lnTo>
                <a:lnTo>
                  <a:pt x="106635" y="602445"/>
                </a:lnTo>
                <a:lnTo>
                  <a:pt x="146701" y="616764"/>
                </a:lnTo>
                <a:lnTo>
                  <a:pt x="190347" y="621791"/>
                </a:lnTo>
                <a:lnTo>
                  <a:pt x="900810" y="621791"/>
                </a:lnTo>
                <a:lnTo>
                  <a:pt x="944466" y="616764"/>
                </a:lnTo>
                <a:lnTo>
                  <a:pt x="984539" y="602445"/>
                </a:lnTo>
                <a:lnTo>
                  <a:pt x="1019886" y="579974"/>
                </a:lnTo>
                <a:lnTo>
                  <a:pt x="1049366" y="550494"/>
                </a:lnTo>
                <a:lnTo>
                  <a:pt x="1071837" y="515147"/>
                </a:lnTo>
                <a:lnTo>
                  <a:pt x="1086156" y="475074"/>
                </a:lnTo>
                <a:lnTo>
                  <a:pt x="1091184" y="431418"/>
                </a:lnTo>
                <a:lnTo>
                  <a:pt x="1091184" y="190373"/>
                </a:lnTo>
                <a:lnTo>
                  <a:pt x="1086156" y="146717"/>
                </a:lnTo>
                <a:lnTo>
                  <a:pt x="1071837" y="106644"/>
                </a:lnTo>
                <a:lnTo>
                  <a:pt x="1049366" y="71297"/>
                </a:lnTo>
                <a:lnTo>
                  <a:pt x="1019886" y="41817"/>
                </a:lnTo>
                <a:lnTo>
                  <a:pt x="984539" y="19346"/>
                </a:lnTo>
                <a:lnTo>
                  <a:pt x="944466" y="5027"/>
                </a:lnTo>
                <a:lnTo>
                  <a:pt x="90081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22197" y="4254246"/>
            <a:ext cx="1091565" cy="622300"/>
          </a:xfrm>
          <a:custGeom>
            <a:avLst/>
            <a:gdLst/>
            <a:ahLst/>
            <a:cxnLst/>
            <a:rect l="l" t="t" r="r" b="b"/>
            <a:pathLst>
              <a:path w="1091564" h="622300">
                <a:moveTo>
                  <a:pt x="0" y="190373"/>
                </a:moveTo>
                <a:lnTo>
                  <a:pt x="5026" y="146717"/>
                </a:lnTo>
                <a:lnTo>
                  <a:pt x="19346" y="106644"/>
                </a:lnTo>
                <a:lnTo>
                  <a:pt x="41815" y="71297"/>
                </a:lnTo>
                <a:lnTo>
                  <a:pt x="71292" y="41817"/>
                </a:lnTo>
                <a:lnTo>
                  <a:pt x="106635" y="19346"/>
                </a:lnTo>
                <a:lnTo>
                  <a:pt x="146701" y="5027"/>
                </a:lnTo>
                <a:lnTo>
                  <a:pt x="190347" y="0"/>
                </a:lnTo>
                <a:lnTo>
                  <a:pt x="900810" y="0"/>
                </a:lnTo>
                <a:lnTo>
                  <a:pt x="944466" y="5027"/>
                </a:lnTo>
                <a:lnTo>
                  <a:pt x="984539" y="19346"/>
                </a:lnTo>
                <a:lnTo>
                  <a:pt x="1019886" y="41817"/>
                </a:lnTo>
                <a:lnTo>
                  <a:pt x="1049366" y="71297"/>
                </a:lnTo>
                <a:lnTo>
                  <a:pt x="1071837" y="106644"/>
                </a:lnTo>
                <a:lnTo>
                  <a:pt x="1086156" y="146717"/>
                </a:lnTo>
                <a:lnTo>
                  <a:pt x="1091184" y="190373"/>
                </a:lnTo>
                <a:lnTo>
                  <a:pt x="1091184" y="431418"/>
                </a:lnTo>
                <a:lnTo>
                  <a:pt x="1086156" y="475074"/>
                </a:lnTo>
                <a:lnTo>
                  <a:pt x="1071837" y="515147"/>
                </a:lnTo>
                <a:lnTo>
                  <a:pt x="1049366" y="550494"/>
                </a:lnTo>
                <a:lnTo>
                  <a:pt x="1019886" y="579974"/>
                </a:lnTo>
                <a:lnTo>
                  <a:pt x="984539" y="602445"/>
                </a:lnTo>
                <a:lnTo>
                  <a:pt x="944466" y="616764"/>
                </a:lnTo>
                <a:lnTo>
                  <a:pt x="900810" y="621791"/>
                </a:lnTo>
                <a:lnTo>
                  <a:pt x="190347" y="621791"/>
                </a:lnTo>
                <a:lnTo>
                  <a:pt x="146701" y="616764"/>
                </a:lnTo>
                <a:lnTo>
                  <a:pt x="106635" y="602445"/>
                </a:lnTo>
                <a:lnTo>
                  <a:pt x="71292" y="579974"/>
                </a:lnTo>
                <a:lnTo>
                  <a:pt x="41815" y="550494"/>
                </a:lnTo>
                <a:lnTo>
                  <a:pt x="19346" y="515147"/>
                </a:lnTo>
                <a:lnTo>
                  <a:pt x="5026" y="475074"/>
                </a:lnTo>
                <a:lnTo>
                  <a:pt x="0" y="431418"/>
                </a:lnTo>
                <a:lnTo>
                  <a:pt x="0" y="19037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969670" y="4361510"/>
            <a:ext cx="793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LSTM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385822" y="4155185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30" h="891539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368295" y="4152900"/>
            <a:ext cx="334530" cy="336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375916" y="4163567"/>
            <a:ext cx="281939" cy="283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368295" y="4437875"/>
            <a:ext cx="334530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75916" y="4448555"/>
            <a:ext cx="281939" cy="2819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368295" y="4722863"/>
            <a:ext cx="334530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375916" y="4733544"/>
            <a:ext cx="281939" cy="2819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2026411" y="2701290"/>
            <a:ext cx="7411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7780" algn="l"/>
                <a:tab pos="4342130" algn="l"/>
                <a:tab pos="6715759" algn="l"/>
              </a:tabLst>
            </a:pPr>
            <a:r>
              <a:rPr sz="3600" spc="-95" dirty="0">
                <a:latin typeface="Arial"/>
                <a:cs typeface="Arial"/>
              </a:rPr>
              <a:t>&lt;s&gt;	</a:t>
            </a:r>
            <a:r>
              <a:rPr sz="3600" spc="-145" dirty="0">
                <a:latin typeface="Arial"/>
                <a:cs typeface="Arial"/>
              </a:rPr>
              <a:t>I	</a:t>
            </a:r>
            <a:r>
              <a:rPr sz="3600" spc="-65" dirty="0">
                <a:latin typeface="Arial"/>
                <a:cs typeface="Arial"/>
              </a:rPr>
              <a:t>hat</a:t>
            </a:r>
            <a:r>
              <a:rPr sz="3600" spc="-70" dirty="0">
                <a:latin typeface="Arial"/>
                <a:cs typeface="Arial"/>
              </a:rPr>
              <a:t>e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65" dirty="0">
                <a:latin typeface="Arial"/>
                <a:cs typeface="Arial"/>
              </a:rPr>
              <a:t>this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800605" y="3682746"/>
            <a:ext cx="1170940" cy="265430"/>
          </a:xfrm>
          <a:custGeom>
            <a:avLst/>
            <a:gdLst/>
            <a:ahLst/>
            <a:cxnLst/>
            <a:rect l="l" t="t" r="r" b="b"/>
            <a:pathLst>
              <a:path w="1170939" h="265429">
                <a:moveTo>
                  <a:pt x="0" y="265175"/>
                </a:moveTo>
                <a:lnTo>
                  <a:pt x="1170432" y="265175"/>
                </a:lnTo>
                <a:lnTo>
                  <a:pt x="1170432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769364" y="3659073"/>
            <a:ext cx="356666" cy="3566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808988" y="3672840"/>
            <a:ext cx="281939" cy="28193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054351" y="3659073"/>
            <a:ext cx="356666" cy="3566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093976" y="3672840"/>
            <a:ext cx="281940" cy="28193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339339" y="3659073"/>
            <a:ext cx="356666" cy="3566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378964" y="3672840"/>
            <a:ext cx="281940" cy="28193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624327" y="3659073"/>
            <a:ext cx="356666" cy="3566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663951" y="3672840"/>
            <a:ext cx="281940" cy="28193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348229" y="3222498"/>
            <a:ext cx="78105" cy="437515"/>
          </a:xfrm>
          <a:custGeom>
            <a:avLst/>
            <a:gdLst/>
            <a:ahLst/>
            <a:cxnLst/>
            <a:rect l="l" t="t" r="r" b="b"/>
            <a:pathLst>
              <a:path w="78105" h="437514">
                <a:moveTo>
                  <a:pt x="25863" y="359706"/>
                </a:moveTo>
                <a:lnTo>
                  <a:pt x="0" y="359790"/>
                </a:lnTo>
                <a:lnTo>
                  <a:pt x="39115" y="437388"/>
                </a:lnTo>
                <a:lnTo>
                  <a:pt x="71236" y="372617"/>
                </a:lnTo>
                <a:lnTo>
                  <a:pt x="25907" y="372617"/>
                </a:lnTo>
                <a:lnTo>
                  <a:pt x="25863" y="359706"/>
                </a:lnTo>
                <a:close/>
              </a:path>
              <a:path w="78105" h="437514">
                <a:moveTo>
                  <a:pt x="51771" y="359621"/>
                </a:moveTo>
                <a:lnTo>
                  <a:pt x="25863" y="359706"/>
                </a:lnTo>
                <a:lnTo>
                  <a:pt x="25907" y="372617"/>
                </a:lnTo>
                <a:lnTo>
                  <a:pt x="51815" y="372617"/>
                </a:lnTo>
                <a:lnTo>
                  <a:pt x="51771" y="359621"/>
                </a:lnTo>
                <a:close/>
              </a:path>
              <a:path w="78105" h="437514">
                <a:moveTo>
                  <a:pt x="77724" y="359537"/>
                </a:moveTo>
                <a:lnTo>
                  <a:pt x="51771" y="359621"/>
                </a:lnTo>
                <a:lnTo>
                  <a:pt x="51815" y="372617"/>
                </a:lnTo>
                <a:lnTo>
                  <a:pt x="71236" y="372617"/>
                </a:lnTo>
                <a:lnTo>
                  <a:pt x="77724" y="359537"/>
                </a:lnTo>
                <a:close/>
              </a:path>
              <a:path w="78105" h="437514">
                <a:moveTo>
                  <a:pt x="50545" y="0"/>
                </a:moveTo>
                <a:lnTo>
                  <a:pt x="24637" y="0"/>
                </a:lnTo>
                <a:lnTo>
                  <a:pt x="25863" y="359706"/>
                </a:lnTo>
                <a:lnTo>
                  <a:pt x="51771" y="359621"/>
                </a:lnTo>
                <a:lnTo>
                  <a:pt x="505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465958" y="5036058"/>
            <a:ext cx="78105" cy="970915"/>
          </a:xfrm>
          <a:custGeom>
            <a:avLst/>
            <a:gdLst/>
            <a:ahLst/>
            <a:cxnLst/>
            <a:rect l="l" t="t" r="r" b="b"/>
            <a:pathLst>
              <a:path w="78105" h="970914">
                <a:moveTo>
                  <a:pt x="25927" y="893063"/>
                </a:moveTo>
                <a:lnTo>
                  <a:pt x="0" y="893063"/>
                </a:lnTo>
                <a:lnTo>
                  <a:pt x="38735" y="970788"/>
                </a:lnTo>
                <a:lnTo>
                  <a:pt x="71225" y="906017"/>
                </a:lnTo>
                <a:lnTo>
                  <a:pt x="25908" y="906017"/>
                </a:lnTo>
                <a:lnTo>
                  <a:pt x="25927" y="893063"/>
                </a:lnTo>
                <a:close/>
              </a:path>
              <a:path w="78105" h="970914">
                <a:moveTo>
                  <a:pt x="53213" y="0"/>
                </a:moveTo>
                <a:lnTo>
                  <a:pt x="27305" y="0"/>
                </a:lnTo>
                <a:lnTo>
                  <a:pt x="25908" y="906017"/>
                </a:lnTo>
                <a:lnTo>
                  <a:pt x="51816" y="906017"/>
                </a:lnTo>
                <a:lnTo>
                  <a:pt x="53213" y="0"/>
                </a:lnTo>
                <a:close/>
              </a:path>
              <a:path w="78105" h="970914">
                <a:moveTo>
                  <a:pt x="77724" y="893063"/>
                </a:moveTo>
                <a:lnTo>
                  <a:pt x="51835" y="893063"/>
                </a:lnTo>
                <a:lnTo>
                  <a:pt x="51816" y="906017"/>
                </a:lnTo>
                <a:lnTo>
                  <a:pt x="71225" y="906017"/>
                </a:lnTo>
                <a:lnTo>
                  <a:pt x="77724" y="893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815845" y="5176265"/>
            <a:ext cx="1393190" cy="614680"/>
          </a:xfrm>
          <a:custGeom>
            <a:avLst/>
            <a:gdLst/>
            <a:ahLst/>
            <a:cxnLst/>
            <a:rect l="l" t="t" r="r" b="b"/>
            <a:pathLst>
              <a:path w="1393189" h="614679">
                <a:moveTo>
                  <a:pt x="1204976" y="0"/>
                </a:moveTo>
                <a:lnTo>
                  <a:pt x="187960" y="0"/>
                </a:lnTo>
                <a:lnTo>
                  <a:pt x="138009" y="6717"/>
                </a:lnTo>
                <a:lnTo>
                  <a:pt x="93114" y="25672"/>
                </a:lnTo>
                <a:lnTo>
                  <a:pt x="55070" y="55070"/>
                </a:lnTo>
                <a:lnTo>
                  <a:pt x="25672" y="93114"/>
                </a:lnTo>
                <a:lnTo>
                  <a:pt x="6717" y="138009"/>
                </a:lnTo>
                <a:lnTo>
                  <a:pt x="0" y="187960"/>
                </a:lnTo>
                <a:lnTo>
                  <a:pt x="0" y="426212"/>
                </a:lnTo>
                <a:lnTo>
                  <a:pt x="6717" y="476162"/>
                </a:lnTo>
                <a:lnTo>
                  <a:pt x="25672" y="521057"/>
                </a:lnTo>
                <a:lnTo>
                  <a:pt x="55070" y="559101"/>
                </a:lnTo>
                <a:lnTo>
                  <a:pt x="93114" y="588499"/>
                </a:lnTo>
                <a:lnTo>
                  <a:pt x="138009" y="607454"/>
                </a:lnTo>
                <a:lnTo>
                  <a:pt x="187960" y="614172"/>
                </a:lnTo>
                <a:lnTo>
                  <a:pt x="1204976" y="614172"/>
                </a:lnTo>
                <a:lnTo>
                  <a:pt x="1254926" y="607454"/>
                </a:lnTo>
                <a:lnTo>
                  <a:pt x="1299821" y="588499"/>
                </a:lnTo>
                <a:lnTo>
                  <a:pt x="1337865" y="559101"/>
                </a:lnTo>
                <a:lnTo>
                  <a:pt x="1367263" y="521057"/>
                </a:lnTo>
                <a:lnTo>
                  <a:pt x="1386218" y="476162"/>
                </a:lnTo>
                <a:lnTo>
                  <a:pt x="1392936" y="426212"/>
                </a:lnTo>
                <a:lnTo>
                  <a:pt x="1392936" y="187960"/>
                </a:lnTo>
                <a:lnTo>
                  <a:pt x="1386218" y="138009"/>
                </a:lnTo>
                <a:lnTo>
                  <a:pt x="1367263" y="93114"/>
                </a:lnTo>
                <a:lnTo>
                  <a:pt x="1337865" y="55070"/>
                </a:lnTo>
                <a:lnTo>
                  <a:pt x="1299821" y="25672"/>
                </a:lnTo>
                <a:lnTo>
                  <a:pt x="1254926" y="6717"/>
                </a:lnTo>
                <a:lnTo>
                  <a:pt x="1204976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815845" y="5176265"/>
            <a:ext cx="1393190" cy="614680"/>
          </a:xfrm>
          <a:custGeom>
            <a:avLst/>
            <a:gdLst/>
            <a:ahLst/>
            <a:cxnLst/>
            <a:rect l="l" t="t" r="r" b="b"/>
            <a:pathLst>
              <a:path w="1393189" h="614679">
                <a:moveTo>
                  <a:pt x="0" y="187960"/>
                </a:moveTo>
                <a:lnTo>
                  <a:pt x="6717" y="138009"/>
                </a:lnTo>
                <a:lnTo>
                  <a:pt x="25672" y="93114"/>
                </a:lnTo>
                <a:lnTo>
                  <a:pt x="55070" y="55070"/>
                </a:lnTo>
                <a:lnTo>
                  <a:pt x="93114" y="25672"/>
                </a:lnTo>
                <a:lnTo>
                  <a:pt x="138009" y="6717"/>
                </a:lnTo>
                <a:lnTo>
                  <a:pt x="187960" y="0"/>
                </a:lnTo>
                <a:lnTo>
                  <a:pt x="1204976" y="0"/>
                </a:lnTo>
                <a:lnTo>
                  <a:pt x="1254926" y="6717"/>
                </a:lnTo>
                <a:lnTo>
                  <a:pt x="1299821" y="25672"/>
                </a:lnTo>
                <a:lnTo>
                  <a:pt x="1337865" y="55070"/>
                </a:lnTo>
                <a:lnTo>
                  <a:pt x="1367263" y="93114"/>
                </a:lnTo>
                <a:lnTo>
                  <a:pt x="1386218" y="138009"/>
                </a:lnTo>
                <a:lnTo>
                  <a:pt x="1392936" y="187960"/>
                </a:lnTo>
                <a:lnTo>
                  <a:pt x="1392936" y="426212"/>
                </a:lnTo>
                <a:lnTo>
                  <a:pt x="1386218" y="476162"/>
                </a:lnTo>
                <a:lnTo>
                  <a:pt x="1367263" y="521057"/>
                </a:lnTo>
                <a:lnTo>
                  <a:pt x="1337865" y="559101"/>
                </a:lnTo>
                <a:lnTo>
                  <a:pt x="1299821" y="588499"/>
                </a:lnTo>
                <a:lnTo>
                  <a:pt x="1254926" y="607454"/>
                </a:lnTo>
                <a:lnTo>
                  <a:pt x="1204976" y="614172"/>
                </a:lnTo>
                <a:lnTo>
                  <a:pt x="187960" y="614172"/>
                </a:lnTo>
                <a:lnTo>
                  <a:pt x="138009" y="607454"/>
                </a:lnTo>
                <a:lnTo>
                  <a:pt x="93114" y="588499"/>
                </a:lnTo>
                <a:lnTo>
                  <a:pt x="55070" y="559101"/>
                </a:lnTo>
                <a:lnTo>
                  <a:pt x="25672" y="521057"/>
                </a:lnTo>
                <a:lnTo>
                  <a:pt x="6717" y="476162"/>
                </a:lnTo>
                <a:lnTo>
                  <a:pt x="0" y="426212"/>
                </a:lnTo>
                <a:lnTo>
                  <a:pt x="0" y="187960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 txBox="1"/>
          <p:nvPr/>
        </p:nvSpPr>
        <p:spPr>
          <a:xfrm>
            <a:off x="2044064" y="5280405"/>
            <a:ext cx="935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pre</a:t>
            </a:r>
            <a:r>
              <a:rPr sz="2400" spc="-50" dirty="0">
                <a:latin typeface="Arial"/>
                <a:cs typeface="Arial"/>
              </a:rPr>
              <a:t>d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35" dirty="0">
                <a:latin typeface="Arial"/>
                <a:cs typeface="Arial"/>
              </a:rPr>
              <a:t>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478785" y="5997321"/>
            <a:ext cx="98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8936" y="7646669"/>
            <a:ext cx="78105" cy="775970"/>
          </a:xfrm>
          <a:custGeom>
            <a:avLst/>
            <a:gdLst/>
            <a:ahLst/>
            <a:cxnLst/>
            <a:rect l="l" t="t" r="r" b="b"/>
            <a:pathLst>
              <a:path w="78105" h="775970">
                <a:moveTo>
                  <a:pt x="0" y="697864"/>
                </a:moveTo>
                <a:lnTo>
                  <a:pt x="38709" y="775715"/>
                </a:lnTo>
                <a:lnTo>
                  <a:pt x="71274" y="710945"/>
                </a:lnTo>
                <a:lnTo>
                  <a:pt x="25882" y="710945"/>
                </a:lnTo>
                <a:lnTo>
                  <a:pt x="25908" y="697949"/>
                </a:lnTo>
                <a:lnTo>
                  <a:pt x="0" y="697864"/>
                </a:lnTo>
                <a:close/>
              </a:path>
              <a:path w="78105" h="775970">
                <a:moveTo>
                  <a:pt x="25908" y="697949"/>
                </a:moveTo>
                <a:lnTo>
                  <a:pt x="25882" y="710945"/>
                </a:lnTo>
                <a:lnTo>
                  <a:pt x="51790" y="710945"/>
                </a:lnTo>
                <a:lnTo>
                  <a:pt x="51815" y="698034"/>
                </a:lnTo>
                <a:lnTo>
                  <a:pt x="25908" y="697949"/>
                </a:lnTo>
                <a:close/>
              </a:path>
              <a:path w="78105" h="775970">
                <a:moveTo>
                  <a:pt x="51815" y="698034"/>
                </a:moveTo>
                <a:lnTo>
                  <a:pt x="51790" y="710945"/>
                </a:lnTo>
                <a:lnTo>
                  <a:pt x="71274" y="710945"/>
                </a:lnTo>
                <a:lnTo>
                  <a:pt x="77724" y="698118"/>
                </a:lnTo>
                <a:lnTo>
                  <a:pt x="51815" y="698034"/>
                </a:lnTo>
                <a:close/>
              </a:path>
              <a:path w="78105" h="775970">
                <a:moveTo>
                  <a:pt x="53187" y="0"/>
                </a:moveTo>
                <a:lnTo>
                  <a:pt x="27279" y="0"/>
                </a:lnTo>
                <a:lnTo>
                  <a:pt x="25908" y="697949"/>
                </a:lnTo>
                <a:lnTo>
                  <a:pt x="51815" y="698034"/>
                </a:lnTo>
                <a:lnTo>
                  <a:pt x="531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26180" y="7646669"/>
            <a:ext cx="78105" cy="775970"/>
          </a:xfrm>
          <a:custGeom>
            <a:avLst/>
            <a:gdLst/>
            <a:ahLst/>
            <a:cxnLst/>
            <a:rect l="l" t="t" r="r" b="b"/>
            <a:pathLst>
              <a:path w="78104" h="775970">
                <a:moveTo>
                  <a:pt x="25882" y="698034"/>
                </a:moveTo>
                <a:lnTo>
                  <a:pt x="0" y="698118"/>
                </a:lnTo>
                <a:lnTo>
                  <a:pt x="38989" y="775715"/>
                </a:lnTo>
                <a:lnTo>
                  <a:pt x="71215" y="710945"/>
                </a:lnTo>
                <a:lnTo>
                  <a:pt x="25907" y="710945"/>
                </a:lnTo>
                <a:lnTo>
                  <a:pt x="25882" y="698034"/>
                </a:lnTo>
                <a:close/>
              </a:path>
              <a:path w="78104" h="775970">
                <a:moveTo>
                  <a:pt x="51790" y="697949"/>
                </a:moveTo>
                <a:lnTo>
                  <a:pt x="25882" y="698034"/>
                </a:lnTo>
                <a:lnTo>
                  <a:pt x="25907" y="710945"/>
                </a:lnTo>
                <a:lnTo>
                  <a:pt x="51816" y="710945"/>
                </a:lnTo>
                <a:lnTo>
                  <a:pt x="51790" y="697949"/>
                </a:lnTo>
                <a:close/>
              </a:path>
              <a:path w="78104" h="775970">
                <a:moveTo>
                  <a:pt x="77723" y="697864"/>
                </a:moveTo>
                <a:lnTo>
                  <a:pt x="51790" y="697949"/>
                </a:lnTo>
                <a:lnTo>
                  <a:pt x="51816" y="710945"/>
                </a:lnTo>
                <a:lnTo>
                  <a:pt x="71215" y="710945"/>
                </a:lnTo>
                <a:lnTo>
                  <a:pt x="77723" y="697864"/>
                </a:lnTo>
                <a:close/>
              </a:path>
              <a:path w="78104" h="775970">
                <a:moveTo>
                  <a:pt x="50418" y="0"/>
                </a:moveTo>
                <a:lnTo>
                  <a:pt x="24511" y="0"/>
                </a:lnTo>
                <a:lnTo>
                  <a:pt x="25882" y="698034"/>
                </a:lnTo>
                <a:lnTo>
                  <a:pt x="51790" y="697949"/>
                </a:lnTo>
                <a:lnTo>
                  <a:pt x="504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0072" y="7646669"/>
            <a:ext cx="78105" cy="775970"/>
          </a:xfrm>
          <a:custGeom>
            <a:avLst/>
            <a:gdLst/>
            <a:ahLst/>
            <a:cxnLst/>
            <a:rect l="l" t="t" r="r" b="b"/>
            <a:pathLst>
              <a:path w="78104" h="775970">
                <a:moveTo>
                  <a:pt x="25882" y="698034"/>
                </a:moveTo>
                <a:lnTo>
                  <a:pt x="0" y="698118"/>
                </a:lnTo>
                <a:lnTo>
                  <a:pt x="38988" y="775715"/>
                </a:lnTo>
                <a:lnTo>
                  <a:pt x="71215" y="710945"/>
                </a:lnTo>
                <a:lnTo>
                  <a:pt x="25907" y="710945"/>
                </a:lnTo>
                <a:lnTo>
                  <a:pt x="25882" y="698034"/>
                </a:lnTo>
                <a:close/>
              </a:path>
              <a:path w="78104" h="775970">
                <a:moveTo>
                  <a:pt x="51790" y="697949"/>
                </a:moveTo>
                <a:lnTo>
                  <a:pt x="25882" y="698034"/>
                </a:lnTo>
                <a:lnTo>
                  <a:pt x="25907" y="710945"/>
                </a:lnTo>
                <a:lnTo>
                  <a:pt x="51815" y="710945"/>
                </a:lnTo>
                <a:lnTo>
                  <a:pt x="51790" y="697949"/>
                </a:lnTo>
                <a:close/>
              </a:path>
              <a:path w="78104" h="775970">
                <a:moveTo>
                  <a:pt x="77724" y="697864"/>
                </a:moveTo>
                <a:lnTo>
                  <a:pt x="51790" y="697949"/>
                </a:lnTo>
                <a:lnTo>
                  <a:pt x="51815" y="710945"/>
                </a:lnTo>
                <a:lnTo>
                  <a:pt x="71215" y="710945"/>
                </a:lnTo>
                <a:lnTo>
                  <a:pt x="77724" y="697864"/>
                </a:lnTo>
                <a:close/>
              </a:path>
              <a:path w="78104" h="775970">
                <a:moveTo>
                  <a:pt x="50418" y="0"/>
                </a:moveTo>
                <a:lnTo>
                  <a:pt x="24511" y="0"/>
                </a:lnTo>
                <a:lnTo>
                  <a:pt x="25882" y="698034"/>
                </a:lnTo>
                <a:lnTo>
                  <a:pt x="51790" y="697949"/>
                </a:lnTo>
                <a:lnTo>
                  <a:pt x="504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96072" y="7646669"/>
            <a:ext cx="78105" cy="775970"/>
          </a:xfrm>
          <a:custGeom>
            <a:avLst/>
            <a:gdLst/>
            <a:ahLst/>
            <a:cxnLst/>
            <a:rect l="l" t="t" r="r" b="b"/>
            <a:pathLst>
              <a:path w="78104" h="775970">
                <a:moveTo>
                  <a:pt x="25882" y="698034"/>
                </a:moveTo>
                <a:lnTo>
                  <a:pt x="0" y="698118"/>
                </a:lnTo>
                <a:lnTo>
                  <a:pt x="38988" y="775715"/>
                </a:lnTo>
                <a:lnTo>
                  <a:pt x="71215" y="710945"/>
                </a:lnTo>
                <a:lnTo>
                  <a:pt x="25907" y="710945"/>
                </a:lnTo>
                <a:lnTo>
                  <a:pt x="25882" y="698034"/>
                </a:lnTo>
                <a:close/>
              </a:path>
              <a:path w="78104" h="775970">
                <a:moveTo>
                  <a:pt x="51790" y="697949"/>
                </a:moveTo>
                <a:lnTo>
                  <a:pt x="25882" y="698034"/>
                </a:lnTo>
                <a:lnTo>
                  <a:pt x="25907" y="710945"/>
                </a:lnTo>
                <a:lnTo>
                  <a:pt x="51816" y="710945"/>
                </a:lnTo>
                <a:lnTo>
                  <a:pt x="51790" y="697949"/>
                </a:lnTo>
                <a:close/>
              </a:path>
              <a:path w="78104" h="775970">
                <a:moveTo>
                  <a:pt x="77724" y="697864"/>
                </a:moveTo>
                <a:lnTo>
                  <a:pt x="51790" y="697949"/>
                </a:lnTo>
                <a:lnTo>
                  <a:pt x="51816" y="710945"/>
                </a:lnTo>
                <a:lnTo>
                  <a:pt x="71215" y="710945"/>
                </a:lnTo>
                <a:lnTo>
                  <a:pt x="77724" y="697864"/>
                </a:lnTo>
                <a:close/>
              </a:path>
              <a:path w="78104" h="775970">
                <a:moveTo>
                  <a:pt x="50419" y="0"/>
                </a:moveTo>
                <a:lnTo>
                  <a:pt x="24510" y="0"/>
                </a:lnTo>
                <a:lnTo>
                  <a:pt x="25882" y="698034"/>
                </a:lnTo>
                <a:lnTo>
                  <a:pt x="51790" y="697949"/>
                </a:lnTo>
                <a:lnTo>
                  <a:pt x="50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82072" y="7646669"/>
            <a:ext cx="78105" cy="775970"/>
          </a:xfrm>
          <a:custGeom>
            <a:avLst/>
            <a:gdLst/>
            <a:ahLst/>
            <a:cxnLst/>
            <a:rect l="l" t="t" r="r" b="b"/>
            <a:pathLst>
              <a:path w="78104" h="775970">
                <a:moveTo>
                  <a:pt x="25882" y="698034"/>
                </a:moveTo>
                <a:lnTo>
                  <a:pt x="0" y="698118"/>
                </a:lnTo>
                <a:lnTo>
                  <a:pt x="38988" y="775715"/>
                </a:lnTo>
                <a:lnTo>
                  <a:pt x="71215" y="710945"/>
                </a:lnTo>
                <a:lnTo>
                  <a:pt x="25907" y="710945"/>
                </a:lnTo>
                <a:lnTo>
                  <a:pt x="25882" y="698034"/>
                </a:lnTo>
                <a:close/>
              </a:path>
              <a:path w="78104" h="775970">
                <a:moveTo>
                  <a:pt x="51790" y="697949"/>
                </a:moveTo>
                <a:lnTo>
                  <a:pt x="25882" y="698034"/>
                </a:lnTo>
                <a:lnTo>
                  <a:pt x="25907" y="710945"/>
                </a:lnTo>
                <a:lnTo>
                  <a:pt x="51816" y="710945"/>
                </a:lnTo>
                <a:lnTo>
                  <a:pt x="51790" y="697949"/>
                </a:lnTo>
                <a:close/>
              </a:path>
              <a:path w="78104" h="775970">
                <a:moveTo>
                  <a:pt x="77724" y="697864"/>
                </a:moveTo>
                <a:lnTo>
                  <a:pt x="51790" y="697949"/>
                </a:lnTo>
                <a:lnTo>
                  <a:pt x="51816" y="710945"/>
                </a:lnTo>
                <a:lnTo>
                  <a:pt x="71215" y="710945"/>
                </a:lnTo>
                <a:lnTo>
                  <a:pt x="77724" y="697864"/>
                </a:lnTo>
                <a:close/>
              </a:path>
              <a:path w="78104" h="775970">
                <a:moveTo>
                  <a:pt x="50419" y="0"/>
                </a:moveTo>
                <a:lnTo>
                  <a:pt x="24510" y="0"/>
                </a:lnTo>
                <a:lnTo>
                  <a:pt x="25882" y="698034"/>
                </a:lnTo>
                <a:lnTo>
                  <a:pt x="51790" y="697949"/>
                </a:lnTo>
                <a:lnTo>
                  <a:pt x="50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4850" y="3861053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30" h="891539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7323" y="3860279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4944" y="3870959"/>
            <a:ext cx="281940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7323" y="4145267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4944" y="4155947"/>
            <a:ext cx="281940" cy="281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7323" y="4428744"/>
            <a:ext cx="334530" cy="336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4944" y="4439411"/>
            <a:ext cx="281940" cy="283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91105" y="3660394"/>
            <a:ext cx="888365" cy="440055"/>
          </a:xfrm>
          <a:custGeom>
            <a:avLst/>
            <a:gdLst/>
            <a:ahLst/>
            <a:cxnLst/>
            <a:rect l="l" t="t" r="r" b="b"/>
            <a:pathLst>
              <a:path w="888364" h="440054">
                <a:moveTo>
                  <a:pt x="53086" y="369569"/>
                </a:moveTo>
                <a:lnTo>
                  <a:pt x="0" y="438403"/>
                </a:lnTo>
                <a:lnTo>
                  <a:pt x="86868" y="439546"/>
                </a:lnTo>
                <a:lnTo>
                  <a:pt x="78345" y="421893"/>
                </a:lnTo>
                <a:lnTo>
                  <a:pt x="64007" y="421893"/>
                </a:lnTo>
                <a:lnTo>
                  <a:pt x="52705" y="398525"/>
                </a:lnTo>
                <a:lnTo>
                  <a:pt x="64346" y="392896"/>
                </a:lnTo>
                <a:lnTo>
                  <a:pt x="53086" y="369569"/>
                </a:lnTo>
                <a:close/>
              </a:path>
              <a:path w="888364" h="440054">
                <a:moveTo>
                  <a:pt x="64346" y="392896"/>
                </a:moveTo>
                <a:lnTo>
                  <a:pt x="52705" y="398525"/>
                </a:lnTo>
                <a:lnTo>
                  <a:pt x="64007" y="421893"/>
                </a:lnTo>
                <a:lnTo>
                  <a:pt x="75631" y="416272"/>
                </a:lnTo>
                <a:lnTo>
                  <a:pt x="64346" y="392896"/>
                </a:lnTo>
                <a:close/>
              </a:path>
              <a:path w="888364" h="440054">
                <a:moveTo>
                  <a:pt x="75631" y="416272"/>
                </a:moveTo>
                <a:lnTo>
                  <a:pt x="64007" y="421893"/>
                </a:lnTo>
                <a:lnTo>
                  <a:pt x="78345" y="421893"/>
                </a:lnTo>
                <a:lnTo>
                  <a:pt x="75631" y="416272"/>
                </a:lnTo>
                <a:close/>
              </a:path>
              <a:path w="888364" h="440054">
                <a:moveTo>
                  <a:pt x="876807" y="0"/>
                </a:moveTo>
                <a:lnTo>
                  <a:pt x="64346" y="392896"/>
                </a:lnTo>
                <a:lnTo>
                  <a:pt x="75631" y="416272"/>
                </a:lnTo>
                <a:lnTo>
                  <a:pt x="887983" y="23367"/>
                </a:lnTo>
                <a:lnTo>
                  <a:pt x="876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7257" y="4268596"/>
            <a:ext cx="1911350" cy="78105"/>
          </a:xfrm>
          <a:custGeom>
            <a:avLst/>
            <a:gdLst/>
            <a:ahLst/>
            <a:cxnLst/>
            <a:rect l="l" t="t" r="r" b="b"/>
            <a:pathLst>
              <a:path w="1911350" h="78104">
                <a:moveTo>
                  <a:pt x="1833384" y="51932"/>
                </a:moveTo>
                <a:lnTo>
                  <a:pt x="1833384" y="77850"/>
                </a:lnTo>
                <a:lnTo>
                  <a:pt x="1885200" y="51942"/>
                </a:lnTo>
                <a:lnTo>
                  <a:pt x="1833384" y="51932"/>
                </a:lnTo>
                <a:close/>
              </a:path>
              <a:path w="1911350" h="78104">
                <a:moveTo>
                  <a:pt x="1833384" y="26024"/>
                </a:moveTo>
                <a:lnTo>
                  <a:pt x="1833384" y="51932"/>
                </a:lnTo>
                <a:lnTo>
                  <a:pt x="1846338" y="51942"/>
                </a:lnTo>
                <a:lnTo>
                  <a:pt x="1846338" y="26035"/>
                </a:lnTo>
                <a:lnTo>
                  <a:pt x="1833384" y="26024"/>
                </a:lnTo>
                <a:close/>
              </a:path>
              <a:path w="1911350" h="78104">
                <a:moveTo>
                  <a:pt x="1833384" y="0"/>
                </a:moveTo>
                <a:lnTo>
                  <a:pt x="1833384" y="26024"/>
                </a:lnTo>
                <a:lnTo>
                  <a:pt x="1846338" y="26035"/>
                </a:lnTo>
                <a:lnTo>
                  <a:pt x="1846338" y="51942"/>
                </a:lnTo>
                <a:lnTo>
                  <a:pt x="1885222" y="51932"/>
                </a:lnTo>
                <a:lnTo>
                  <a:pt x="1911108" y="38988"/>
                </a:lnTo>
                <a:lnTo>
                  <a:pt x="1833384" y="0"/>
                </a:lnTo>
                <a:close/>
              </a:path>
              <a:path w="1911350" h="78104">
                <a:moveTo>
                  <a:pt x="25" y="24511"/>
                </a:moveTo>
                <a:lnTo>
                  <a:pt x="0" y="50418"/>
                </a:lnTo>
                <a:lnTo>
                  <a:pt x="1833384" y="51932"/>
                </a:lnTo>
                <a:lnTo>
                  <a:pt x="1833384" y="26024"/>
                </a:lnTo>
                <a:lnTo>
                  <a:pt x="25" y="24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27225" y="3960114"/>
            <a:ext cx="1091565" cy="622300"/>
          </a:xfrm>
          <a:custGeom>
            <a:avLst/>
            <a:gdLst/>
            <a:ahLst/>
            <a:cxnLst/>
            <a:rect l="l" t="t" r="r" b="b"/>
            <a:pathLst>
              <a:path w="1091564" h="622300">
                <a:moveTo>
                  <a:pt x="900811" y="0"/>
                </a:moveTo>
                <a:lnTo>
                  <a:pt x="190373" y="0"/>
                </a:lnTo>
                <a:lnTo>
                  <a:pt x="146717" y="5027"/>
                </a:lnTo>
                <a:lnTo>
                  <a:pt x="106644" y="19346"/>
                </a:lnTo>
                <a:lnTo>
                  <a:pt x="71297" y="41817"/>
                </a:lnTo>
                <a:lnTo>
                  <a:pt x="41817" y="71297"/>
                </a:lnTo>
                <a:lnTo>
                  <a:pt x="19346" y="106644"/>
                </a:lnTo>
                <a:lnTo>
                  <a:pt x="5027" y="146717"/>
                </a:lnTo>
                <a:lnTo>
                  <a:pt x="0" y="190373"/>
                </a:lnTo>
                <a:lnTo>
                  <a:pt x="0" y="431419"/>
                </a:lnTo>
                <a:lnTo>
                  <a:pt x="5027" y="475074"/>
                </a:lnTo>
                <a:lnTo>
                  <a:pt x="19346" y="515147"/>
                </a:lnTo>
                <a:lnTo>
                  <a:pt x="41817" y="550494"/>
                </a:lnTo>
                <a:lnTo>
                  <a:pt x="71297" y="579974"/>
                </a:lnTo>
                <a:lnTo>
                  <a:pt x="106644" y="602445"/>
                </a:lnTo>
                <a:lnTo>
                  <a:pt x="146717" y="616764"/>
                </a:lnTo>
                <a:lnTo>
                  <a:pt x="190373" y="621791"/>
                </a:lnTo>
                <a:lnTo>
                  <a:pt x="900811" y="621791"/>
                </a:lnTo>
                <a:lnTo>
                  <a:pt x="944466" y="616764"/>
                </a:lnTo>
                <a:lnTo>
                  <a:pt x="984539" y="602445"/>
                </a:lnTo>
                <a:lnTo>
                  <a:pt x="1019886" y="579974"/>
                </a:lnTo>
                <a:lnTo>
                  <a:pt x="1049366" y="550494"/>
                </a:lnTo>
                <a:lnTo>
                  <a:pt x="1071837" y="515147"/>
                </a:lnTo>
                <a:lnTo>
                  <a:pt x="1086156" y="475074"/>
                </a:lnTo>
                <a:lnTo>
                  <a:pt x="1091184" y="431419"/>
                </a:lnTo>
                <a:lnTo>
                  <a:pt x="1091184" y="190373"/>
                </a:lnTo>
                <a:lnTo>
                  <a:pt x="1086156" y="146717"/>
                </a:lnTo>
                <a:lnTo>
                  <a:pt x="1071837" y="106644"/>
                </a:lnTo>
                <a:lnTo>
                  <a:pt x="1049366" y="71297"/>
                </a:lnTo>
                <a:lnTo>
                  <a:pt x="1019886" y="41817"/>
                </a:lnTo>
                <a:lnTo>
                  <a:pt x="984539" y="19346"/>
                </a:lnTo>
                <a:lnTo>
                  <a:pt x="944466" y="5027"/>
                </a:lnTo>
                <a:lnTo>
                  <a:pt x="90081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7225" y="3960114"/>
            <a:ext cx="1091565" cy="622300"/>
          </a:xfrm>
          <a:custGeom>
            <a:avLst/>
            <a:gdLst/>
            <a:ahLst/>
            <a:cxnLst/>
            <a:rect l="l" t="t" r="r" b="b"/>
            <a:pathLst>
              <a:path w="1091564" h="622300">
                <a:moveTo>
                  <a:pt x="0" y="190373"/>
                </a:moveTo>
                <a:lnTo>
                  <a:pt x="5027" y="146717"/>
                </a:lnTo>
                <a:lnTo>
                  <a:pt x="19346" y="106644"/>
                </a:lnTo>
                <a:lnTo>
                  <a:pt x="41817" y="71297"/>
                </a:lnTo>
                <a:lnTo>
                  <a:pt x="71297" y="41817"/>
                </a:lnTo>
                <a:lnTo>
                  <a:pt x="106644" y="19346"/>
                </a:lnTo>
                <a:lnTo>
                  <a:pt x="146717" y="5027"/>
                </a:lnTo>
                <a:lnTo>
                  <a:pt x="190373" y="0"/>
                </a:lnTo>
                <a:lnTo>
                  <a:pt x="900811" y="0"/>
                </a:lnTo>
                <a:lnTo>
                  <a:pt x="944466" y="5027"/>
                </a:lnTo>
                <a:lnTo>
                  <a:pt x="984539" y="19346"/>
                </a:lnTo>
                <a:lnTo>
                  <a:pt x="1019886" y="41817"/>
                </a:lnTo>
                <a:lnTo>
                  <a:pt x="1049366" y="71297"/>
                </a:lnTo>
                <a:lnTo>
                  <a:pt x="1071837" y="106644"/>
                </a:lnTo>
                <a:lnTo>
                  <a:pt x="1086156" y="146717"/>
                </a:lnTo>
                <a:lnTo>
                  <a:pt x="1091184" y="190373"/>
                </a:lnTo>
                <a:lnTo>
                  <a:pt x="1091184" y="431419"/>
                </a:lnTo>
                <a:lnTo>
                  <a:pt x="1086156" y="475074"/>
                </a:lnTo>
                <a:lnTo>
                  <a:pt x="1071837" y="515147"/>
                </a:lnTo>
                <a:lnTo>
                  <a:pt x="1049366" y="550494"/>
                </a:lnTo>
                <a:lnTo>
                  <a:pt x="1019886" y="579974"/>
                </a:lnTo>
                <a:lnTo>
                  <a:pt x="984539" y="602445"/>
                </a:lnTo>
                <a:lnTo>
                  <a:pt x="944466" y="616764"/>
                </a:lnTo>
                <a:lnTo>
                  <a:pt x="900811" y="621791"/>
                </a:lnTo>
                <a:lnTo>
                  <a:pt x="190373" y="621791"/>
                </a:lnTo>
                <a:lnTo>
                  <a:pt x="146717" y="616764"/>
                </a:lnTo>
                <a:lnTo>
                  <a:pt x="106644" y="602445"/>
                </a:lnTo>
                <a:lnTo>
                  <a:pt x="71297" y="579974"/>
                </a:lnTo>
                <a:lnTo>
                  <a:pt x="41817" y="550494"/>
                </a:lnTo>
                <a:lnTo>
                  <a:pt x="19346" y="515147"/>
                </a:lnTo>
                <a:lnTo>
                  <a:pt x="5027" y="475074"/>
                </a:lnTo>
                <a:lnTo>
                  <a:pt x="0" y="431419"/>
                </a:lnTo>
                <a:lnTo>
                  <a:pt x="0" y="190373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75053" y="4068317"/>
            <a:ext cx="793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LSTM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90850" y="3861053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39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73323" y="3860279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80944" y="3870959"/>
            <a:ext cx="281940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73323" y="4145267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80944" y="4155947"/>
            <a:ext cx="281940" cy="281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73323" y="4428744"/>
            <a:ext cx="334530" cy="336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80944" y="4439411"/>
            <a:ext cx="281940" cy="283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00905" y="3658742"/>
            <a:ext cx="938530" cy="443230"/>
          </a:xfrm>
          <a:custGeom>
            <a:avLst/>
            <a:gdLst/>
            <a:ahLst/>
            <a:cxnLst/>
            <a:rect l="l" t="t" r="r" b="b"/>
            <a:pathLst>
              <a:path w="938529" h="443229">
                <a:moveTo>
                  <a:pt x="54356" y="372364"/>
                </a:moveTo>
                <a:lnTo>
                  <a:pt x="0" y="440055"/>
                </a:lnTo>
                <a:lnTo>
                  <a:pt x="86868" y="442976"/>
                </a:lnTo>
                <a:lnTo>
                  <a:pt x="78506" y="424815"/>
                </a:lnTo>
                <a:lnTo>
                  <a:pt x="64262" y="424815"/>
                </a:lnTo>
                <a:lnTo>
                  <a:pt x="53467" y="401193"/>
                </a:lnTo>
                <a:lnTo>
                  <a:pt x="65158" y="395824"/>
                </a:lnTo>
                <a:lnTo>
                  <a:pt x="54356" y="372364"/>
                </a:lnTo>
                <a:close/>
              </a:path>
              <a:path w="938529" h="443229">
                <a:moveTo>
                  <a:pt x="65158" y="395824"/>
                </a:moveTo>
                <a:lnTo>
                  <a:pt x="53467" y="401193"/>
                </a:lnTo>
                <a:lnTo>
                  <a:pt x="64262" y="424815"/>
                </a:lnTo>
                <a:lnTo>
                  <a:pt x="76020" y="419416"/>
                </a:lnTo>
                <a:lnTo>
                  <a:pt x="65158" y="395824"/>
                </a:lnTo>
                <a:close/>
              </a:path>
              <a:path w="938529" h="443229">
                <a:moveTo>
                  <a:pt x="76020" y="419416"/>
                </a:moveTo>
                <a:lnTo>
                  <a:pt x="64262" y="424815"/>
                </a:lnTo>
                <a:lnTo>
                  <a:pt x="78506" y="424815"/>
                </a:lnTo>
                <a:lnTo>
                  <a:pt x="76020" y="419416"/>
                </a:lnTo>
                <a:close/>
              </a:path>
              <a:path w="938529" h="443229">
                <a:moveTo>
                  <a:pt x="927227" y="0"/>
                </a:moveTo>
                <a:lnTo>
                  <a:pt x="65158" y="395824"/>
                </a:lnTo>
                <a:lnTo>
                  <a:pt x="76020" y="419416"/>
                </a:lnTo>
                <a:lnTo>
                  <a:pt x="938149" y="23622"/>
                </a:lnTo>
                <a:lnTo>
                  <a:pt x="927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27070" y="4268596"/>
            <a:ext cx="1911350" cy="78105"/>
          </a:xfrm>
          <a:custGeom>
            <a:avLst/>
            <a:gdLst/>
            <a:ahLst/>
            <a:cxnLst/>
            <a:rect l="l" t="t" r="r" b="b"/>
            <a:pathLst>
              <a:path w="1911350" h="78104">
                <a:moveTo>
                  <a:pt x="1833371" y="51932"/>
                </a:moveTo>
                <a:lnTo>
                  <a:pt x="1833371" y="77850"/>
                </a:lnTo>
                <a:lnTo>
                  <a:pt x="1885188" y="51942"/>
                </a:lnTo>
                <a:lnTo>
                  <a:pt x="1833371" y="51932"/>
                </a:lnTo>
                <a:close/>
              </a:path>
              <a:path w="1911350" h="78104">
                <a:moveTo>
                  <a:pt x="1833371" y="26024"/>
                </a:moveTo>
                <a:lnTo>
                  <a:pt x="1833371" y="51932"/>
                </a:lnTo>
                <a:lnTo>
                  <a:pt x="1846326" y="51942"/>
                </a:lnTo>
                <a:lnTo>
                  <a:pt x="1846326" y="26035"/>
                </a:lnTo>
                <a:lnTo>
                  <a:pt x="1833371" y="26024"/>
                </a:lnTo>
                <a:close/>
              </a:path>
              <a:path w="1911350" h="78104">
                <a:moveTo>
                  <a:pt x="1833371" y="0"/>
                </a:moveTo>
                <a:lnTo>
                  <a:pt x="1833371" y="26024"/>
                </a:lnTo>
                <a:lnTo>
                  <a:pt x="1846326" y="26035"/>
                </a:lnTo>
                <a:lnTo>
                  <a:pt x="1846326" y="51942"/>
                </a:lnTo>
                <a:lnTo>
                  <a:pt x="1885209" y="51932"/>
                </a:lnTo>
                <a:lnTo>
                  <a:pt x="1911095" y="38988"/>
                </a:lnTo>
                <a:lnTo>
                  <a:pt x="1833371" y="0"/>
                </a:lnTo>
                <a:close/>
              </a:path>
              <a:path w="1911350" h="78104">
                <a:moveTo>
                  <a:pt x="0" y="24511"/>
                </a:moveTo>
                <a:lnTo>
                  <a:pt x="0" y="50418"/>
                </a:lnTo>
                <a:lnTo>
                  <a:pt x="1833371" y="51932"/>
                </a:lnTo>
                <a:lnTo>
                  <a:pt x="1833371" y="26024"/>
                </a:lnTo>
                <a:lnTo>
                  <a:pt x="0" y="24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37026" y="3960114"/>
            <a:ext cx="1091565" cy="622300"/>
          </a:xfrm>
          <a:custGeom>
            <a:avLst/>
            <a:gdLst/>
            <a:ahLst/>
            <a:cxnLst/>
            <a:rect l="l" t="t" r="r" b="b"/>
            <a:pathLst>
              <a:path w="1091564" h="622300">
                <a:moveTo>
                  <a:pt x="900811" y="0"/>
                </a:moveTo>
                <a:lnTo>
                  <a:pt x="190373" y="0"/>
                </a:lnTo>
                <a:lnTo>
                  <a:pt x="146717" y="5027"/>
                </a:lnTo>
                <a:lnTo>
                  <a:pt x="106644" y="19346"/>
                </a:lnTo>
                <a:lnTo>
                  <a:pt x="71297" y="41817"/>
                </a:lnTo>
                <a:lnTo>
                  <a:pt x="41817" y="71297"/>
                </a:lnTo>
                <a:lnTo>
                  <a:pt x="19346" y="106644"/>
                </a:lnTo>
                <a:lnTo>
                  <a:pt x="5027" y="146717"/>
                </a:lnTo>
                <a:lnTo>
                  <a:pt x="0" y="190373"/>
                </a:lnTo>
                <a:lnTo>
                  <a:pt x="0" y="431419"/>
                </a:lnTo>
                <a:lnTo>
                  <a:pt x="5027" y="475074"/>
                </a:lnTo>
                <a:lnTo>
                  <a:pt x="19346" y="515147"/>
                </a:lnTo>
                <a:lnTo>
                  <a:pt x="41817" y="550494"/>
                </a:lnTo>
                <a:lnTo>
                  <a:pt x="71297" y="579974"/>
                </a:lnTo>
                <a:lnTo>
                  <a:pt x="106644" y="602445"/>
                </a:lnTo>
                <a:lnTo>
                  <a:pt x="146717" y="616764"/>
                </a:lnTo>
                <a:lnTo>
                  <a:pt x="190373" y="621791"/>
                </a:lnTo>
                <a:lnTo>
                  <a:pt x="900811" y="621791"/>
                </a:lnTo>
                <a:lnTo>
                  <a:pt x="944466" y="616764"/>
                </a:lnTo>
                <a:lnTo>
                  <a:pt x="984539" y="602445"/>
                </a:lnTo>
                <a:lnTo>
                  <a:pt x="1019886" y="579974"/>
                </a:lnTo>
                <a:lnTo>
                  <a:pt x="1049366" y="550494"/>
                </a:lnTo>
                <a:lnTo>
                  <a:pt x="1071837" y="515147"/>
                </a:lnTo>
                <a:lnTo>
                  <a:pt x="1086156" y="475074"/>
                </a:lnTo>
                <a:lnTo>
                  <a:pt x="1091184" y="431419"/>
                </a:lnTo>
                <a:lnTo>
                  <a:pt x="1091184" y="190373"/>
                </a:lnTo>
                <a:lnTo>
                  <a:pt x="1086156" y="146717"/>
                </a:lnTo>
                <a:lnTo>
                  <a:pt x="1071837" y="106644"/>
                </a:lnTo>
                <a:lnTo>
                  <a:pt x="1049366" y="71297"/>
                </a:lnTo>
                <a:lnTo>
                  <a:pt x="1019886" y="41817"/>
                </a:lnTo>
                <a:lnTo>
                  <a:pt x="984539" y="19346"/>
                </a:lnTo>
                <a:lnTo>
                  <a:pt x="944466" y="5027"/>
                </a:lnTo>
                <a:lnTo>
                  <a:pt x="90081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37026" y="3960114"/>
            <a:ext cx="1091565" cy="622300"/>
          </a:xfrm>
          <a:custGeom>
            <a:avLst/>
            <a:gdLst/>
            <a:ahLst/>
            <a:cxnLst/>
            <a:rect l="l" t="t" r="r" b="b"/>
            <a:pathLst>
              <a:path w="1091564" h="622300">
                <a:moveTo>
                  <a:pt x="0" y="190373"/>
                </a:moveTo>
                <a:lnTo>
                  <a:pt x="5027" y="146717"/>
                </a:lnTo>
                <a:lnTo>
                  <a:pt x="19346" y="106644"/>
                </a:lnTo>
                <a:lnTo>
                  <a:pt x="41817" y="71297"/>
                </a:lnTo>
                <a:lnTo>
                  <a:pt x="71297" y="41817"/>
                </a:lnTo>
                <a:lnTo>
                  <a:pt x="106644" y="19346"/>
                </a:lnTo>
                <a:lnTo>
                  <a:pt x="146717" y="5027"/>
                </a:lnTo>
                <a:lnTo>
                  <a:pt x="190373" y="0"/>
                </a:lnTo>
                <a:lnTo>
                  <a:pt x="900811" y="0"/>
                </a:lnTo>
                <a:lnTo>
                  <a:pt x="944466" y="5027"/>
                </a:lnTo>
                <a:lnTo>
                  <a:pt x="984539" y="19346"/>
                </a:lnTo>
                <a:lnTo>
                  <a:pt x="1019886" y="41817"/>
                </a:lnTo>
                <a:lnTo>
                  <a:pt x="1049366" y="71297"/>
                </a:lnTo>
                <a:lnTo>
                  <a:pt x="1071837" y="106644"/>
                </a:lnTo>
                <a:lnTo>
                  <a:pt x="1086156" y="146717"/>
                </a:lnTo>
                <a:lnTo>
                  <a:pt x="1091184" y="190373"/>
                </a:lnTo>
                <a:lnTo>
                  <a:pt x="1091184" y="431419"/>
                </a:lnTo>
                <a:lnTo>
                  <a:pt x="1086156" y="475074"/>
                </a:lnTo>
                <a:lnTo>
                  <a:pt x="1071837" y="515147"/>
                </a:lnTo>
                <a:lnTo>
                  <a:pt x="1049366" y="550494"/>
                </a:lnTo>
                <a:lnTo>
                  <a:pt x="1019886" y="579974"/>
                </a:lnTo>
                <a:lnTo>
                  <a:pt x="984539" y="602445"/>
                </a:lnTo>
                <a:lnTo>
                  <a:pt x="944466" y="616764"/>
                </a:lnTo>
                <a:lnTo>
                  <a:pt x="900811" y="621791"/>
                </a:lnTo>
                <a:lnTo>
                  <a:pt x="190373" y="621791"/>
                </a:lnTo>
                <a:lnTo>
                  <a:pt x="146717" y="616764"/>
                </a:lnTo>
                <a:lnTo>
                  <a:pt x="106644" y="602445"/>
                </a:lnTo>
                <a:lnTo>
                  <a:pt x="71297" y="579974"/>
                </a:lnTo>
                <a:lnTo>
                  <a:pt x="41817" y="550494"/>
                </a:lnTo>
                <a:lnTo>
                  <a:pt x="19346" y="515147"/>
                </a:lnTo>
                <a:lnTo>
                  <a:pt x="5027" y="475074"/>
                </a:lnTo>
                <a:lnTo>
                  <a:pt x="0" y="431419"/>
                </a:lnTo>
                <a:lnTo>
                  <a:pt x="0" y="190373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85108" y="4068317"/>
            <a:ext cx="793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LSTM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00650" y="3861053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39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123" y="3860279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90744" y="3870959"/>
            <a:ext cx="281939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83123" y="4145267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90744" y="4155947"/>
            <a:ext cx="281939" cy="281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83123" y="4428744"/>
            <a:ext cx="334530" cy="336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90744" y="4439411"/>
            <a:ext cx="281939" cy="283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86905" y="3661790"/>
            <a:ext cx="926465" cy="440055"/>
          </a:xfrm>
          <a:custGeom>
            <a:avLst/>
            <a:gdLst/>
            <a:ahLst/>
            <a:cxnLst/>
            <a:rect l="l" t="t" r="r" b="b"/>
            <a:pathLst>
              <a:path w="926465" h="440054">
                <a:moveTo>
                  <a:pt x="54228" y="369188"/>
                </a:moveTo>
                <a:lnTo>
                  <a:pt x="0" y="437007"/>
                </a:lnTo>
                <a:lnTo>
                  <a:pt x="86868" y="439674"/>
                </a:lnTo>
                <a:lnTo>
                  <a:pt x="78517" y="421639"/>
                </a:lnTo>
                <a:lnTo>
                  <a:pt x="64262" y="421639"/>
                </a:lnTo>
                <a:lnTo>
                  <a:pt x="53340" y="398145"/>
                </a:lnTo>
                <a:lnTo>
                  <a:pt x="65117" y="392703"/>
                </a:lnTo>
                <a:lnTo>
                  <a:pt x="54228" y="369188"/>
                </a:lnTo>
                <a:close/>
              </a:path>
              <a:path w="926465" h="440054">
                <a:moveTo>
                  <a:pt x="65117" y="392703"/>
                </a:moveTo>
                <a:lnTo>
                  <a:pt x="53340" y="398145"/>
                </a:lnTo>
                <a:lnTo>
                  <a:pt x="64262" y="421639"/>
                </a:lnTo>
                <a:lnTo>
                  <a:pt x="76005" y="416215"/>
                </a:lnTo>
                <a:lnTo>
                  <a:pt x="65117" y="392703"/>
                </a:lnTo>
                <a:close/>
              </a:path>
              <a:path w="926465" h="440054">
                <a:moveTo>
                  <a:pt x="76005" y="416215"/>
                </a:moveTo>
                <a:lnTo>
                  <a:pt x="64262" y="421639"/>
                </a:lnTo>
                <a:lnTo>
                  <a:pt x="78517" y="421639"/>
                </a:lnTo>
                <a:lnTo>
                  <a:pt x="76005" y="416215"/>
                </a:lnTo>
                <a:close/>
              </a:path>
              <a:path w="926465" h="440054">
                <a:moveTo>
                  <a:pt x="915035" y="0"/>
                </a:moveTo>
                <a:lnTo>
                  <a:pt x="65117" y="392703"/>
                </a:lnTo>
                <a:lnTo>
                  <a:pt x="76005" y="416215"/>
                </a:lnTo>
                <a:lnTo>
                  <a:pt x="925957" y="23622"/>
                </a:lnTo>
                <a:lnTo>
                  <a:pt x="9150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13070" y="4268596"/>
            <a:ext cx="1911350" cy="78105"/>
          </a:xfrm>
          <a:custGeom>
            <a:avLst/>
            <a:gdLst/>
            <a:ahLst/>
            <a:cxnLst/>
            <a:rect l="l" t="t" r="r" b="b"/>
            <a:pathLst>
              <a:path w="1911350" h="78104">
                <a:moveTo>
                  <a:pt x="1833372" y="51932"/>
                </a:moveTo>
                <a:lnTo>
                  <a:pt x="1833372" y="77850"/>
                </a:lnTo>
                <a:lnTo>
                  <a:pt x="1885188" y="51942"/>
                </a:lnTo>
                <a:lnTo>
                  <a:pt x="1833372" y="51932"/>
                </a:lnTo>
                <a:close/>
              </a:path>
              <a:path w="1911350" h="78104">
                <a:moveTo>
                  <a:pt x="1833372" y="26024"/>
                </a:moveTo>
                <a:lnTo>
                  <a:pt x="1833372" y="51932"/>
                </a:lnTo>
                <a:lnTo>
                  <a:pt x="1846326" y="51942"/>
                </a:lnTo>
                <a:lnTo>
                  <a:pt x="1846326" y="26035"/>
                </a:lnTo>
                <a:lnTo>
                  <a:pt x="1833372" y="26024"/>
                </a:lnTo>
                <a:close/>
              </a:path>
              <a:path w="1911350" h="78104">
                <a:moveTo>
                  <a:pt x="1833372" y="0"/>
                </a:moveTo>
                <a:lnTo>
                  <a:pt x="1833372" y="26024"/>
                </a:lnTo>
                <a:lnTo>
                  <a:pt x="1846326" y="26035"/>
                </a:lnTo>
                <a:lnTo>
                  <a:pt x="1846326" y="51942"/>
                </a:lnTo>
                <a:lnTo>
                  <a:pt x="1885209" y="51932"/>
                </a:lnTo>
                <a:lnTo>
                  <a:pt x="1911096" y="38988"/>
                </a:lnTo>
                <a:lnTo>
                  <a:pt x="1833372" y="0"/>
                </a:lnTo>
                <a:close/>
              </a:path>
              <a:path w="1911350" h="78104">
                <a:moveTo>
                  <a:pt x="0" y="24511"/>
                </a:moveTo>
                <a:lnTo>
                  <a:pt x="0" y="50418"/>
                </a:lnTo>
                <a:lnTo>
                  <a:pt x="1833372" y="51932"/>
                </a:lnTo>
                <a:lnTo>
                  <a:pt x="1833372" y="26024"/>
                </a:lnTo>
                <a:lnTo>
                  <a:pt x="0" y="24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23026" y="3960114"/>
            <a:ext cx="1091565" cy="622300"/>
          </a:xfrm>
          <a:custGeom>
            <a:avLst/>
            <a:gdLst/>
            <a:ahLst/>
            <a:cxnLst/>
            <a:rect l="l" t="t" r="r" b="b"/>
            <a:pathLst>
              <a:path w="1091565" h="622300">
                <a:moveTo>
                  <a:pt x="900810" y="0"/>
                </a:moveTo>
                <a:lnTo>
                  <a:pt x="190373" y="0"/>
                </a:lnTo>
                <a:lnTo>
                  <a:pt x="146717" y="5027"/>
                </a:lnTo>
                <a:lnTo>
                  <a:pt x="106644" y="19346"/>
                </a:lnTo>
                <a:lnTo>
                  <a:pt x="71297" y="41817"/>
                </a:lnTo>
                <a:lnTo>
                  <a:pt x="41817" y="71297"/>
                </a:lnTo>
                <a:lnTo>
                  <a:pt x="19346" y="106644"/>
                </a:lnTo>
                <a:lnTo>
                  <a:pt x="5027" y="146717"/>
                </a:lnTo>
                <a:lnTo>
                  <a:pt x="0" y="190373"/>
                </a:lnTo>
                <a:lnTo>
                  <a:pt x="0" y="431419"/>
                </a:lnTo>
                <a:lnTo>
                  <a:pt x="5027" y="475074"/>
                </a:lnTo>
                <a:lnTo>
                  <a:pt x="19346" y="515147"/>
                </a:lnTo>
                <a:lnTo>
                  <a:pt x="41817" y="550494"/>
                </a:lnTo>
                <a:lnTo>
                  <a:pt x="71297" y="579974"/>
                </a:lnTo>
                <a:lnTo>
                  <a:pt x="106644" y="602445"/>
                </a:lnTo>
                <a:lnTo>
                  <a:pt x="146717" y="616764"/>
                </a:lnTo>
                <a:lnTo>
                  <a:pt x="190373" y="621791"/>
                </a:lnTo>
                <a:lnTo>
                  <a:pt x="900810" y="621791"/>
                </a:lnTo>
                <a:lnTo>
                  <a:pt x="944466" y="616764"/>
                </a:lnTo>
                <a:lnTo>
                  <a:pt x="984539" y="602445"/>
                </a:lnTo>
                <a:lnTo>
                  <a:pt x="1019886" y="579974"/>
                </a:lnTo>
                <a:lnTo>
                  <a:pt x="1049366" y="550494"/>
                </a:lnTo>
                <a:lnTo>
                  <a:pt x="1071837" y="515147"/>
                </a:lnTo>
                <a:lnTo>
                  <a:pt x="1086156" y="475074"/>
                </a:lnTo>
                <a:lnTo>
                  <a:pt x="1091183" y="431419"/>
                </a:lnTo>
                <a:lnTo>
                  <a:pt x="1091183" y="190373"/>
                </a:lnTo>
                <a:lnTo>
                  <a:pt x="1086156" y="146717"/>
                </a:lnTo>
                <a:lnTo>
                  <a:pt x="1071837" y="106644"/>
                </a:lnTo>
                <a:lnTo>
                  <a:pt x="1049366" y="71297"/>
                </a:lnTo>
                <a:lnTo>
                  <a:pt x="1019886" y="41817"/>
                </a:lnTo>
                <a:lnTo>
                  <a:pt x="984539" y="19346"/>
                </a:lnTo>
                <a:lnTo>
                  <a:pt x="944466" y="5027"/>
                </a:lnTo>
                <a:lnTo>
                  <a:pt x="90081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23026" y="3960114"/>
            <a:ext cx="1091565" cy="622300"/>
          </a:xfrm>
          <a:custGeom>
            <a:avLst/>
            <a:gdLst/>
            <a:ahLst/>
            <a:cxnLst/>
            <a:rect l="l" t="t" r="r" b="b"/>
            <a:pathLst>
              <a:path w="1091565" h="622300">
                <a:moveTo>
                  <a:pt x="0" y="190373"/>
                </a:moveTo>
                <a:lnTo>
                  <a:pt x="5027" y="146717"/>
                </a:lnTo>
                <a:lnTo>
                  <a:pt x="19346" y="106644"/>
                </a:lnTo>
                <a:lnTo>
                  <a:pt x="41817" y="71297"/>
                </a:lnTo>
                <a:lnTo>
                  <a:pt x="71297" y="41817"/>
                </a:lnTo>
                <a:lnTo>
                  <a:pt x="106644" y="19346"/>
                </a:lnTo>
                <a:lnTo>
                  <a:pt x="146717" y="5027"/>
                </a:lnTo>
                <a:lnTo>
                  <a:pt x="190373" y="0"/>
                </a:lnTo>
                <a:lnTo>
                  <a:pt x="900810" y="0"/>
                </a:lnTo>
                <a:lnTo>
                  <a:pt x="944466" y="5027"/>
                </a:lnTo>
                <a:lnTo>
                  <a:pt x="984539" y="19346"/>
                </a:lnTo>
                <a:lnTo>
                  <a:pt x="1019886" y="41817"/>
                </a:lnTo>
                <a:lnTo>
                  <a:pt x="1049366" y="71297"/>
                </a:lnTo>
                <a:lnTo>
                  <a:pt x="1071837" y="106644"/>
                </a:lnTo>
                <a:lnTo>
                  <a:pt x="1086156" y="146717"/>
                </a:lnTo>
                <a:lnTo>
                  <a:pt x="1091183" y="190373"/>
                </a:lnTo>
                <a:lnTo>
                  <a:pt x="1091183" y="431419"/>
                </a:lnTo>
                <a:lnTo>
                  <a:pt x="1086156" y="475074"/>
                </a:lnTo>
                <a:lnTo>
                  <a:pt x="1071837" y="515147"/>
                </a:lnTo>
                <a:lnTo>
                  <a:pt x="1049366" y="550494"/>
                </a:lnTo>
                <a:lnTo>
                  <a:pt x="1019886" y="579974"/>
                </a:lnTo>
                <a:lnTo>
                  <a:pt x="984539" y="602445"/>
                </a:lnTo>
                <a:lnTo>
                  <a:pt x="944466" y="616764"/>
                </a:lnTo>
                <a:lnTo>
                  <a:pt x="900810" y="621791"/>
                </a:lnTo>
                <a:lnTo>
                  <a:pt x="190373" y="621791"/>
                </a:lnTo>
                <a:lnTo>
                  <a:pt x="146717" y="616764"/>
                </a:lnTo>
                <a:lnTo>
                  <a:pt x="106644" y="602445"/>
                </a:lnTo>
                <a:lnTo>
                  <a:pt x="71297" y="579974"/>
                </a:lnTo>
                <a:lnTo>
                  <a:pt x="41817" y="550494"/>
                </a:lnTo>
                <a:lnTo>
                  <a:pt x="19346" y="515147"/>
                </a:lnTo>
                <a:lnTo>
                  <a:pt x="5027" y="475074"/>
                </a:lnTo>
                <a:lnTo>
                  <a:pt x="0" y="431419"/>
                </a:lnTo>
                <a:lnTo>
                  <a:pt x="0" y="19037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071361" y="4068317"/>
            <a:ext cx="793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LSTM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486650" y="3861053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39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69123" y="3860279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76743" y="3870959"/>
            <a:ext cx="281939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69123" y="4145267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76743" y="4155947"/>
            <a:ext cx="281939" cy="281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69123" y="4428744"/>
            <a:ext cx="334530" cy="336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76743" y="4439411"/>
            <a:ext cx="281939" cy="283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60714" y="3661790"/>
            <a:ext cx="942975" cy="440690"/>
          </a:xfrm>
          <a:custGeom>
            <a:avLst/>
            <a:gdLst/>
            <a:ahLst/>
            <a:cxnLst/>
            <a:rect l="l" t="t" r="r" b="b"/>
            <a:pathLst>
              <a:path w="942975" h="440689">
                <a:moveTo>
                  <a:pt x="54736" y="369443"/>
                </a:moveTo>
                <a:lnTo>
                  <a:pt x="0" y="437007"/>
                </a:lnTo>
                <a:lnTo>
                  <a:pt x="86867" y="440309"/>
                </a:lnTo>
                <a:lnTo>
                  <a:pt x="78576" y="422021"/>
                </a:lnTo>
                <a:lnTo>
                  <a:pt x="64388" y="422021"/>
                </a:lnTo>
                <a:lnTo>
                  <a:pt x="53593" y="398399"/>
                </a:lnTo>
                <a:lnTo>
                  <a:pt x="65431" y="393029"/>
                </a:lnTo>
                <a:lnTo>
                  <a:pt x="54736" y="369443"/>
                </a:lnTo>
                <a:close/>
              </a:path>
              <a:path w="942975" h="440689">
                <a:moveTo>
                  <a:pt x="65431" y="393029"/>
                </a:moveTo>
                <a:lnTo>
                  <a:pt x="53593" y="398399"/>
                </a:lnTo>
                <a:lnTo>
                  <a:pt x="64388" y="422021"/>
                </a:lnTo>
                <a:lnTo>
                  <a:pt x="76155" y="416682"/>
                </a:lnTo>
                <a:lnTo>
                  <a:pt x="65431" y="393029"/>
                </a:lnTo>
                <a:close/>
              </a:path>
              <a:path w="942975" h="440689">
                <a:moveTo>
                  <a:pt x="76155" y="416682"/>
                </a:moveTo>
                <a:lnTo>
                  <a:pt x="64388" y="422021"/>
                </a:lnTo>
                <a:lnTo>
                  <a:pt x="78576" y="422021"/>
                </a:lnTo>
                <a:lnTo>
                  <a:pt x="76155" y="416682"/>
                </a:lnTo>
                <a:close/>
              </a:path>
              <a:path w="942975" h="440689">
                <a:moveTo>
                  <a:pt x="931926" y="0"/>
                </a:moveTo>
                <a:lnTo>
                  <a:pt x="65431" y="393029"/>
                </a:lnTo>
                <a:lnTo>
                  <a:pt x="76155" y="416682"/>
                </a:lnTo>
                <a:lnTo>
                  <a:pt x="942593" y="23622"/>
                </a:lnTo>
                <a:lnTo>
                  <a:pt x="9319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86878" y="4268596"/>
            <a:ext cx="1911350" cy="78105"/>
          </a:xfrm>
          <a:custGeom>
            <a:avLst/>
            <a:gdLst/>
            <a:ahLst/>
            <a:cxnLst/>
            <a:rect l="l" t="t" r="r" b="b"/>
            <a:pathLst>
              <a:path w="1911350" h="78104">
                <a:moveTo>
                  <a:pt x="1833372" y="51932"/>
                </a:moveTo>
                <a:lnTo>
                  <a:pt x="1833372" y="77850"/>
                </a:lnTo>
                <a:lnTo>
                  <a:pt x="1885188" y="51942"/>
                </a:lnTo>
                <a:lnTo>
                  <a:pt x="1833372" y="51932"/>
                </a:lnTo>
                <a:close/>
              </a:path>
              <a:path w="1911350" h="78104">
                <a:moveTo>
                  <a:pt x="1833372" y="26024"/>
                </a:moveTo>
                <a:lnTo>
                  <a:pt x="1833372" y="51932"/>
                </a:lnTo>
                <a:lnTo>
                  <a:pt x="1846326" y="51942"/>
                </a:lnTo>
                <a:lnTo>
                  <a:pt x="1846326" y="26035"/>
                </a:lnTo>
                <a:lnTo>
                  <a:pt x="1833372" y="26024"/>
                </a:lnTo>
                <a:close/>
              </a:path>
              <a:path w="1911350" h="78104">
                <a:moveTo>
                  <a:pt x="1833372" y="0"/>
                </a:moveTo>
                <a:lnTo>
                  <a:pt x="1833372" y="26024"/>
                </a:lnTo>
                <a:lnTo>
                  <a:pt x="1846326" y="26035"/>
                </a:lnTo>
                <a:lnTo>
                  <a:pt x="1846326" y="51942"/>
                </a:lnTo>
                <a:lnTo>
                  <a:pt x="1885209" y="51932"/>
                </a:lnTo>
                <a:lnTo>
                  <a:pt x="1911096" y="38988"/>
                </a:lnTo>
                <a:lnTo>
                  <a:pt x="1833372" y="0"/>
                </a:lnTo>
                <a:close/>
              </a:path>
              <a:path w="1911350" h="78104">
                <a:moveTo>
                  <a:pt x="0" y="24511"/>
                </a:moveTo>
                <a:lnTo>
                  <a:pt x="0" y="50418"/>
                </a:lnTo>
                <a:lnTo>
                  <a:pt x="1833372" y="51932"/>
                </a:lnTo>
                <a:lnTo>
                  <a:pt x="1833372" y="26024"/>
                </a:lnTo>
                <a:lnTo>
                  <a:pt x="0" y="24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96833" y="3960114"/>
            <a:ext cx="1089660" cy="622300"/>
          </a:xfrm>
          <a:custGeom>
            <a:avLst/>
            <a:gdLst/>
            <a:ahLst/>
            <a:cxnLst/>
            <a:rect l="l" t="t" r="r" b="b"/>
            <a:pathLst>
              <a:path w="1089659" h="622300">
                <a:moveTo>
                  <a:pt x="899287" y="0"/>
                </a:moveTo>
                <a:lnTo>
                  <a:pt x="190373" y="0"/>
                </a:lnTo>
                <a:lnTo>
                  <a:pt x="146717" y="5027"/>
                </a:lnTo>
                <a:lnTo>
                  <a:pt x="106644" y="19346"/>
                </a:lnTo>
                <a:lnTo>
                  <a:pt x="71297" y="41817"/>
                </a:lnTo>
                <a:lnTo>
                  <a:pt x="41817" y="71297"/>
                </a:lnTo>
                <a:lnTo>
                  <a:pt x="19346" y="106644"/>
                </a:lnTo>
                <a:lnTo>
                  <a:pt x="5027" y="146717"/>
                </a:lnTo>
                <a:lnTo>
                  <a:pt x="0" y="190373"/>
                </a:lnTo>
                <a:lnTo>
                  <a:pt x="0" y="431419"/>
                </a:lnTo>
                <a:lnTo>
                  <a:pt x="5027" y="475074"/>
                </a:lnTo>
                <a:lnTo>
                  <a:pt x="19346" y="515147"/>
                </a:lnTo>
                <a:lnTo>
                  <a:pt x="41817" y="550494"/>
                </a:lnTo>
                <a:lnTo>
                  <a:pt x="71297" y="579974"/>
                </a:lnTo>
                <a:lnTo>
                  <a:pt x="106644" y="602445"/>
                </a:lnTo>
                <a:lnTo>
                  <a:pt x="146717" y="616764"/>
                </a:lnTo>
                <a:lnTo>
                  <a:pt x="190373" y="621791"/>
                </a:lnTo>
                <a:lnTo>
                  <a:pt x="899287" y="621791"/>
                </a:lnTo>
                <a:lnTo>
                  <a:pt x="942942" y="616764"/>
                </a:lnTo>
                <a:lnTo>
                  <a:pt x="983015" y="602445"/>
                </a:lnTo>
                <a:lnTo>
                  <a:pt x="1018362" y="579974"/>
                </a:lnTo>
                <a:lnTo>
                  <a:pt x="1047842" y="550494"/>
                </a:lnTo>
                <a:lnTo>
                  <a:pt x="1070313" y="515147"/>
                </a:lnTo>
                <a:lnTo>
                  <a:pt x="1084632" y="475074"/>
                </a:lnTo>
                <a:lnTo>
                  <a:pt x="1089660" y="431419"/>
                </a:lnTo>
                <a:lnTo>
                  <a:pt x="1089660" y="190373"/>
                </a:lnTo>
                <a:lnTo>
                  <a:pt x="1084632" y="146717"/>
                </a:lnTo>
                <a:lnTo>
                  <a:pt x="1070313" y="106644"/>
                </a:lnTo>
                <a:lnTo>
                  <a:pt x="1047842" y="71297"/>
                </a:lnTo>
                <a:lnTo>
                  <a:pt x="1018362" y="41817"/>
                </a:lnTo>
                <a:lnTo>
                  <a:pt x="983015" y="19346"/>
                </a:lnTo>
                <a:lnTo>
                  <a:pt x="942942" y="5027"/>
                </a:lnTo>
                <a:lnTo>
                  <a:pt x="899287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96833" y="3960114"/>
            <a:ext cx="1089660" cy="622300"/>
          </a:xfrm>
          <a:custGeom>
            <a:avLst/>
            <a:gdLst/>
            <a:ahLst/>
            <a:cxnLst/>
            <a:rect l="l" t="t" r="r" b="b"/>
            <a:pathLst>
              <a:path w="1089659" h="622300">
                <a:moveTo>
                  <a:pt x="0" y="190373"/>
                </a:moveTo>
                <a:lnTo>
                  <a:pt x="5027" y="146717"/>
                </a:lnTo>
                <a:lnTo>
                  <a:pt x="19346" y="106644"/>
                </a:lnTo>
                <a:lnTo>
                  <a:pt x="41817" y="71297"/>
                </a:lnTo>
                <a:lnTo>
                  <a:pt x="71297" y="41817"/>
                </a:lnTo>
                <a:lnTo>
                  <a:pt x="106644" y="19346"/>
                </a:lnTo>
                <a:lnTo>
                  <a:pt x="146717" y="5027"/>
                </a:lnTo>
                <a:lnTo>
                  <a:pt x="190373" y="0"/>
                </a:lnTo>
                <a:lnTo>
                  <a:pt x="899287" y="0"/>
                </a:lnTo>
                <a:lnTo>
                  <a:pt x="942942" y="5027"/>
                </a:lnTo>
                <a:lnTo>
                  <a:pt x="983015" y="19346"/>
                </a:lnTo>
                <a:lnTo>
                  <a:pt x="1018362" y="41817"/>
                </a:lnTo>
                <a:lnTo>
                  <a:pt x="1047842" y="71297"/>
                </a:lnTo>
                <a:lnTo>
                  <a:pt x="1070313" y="106644"/>
                </a:lnTo>
                <a:lnTo>
                  <a:pt x="1084632" y="146717"/>
                </a:lnTo>
                <a:lnTo>
                  <a:pt x="1089660" y="190373"/>
                </a:lnTo>
                <a:lnTo>
                  <a:pt x="1089660" y="431419"/>
                </a:lnTo>
                <a:lnTo>
                  <a:pt x="1084632" y="475074"/>
                </a:lnTo>
                <a:lnTo>
                  <a:pt x="1070313" y="515147"/>
                </a:lnTo>
                <a:lnTo>
                  <a:pt x="1047842" y="550494"/>
                </a:lnTo>
                <a:lnTo>
                  <a:pt x="1018362" y="579974"/>
                </a:lnTo>
                <a:lnTo>
                  <a:pt x="983015" y="602445"/>
                </a:lnTo>
                <a:lnTo>
                  <a:pt x="942942" y="616764"/>
                </a:lnTo>
                <a:lnTo>
                  <a:pt x="899287" y="621791"/>
                </a:lnTo>
                <a:lnTo>
                  <a:pt x="190373" y="621791"/>
                </a:lnTo>
                <a:lnTo>
                  <a:pt x="146717" y="616764"/>
                </a:lnTo>
                <a:lnTo>
                  <a:pt x="106644" y="602445"/>
                </a:lnTo>
                <a:lnTo>
                  <a:pt x="71297" y="579974"/>
                </a:lnTo>
                <a:lnTo>
                  <a:pt x="41817" y="550494"/>
                </a:lnTo>
                <a:lnTo>
                  <a:pt x="19346" y="515147"/>
                </a:lnTo>
                <a:lnTo>
                  <a:pt x="5027" y="475074"/>
                </a:lnTo>
                <a:lnTo>
                  <a:pt x="0" y="431419"/>
                </a:lnTo>
                <a:lnTo>
                  <a:pt x="0" y="19037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344916" y="4068317"/>
            <a:ext cx="793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LSTM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760457" y="3861053"/>
            <a:ext cx="264160" cy="891540"/>
          </a:xfrm>
          <a:custGeom>
            <a:avLst/>
            <a:gdLst/>
            <a:ahLst/>
            <a:cxnLst/>
            <a:rect l="l" t="t" r="r" b="b"/>
            <a:pathLst>
              <a:path w="264159" h="891539">
                <a:moveTo>
                  <a:pt x="0" y="891539"/>
                </a:moveTo>
                <a:lnTo>
                  <a:pt x="263651" y="891539"/>
                </a:lnTo>
                <a:lnTo>
                  <a:pt x="263651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742931" y="3860279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750552" y="3870959"/>
            <a:ext cx="281940" cy="2819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742931" y="4145267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750552" y="4155947"/>
            <a:ext cx="281940" cy="2819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742931" y="4428744"/>
            <a:ext cx="334530" cy="336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750552" y="4439411"/>
            <a:ext cx="281940" cy="2834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435333" y="3388614"/>
            <a:ext cx="1170940" cy="265430"/>
          </a:xfrm>
          <a:custGeom>
            <a:avLst/>
            <a:gdLst/>
            <a:ahLst/>
            <a:cxnLst/>
            <a:rect l="l" t="t" r="r" b="b"/>
            <a:pathLst>
              <a:path w="1170940" h="265429">
                <a:moveTo>
                  <a:pt x="0" y="265175"/>
                </a:moveTo>
                <a:lnTo>
                  <a:pt x="1170431" y="265175"/>
                </a:lnTo>
                <a:lnTo>
                  <a:pt x="1170431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404092" y="3364953"/>
            <a:ext cx="358178" cy="3581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443716" y="3378708"/>
            <a:ext cx="283463" cy="2834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689080" y="3364953"/>
            <a:ext cx="356666" cy="3581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728704" y="3378708"/>
            <a:ext cx="281940" cy="2834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974068" y="3364953"/>
            <a:ext cx="356666" cy="3581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013692" y="3378708"/>
            <a:ext cx="281939" cy="2834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259056" y="3364953"/>
            <a:ext cx="356666" cy="3581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298680" y="3378708"/>
            <a:ext cx="281940" cy="2834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032997" y="3637407"/>
            <a:ext cx="944244" cy="441959"/>
          </a:xfrm>
          <a:custGeom>
            <a:avLst/>
            <a:gdLst/>
            <a:ahLst/>
            <a:cxnLst/>
            <a:rect l="l" t="t" r="r" b="b"/>
            <a:pathLst>
              <a:path w="944245" h="441960">
                <a:moveTo>
                  <a:pt x="54736" y="370966"/>
                </a:moveTo>
                <a:lnTo>
                  <a:pt x="0" y="438530"/>
                </a:lnTo>
                <a:lnTo>
                  <a:pt x="86868" y="441705"/>
                </a:lnTo>
                <a:lnTo>
                  <a:pt x="78618" y="423544"/>
                </a:lnTo>
                <a:lnTo>
                  <a:pt x="64261" y="423544"/>
                </a:lnTo>
                <a:lnTo>
                  <a:pt x="53594" y="399922"/>
                </a:lnTo>
                <a:lnTo>
                  <a:pt x="65443" y="394537"/>
                </a:lnTo>
                <a:lnTo>
                  <a:pt x="54736" y="370966"/>
                </a:lnTo>
                <a:close/>
              </a:path>
              <a:path w="944245" h="441960">
                <a:moveTo>
                  <a:pt x="65443" y="394537"/>
                </a:moveTo>
                <a:lnTo>
                  <a:pt x="53594" y="399922"/>
                </a:lnTo>
                <a:lnTo>
                  <a:pt x="64261" y="423544"/>
                </a:lnTo>
                <a:lnTo>
                  <a:pt x="76162" y="418136"/>
                </a:lnTo>
                <a:lnTo>
                  <a:pt x="65443" y="394537"/>
                </a:lnTo>
                <a:close/>
              </a:path>
              <a:path w="944245" h="441960">
                <a:moveTo>
                  <a:pt x="76162" y="418136"/>
                </a:moveTo>
                <a:lnTo>
                  <a:pt x="64261" y="423544"/>
                </a:lnTo>
                <a:lnTo>
                  <a:pt x="78618" y="423544"/>
                </a:lnTo>
                <a:lnTo>
                  <a:pt x="76162" y="418136"/>
                </a:lnTo>
                <a:close/>
              </a:path>
              <a:path w="944245" h="441960">
                <a:moveTo>
                  <a:pt x="933450" y="0"/>
                </a:moveTo>
                <a:lnTo>
                  <a:pt x="65443" y="394537"/>
                </a:lnTo>
                <a:lnTo>
                  <a:pt x="76162" y="418136"/>
                </a:lnTo>
                <a:lnTo>
                  <a:pt x="944118" y="23621"/>
                </a:lnTo>
                <a:lnTo>
                  <a:pt x="933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059161" y="4245736"/>
            <a:ext cx="1911350" cy="78105"/>
          </a:xfrm>
          <a:custGeom>
            <a:avLst/>
            <a:gdLst/>
            <a:ahLst/>
            <a:cxnLst/>
            <a:rect l="l" t="t" r="r" b="b"/>
            <a:pathLst>
              <a:path w="1911350" h="78104">
                <a:moveTo>
                  <a:pt x="1833372" y="51932"/>
                </a:moveTo>
                <a:lnTo>
                  <a:pt x="1833372" y="77724"/>
                </a:lnTo>
                <a:lnTo>
                  <a:pt x="1885103" y="51942"/>
                </a:lnTo>
                <a:lnTo>
                  <a:pt x="1833372" y="51932"/>
                </a:lnTo>
                <a:close/>
              </a:path>
              <a:path w="1911350" h="78104">
                <a:moveTo>
                  <a:pt x="1833372" y="26024"/>
                </a:moveTo>
                <a:lnTo>
                  <a:pt x="1833372" y="51932"/>
                </a:lnTo>
                <a:lnTo>
                  <a:pt x="1846326" y="51942"/>
                </a:lnTo>
                <a:lnTo>
                  <a:pt x="1846326" y="26035"/>
                </a:lnTo>
                <a:lnTo>
                  <a:pt x="1833372" y="26024"/>
                </a:lnTo>
                <a:close/>
              </a:path>
              <a:path w="1911350" h="78104">
                <a:moveTo>
                  <a:pt x="1833372" y="0"/>
                </a:moveTo>
                <a:lnTo>
                  <a:pt x="1833372" y="26024"/>
                </a:lnTo>
                <a:lnTo>
                  <a:pt x="1846326" y="26035"/>
                </a:lnTo>
                <a:lnTo>
                  <a:pt x="1846326" y="51942"/>
                </a:lnTo>
                <a:lnTo>
                  <a:pt x="1885124" y="51932"/>
                </a:lnTo>
                <a:lnTo>
                  <a:pt x="1911096" y="38988"/>
                </a:lnTo>
                <a:lnTo>
                  <a:pt x="1833372" y="0"/>
                </a:lnTo>
                <a:close/>
              </a:path>
              <a:path w="1911350" h="78104">
                <a:moveTo>
                  <a:pt x="0" y="24511"/>
                </a:moveTo>
                <a:lnTo>
                  <a:pt x="0" y="50418"/>
                </a:lnTo>
                <a:lnTo>
                  <a:pt x="1833372" y="51932"/>
                </a:lnTo>
                <a:lnTo>
                  <a:pt x="1833372" y="26024"/>
                </a:lnTo>
                <a:lnTo>
                  <a:pt x="0" y="24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470642" y="3937253"/>
            <a:ext cx="1089660" cy="622300"/>
          </a:xfrm>
          <a:custGeom>
            <a:avLst/>
            <a:gdLst/>
            <a:ahLst/>
            <a:cxnLst/>
            <a:rect l="l" t="t" r="r" b="b"/>
            <a:pathLst>
              <a:path w="1089659" h="622300">
                <a:moveTo>
                  <a:pt x="899286" y="0"/>
                </a:moveTo>
                <a:lnTo>
                  <a:pt x="190373" y="0"/>
                </a:lnTo>
                <a:lnTo>
                  <a:pt x="146717" y="5027"/>
                </a:lnTo>
                <a:lnTo>
                  <a:pt x="106644" y="19346"/>
                </a:lnTo>
                <a:lnTo>
                  <a:pt x="71297" y="41817"/>
                </a:lnTo>
                <a:lnTo>
                  <a:pt x="41817" y="71297"/>
                </a:lnTo>
                <a:lnTo>
                  <a:pt x="19346" y="106644"/>
                </a:lnTo>
                <a:lnTo>
                  <a:pt x="5027" y="146717"/>
                </a:lnTo>
                <a:lnTo>
                  <a:pt x="0" y="190373"/>
                </a:lnTo>
                <a:lnTo>
                  <a:pt x="0" y="431419"/>
                </a:lnTo>
                <a:lnTo>
                  <a:pt x="5027" y="475074"/>
                </a:lnTo>
                <a:lnTo>
                  <a:pt x="19346" y="515147"/>
                </a:lnTo>
                <a:lnTo>
                  <a:pt x="41817" y="550494"/>
                </a:lnTo>
                <a:lnTo>
                  <a:pt x="71297" y="579974"/>
                </a:lnTo>
                <a:lnTo>
                  <a:pt x="106644" y="602445"/>
                </a:lnTo>
                <a:lnTo>
                  <a:pt x="146717" y="616764"/>
                </a:lnTo>
                <a:lnTo>
                  <a:pt x="190373" y="621792"/>
                </a:lnTo>
                <a:lnTo>
                  <a:pt x="899286" y="621792"/>
                </a:lnTo>
                <a:lnTo>
                  <a:pt x="942942" y="616764"/>
                </a:lnTo>
                <a:lnTo>
                  <a:pt x="983015" y="602445"/>
                </a:lnTo>
                <a:lnTo>
                  <a:pt x="1018362" y="579974"/>
                </a:lnTo>
                <a:lnTo>
                  <a:pt x="1047842" y="550494"/>
                </a:lnTo>
                <a:lnTo>
                  <a:pt x="1070313" y="515147"/>
                </a:lnTo>
                <a:lnTo>
                  <a:pt x="1084632" y="475074"/>
                </a:lnTo>
                <a:lnTo>
                  <a:pt x="1089659" y="431419"/>
                </a:lnTo>
                <a:lnTo>
                  <a:pt x="1089659" y="190373"/>
                </a:lnTo>
                <a:lnTo>
                  <a:pt x="1084632" y="146717"/>
                </a:lnTo>
                <a:lnTo>
                  <a:pt x="1070313" y="106644"/>
                </a:lnTo>
                <a:lnTo>
                  <a:pt x="1047842" y="71297"/>
                </a:lnTo>
                <a:lnTo>
                  <a:pt x="1018362" y="41817"/>
                </a:lnTo>
                <a:lnTo>
                  <a:pt x="983015" y="19346"/>
                </a:lnTo>
                <a:lnTo>
                  <a:pt x="942942" y="5027"/>
                </a:lnTo>
                <a:lnTo>
                  <a:pt x="899286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470642" y="3937253"/>
            <a:ext cx="1089660" cy="622300"/>
          </a:xfrm>
          <a:custGeom>
            <a:avLst/>
            <a:gdLst/>
            <a:ahLst/>
            <a:cxnLst/>
            <a:rect l="l" t="t" r="r" b="b"/>
            <a:pathLst>
              <a:path w="1089659" h="622300">
                <a:moveTo>
                  <a:pt x="0" y="190373"/>
                </a:moveTo>
                <a:lnTo>
                  <a:pt x="5027" y="146717"/>
                </a:lnTo>
                <a:lnTo>
                  <a:pt x="19346" y="106644"/>
                </a:lnTo>
                <a:lnTo>
                  <a:pt x="41817" y="71297"/>
                </a:lnTo>
                <a:lnTo>
                  <a:pt x="71297" y="41817"/>
                </a:lnTo>
                <a:lnTo>
                  <a:pt x="106644" y="19346"/>
                </a:lnTo>
                <a:lnTo>
                  <a:pt x="146717" y="5027"/>
                </a:lnTo>
                <a:lnTo>
                  <a:pt x="190373" y="0"/>
                </a:lnTo>
                <a:lnTo>
                  <a:pt x="899286" y="0"/>
                </a:lnTo>
                <a:lnTo>
                  <a:pt x="942942" y="5027"/>
                </a:lnTo>
                <a:lnTo>
                  <a:pt x="983015" y="19346"/>
                </a:lnTo>
                <a:lnTo>
                  <a:pt x="1018362" y="41817"/>
                </a:lnTo>
                <a:lnTo>
                  <a:pt x="1047842" y="71297"/>
                </a:lnTo>
                <a:lnTo>
                  <a:pt x="1070313" y="106644"/>
                </a:lnTo>
                <a:lnTo>
                  <a:pt x="1084632" y="146717"/>
                </a:lnTo>
                <a:lnTo>
                  <a:pt x="1089659" y="190373"/>
                </a:lnTo>
                <a:lnTo>
                  <a:pt x="1089659" y="431419"/>
                </a:lnTo>
                <a:lnTo>
                  <a:pt x="1084632" y="475074"/>
                </a:lnTo>
                <a:lnTo>
                  <a:pt x="1070313" y="515147"/>
                </a:lnTo>
                <a:lnTo>
                  <a:pt x="1047842" y="550494"/>
                </a:lnTo>
                <a:lnTo>
                  <a:pt x="1018362" y="579974"/>
                </a:lnTo>
                <a:lnTo>
                  <a:pt x="983015" y="602445"/>
                </a:lnTo>
                <a:lnTo>
                  <a:pt x="942942" y="616764"/>
                </a:lnTo>
                <a:lnTo>
                  <a:pt x="899286" y="621792"/>
                </a:lnTo>
                <a:lnTo>
                  <a:pt x="190373" y="621792"/>
                </a:lnTo>
                <a:lnTo>
                  <a:pt x="146717" y="616764"/>
                </a:lnTo>
                <a:lnTo>
                  <a:pt x="106644" y="602445"/>
                </a:lnTo>
                <a:lnTo>
                  <a:pt x="71297" y="579974"/>
                </a:lnTo>
                <a:lnTo>
                  <a:pt x="41817" y="550494"/>
                </a:lnTo>
                <a:lnTo>
                  <a:pt x="19346" y="515147"/>
                </a:lnTo>
                <a:lnTo>
                  <a:pt x="5027" y="475074"/>
                </a:lnTo>
                <a:lnTo>
                  <a:pt x="0" y="431419"/>
                </a:lnTo>
                <a:lnTo>
                  <a:pt x="0" y="19037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0618469" y="4044518"/>
            <a:ext cx="793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LSTM</a:t>
            </a:r>
            <a:endParaRPr sz="24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2032742" y="3838194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39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016740" y="3835908"/>
            <a:ext cx="334530" cy="336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024359" y="3846576"/>
            <a:ext cx="281940" cy="2834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2016740" y="4120883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024359" y="4131564"/>
            <a:ext cx="281940" cy="2819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2016740" y="4405871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024359" y="4416552"/>
            <a:ext cx="281940" cy="2819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11575160" y="2471166"/>
            <a:ext cx="88074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latin typeface="Arial"/>
                <a:cs typeface="Arial"/>
              </a:rPr>
              <a:t>&lt;/s&gt;</a:t>
            </a:r>
            <a:endParaRPr sz="36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117598" y="6620002"/>
            <a:ext cx="888365" cy="440055"/>
          </a:xfrm>
          <a:custGeom>
            <a:avLst/>
            <a:gdLst/>
            <a:ahLst/>
            <a:cxnLst/>
            <a:rect l="l" t="t" r="r" b="b"/>
            <a:pathLst>
              <a:path w="888364" h="440054">
                <a:moveTo>
                  <a:pt x="53085" y="369570"/>
                </a:moveTo>
                <a:lnTo>
                  <a:pt x="0" y="438404"/>
                </a:lnTo>
                <a:lnTo>
                  <a:pt x="86868" y="439547"/>
                </a:lnTo>
                <a:lnTo>
                  <a:pt x="78345" y="421894"/>
                </a:lnTo>
                <a:lnTo>
                  <a:pt x="64007" y="421894"/>
                </a:lnTo>
                <a:lnTo>
                  <a:pt x="52704" y="398525"/>
                </a:lnTo>
                <a:lnTo>
                  <a:pt x="64346" y="392896"/>
                </a:lnTo>
                <a:lnTo>
                  <a:pt x="53085" y="369570"/>
                </a:lnTo>
                <a:close/>
              </a:path>
              <a:path w="888364" h="440054">
                <a:moveTo>
                  <a:pt x="64346" y="392896"/>
                </a:moveTo>
                <a:lnTo>
                  <a:pt x="52704" y="398525"/>
                </a:lnTo>
                <a:lnTo>
                  <a:pt x="64007" y="421894"/>
                </a:lnTo>
                <a:lnTo>
                  <a:pt x="75631" y="416272"/>
                </a:lnTo>
                <a:lnTo>
                  <a:pt x="64346" y="392896"/>
                </a:lnTo>
                <a:close/>
              </a:path>
              <a:path w="888364" h="440054">
                <a:moveTo>
                  <a:pt x="75631" y="416272"/>
                </a:moveTo>
                <a:lnTo>
                  <a:pt x="64007" y="421894"/>
                </a:lnTo>
                <a:lnTo>
                  <a:pt x="78345" y="421894"/>
                </a:lnTo>
                <a:lnTo>
                  <a:pt x="75631" y="416272"/>
                </a:lnTo>
                <a:close/>
              </a:path>
              <a:path w="888364" h="440054">
                <a:moveTo>
                  <a:pt x="876807" y="0"/>
                </a:moveTo>
                <a:lnTo>
                  <a:pt x="64346" y="392896"/>
                </a:lnTo>
                <a:lnTo>
                  <a:pt x="75631" y="416272"/>
                </a:lnTo>
                <a:lnTo>
                  <a:pt x="887983" y="23368"/>
                </a:lnTo>
                <a:lnTo>
                  <a:pt x="876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43749" y="7228205"/>
            <a:ext cx="1911350" cy="78105"/>
          </a:xfrm>
          <a:custGeom>
            <a:avLst/>
            <a:gdLst/>
            <a:ahLst/>
            <a:cxnLst/>
            <a:rect l="l" t="t" r="r" b="b"/>
            <a:pathLst>
              <a:path w="1911350" h="78104">
                <a:moveTo>
                  <a:pt x="1833384" y="51932"/>
                </a:moveTo>
                <a:lnTo>
                  <a:pt x="1833384" y="77724"/>
                </a:lnTo>
                <a:lnTo>
                  <a:pt x="1885115" y="51943"/>
                </a:lnTo>
                <a:lnTo>
                  <a:pt x="1833384" y="51932"/>
                </a:lnTo>
                <a:close/>
              </a:path>
              <a:path w="1911350" h="78104">
                <a:moveTo>
                  <a:pt x="1833384" y="26024"/>
                </a:moveTo>
                <a:lnTo>
                  <a:pt x="1833384" y="51932"/>
                </a:lnTo>
                <a:lnTo>
                  <a:pt x="1846338" y="51943"/>
                </a:lnTo>
                <a:lnTo>
                  <a:pt x="1846338" y="26035"/>
                </a:lnTo>
                <a:lnTo>
                  <a:pt x="1833384" y="26024"/>
                </a:lnTo>
                <a:close/>
              </a:path>
              <a:path w="1911350" h="78104">
                <a:moveTo>
                  <a:pt x="1833384" y="0"/>
                </a:moveTo>
                <a:lnTo>
                  <a:pt x="1833384" y="26024"/>
                </a:lnTo>
                <a:lnTo>
                  <a:pt x="1846338" y="26035"/>
                </a:lnTo>
                <a:lnTo>
                  <a:pt x="1846338" y="51943"/>
                </a:lnTo>
                <a:lnTo>
                  <a:pt x="1885137" y="51932"/>
                </a:lnTo>
                <a:lnTo>
                  <a:pt x="1911108" y="38989"/>
                </a:lnTo>
                <a:lnTo>
                  <a:pt x="1833384" y="0"/>
                </a:lnTo>
                <a:close/>
              </a:path>
              <a:path w="1911350" h="78104">
                <a:moveTo>
                  <a:pt x="25" y="24511"/>
                </a:moveTo>
                <a:lnTo>
                  <a:pt x="0" y="50419"/>
                </a:lnTo>
                <a:lnTo>
                  <a:pt x="1833384" y="51932"/>
                </a:lnTo>
                <a:lnTo>
                  <a:pt x="1833384" y="26024"/>
                </a:lnTo>
                <a:lnTo>
                  <a:pt x="25" y="24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555241" y="6919721"/>
            <a:ext cx="1089660" cy="622300"/>
          </a:xfrm>
          <a:custGeom>
            <a:avLst/>
            <a:gdLst/>
            <a:ahLst/>
            <a:cxnLst/>
            <a:rect l="l" t="t" r="r" b="b"/>
            <a:pathLst>
              <a:path w="1089660" h="622300">
                <a:moveTo>
                  <a:pt x="899287" y="0"/>
                </a:moveTo>
                <a:lnTo>
                  <a:pt x="190372" y="0"/>
                </a:lnTo>
                <a:lnTo>
                  <a:pt x="146717" y="5027"/>
                </a:lnTo>
                <a:lnTo>
                  <a:pt x="106644" y="19346"/>
                </a:lnTo>
                <a:lnTo>
                  <a:pt x="71297" y="41817"/>
                </a:lnTo>
                <a:lnTo>
                  <a:pt x="41817" y="71297"/>
                </a:lnTo>
                <a:lnTo>
                  <a:pt x="19346" y="106644"/>
                </a:lnTo>
                <a:lnTo>
                  <a:pt x="5027" y="146717"/>
                </a:lnTo>
                <a:lnTo>
                  <a:pt x="0" y="190372"/>
                </a:lnTo>
                <a:lnTo>
                  <a:pt x="0" y="431419"/>
                </a:lnTo>
                <a:lnTo>
                  <a:pt x="5027" y="475074"/>
                </a:lnTo>
                <a:lnTo>
                  <a:pt x="19346" y="515147"/>
                </a:lnTo>
                <a:lnTo>
                  <a:pt x="41817" y="550494"/>
                </a:lnTo>
                <a:lnTo>
                  <a:pt x="71297" y="579974"/>
                </a:lnTo>
                <a:lnTo>
                  <a:pt x="106644" y="602445"/>
                </a:lnTo>
                <a:lnTo>
                  <a:pt x="146717" y="616764"/>
                </a:lnTo>
                <a:lnTo>
                  <a:pt x="190372" y="621791"/>
                </a:lnTo>
                <a:lnTo>
                  <a:pt x="899287" y="621791"/>
                </a:lnTo>
                <a:lnTo>
                  <a:pt x="942942" y="616764"/>
                </a:lnTo>
                <a:lnTo>
                  <a:pt x="983015" y="602445"/>
                </a:lnTo>
                <a:lnTo>
                  <a:pt x="1018362" y="579974"/>
                </a:lnTo>
                <a:lnTo>
                  <a:pt x="1047842" y="550494"/>
                </a:lnTo>
                <a:lnTo>
                  <a:pt x="1070313" y="515147"/>
                </a:lnTo>
                <a:lnTo>
                  <a:pt x="1084632" y="475074"/>
                </a:lnTo>
                <a:lnTo>
                  <a:pt x="1089660" y="431419"/>
                </a:lnTo>
                <a:lnTo>
                  <a:pt x="1089660" y="190372"/>
                </a:lnTo>
                <a:lnTo>
                  <a:pt x="1084632" y="146717"/>
                </a:lnTo>
                <a:lnTo>
                  <a:pt x="1070313" y="106644"/>
                </a:lnTo>
                <a:lnTo>
                  <a:pt x="1047842" y="71297"/>
                </a:lnTo>
                <a:lnTo>
                  <a:pt x="1018362" y="41817"/>
                </a:lnTo>
                <a:lnTo>
                  <a:pt x="983015" y="19346"/>
                </a:lnTo>
                <a:lnTo>
                  <a:pt x="942942" y="5027"/>
                </a:lnTo>
                <a:lnTo>
                  <a:pt x="899287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555241" y="6919721"/>
            <a:ext cx="1089660" cy="622300"/>
          </a:xfrm>
          <a:custGeom>
            <a:avLst/>
            <a:gdLst/>
            <a:ahLst/>
            <a:cxnLst/>
            <a:rect l="l" t="t" r="r" b="b"/>
            <a:pathLst>
              <a:path w="1089660" h="622300">
                <a:moveTo>
                  <a:pt x="0" y="190372"/>
                </a:moveTo>
                <a:lnTo>
                  <a:pt x="5027" y="146717"/>
                </a:lnTo>
                <a:lnTo>
                  <a:pt x="19346" y="106644"/>
                </a:lnTo>
                <a:lnTo>
                  <a:pt x="41817" y="71297"/>
                </a:lnTo>
                <a:lnTo>
                  <a:pt x="71297" y="41817"/>
                </a:lnTo>
                <a:lnTo>
                  <a:pt x="106644" y="19346"/>
                </a:lnTo>
                <a:lnTo>
                  <a:pt x="146717" y="5027"/>
                </a:lnTo>
                <a:lnTo>
                  <a:pt x="190372" y="0"/>
                </a:lnTo>
                <a:lnTo>
                  <a:pt x="899287" y="0"/>
                </a:lnTo>
                <a:lnTo>
                  <a:pt x="942942" y="5027"/>
                </a:lnTo>
                <a:lnTo>
                  <a:pt x="983015" y="19346"/>
                </a:lnTo>
                <a:lnTo>
                  <a:pt x="1018362" y="41817"/>
                </a:lnTo>
                <a:lnTo>
                  <a:pt x="1047842" y="71297"/>
                </a:lnTo>
                <a:lnTo>
                  <a:pt x="1070313" y="106644"/>
                </a:lnTo>
                <a:lnTo>
                  <a:pt x="1084632" y="146717"/>
                </a:lnTo>
                <a:lnTo>
                  <a:pt x="1089660" y="190372"/>
                </a:lnTo>
                <a:lnTo>
                  <a:pt x="1089660" y="431419"/>
                </a:lnTo>
                <a:lnTo>
                  <a:pt x="1084632" y="475074"/>
                </a:lnTo>
                <a:lnTo>
                  <a:pt x="1070313" y="515147"/>
                </a:lnTo>
                <a:lnTo>
                  <a:pt x="1047842" y="550494"/>
                </a:lnTo>
                <a:lnTo>
                  <a:pt x="1018362" y="579974"/>
                </a:lnTo>
                <a:lnTo>
                  <a:pt x="983015" y="602445"/>
                </a:lnTo>
                <a:lnTo>
                  <a:pt x="942942" y="616764"/>
                </a:lnTo>
                <a:lnTo>
                  <a:pt x="899287" y="621791"/>
                </a:lnTo>
                <a:lnTo>
                  <a:pt x="190372" y="621791"/>
                </a:lnTo>
                <a:lnTo>
                  <a:pt x="146717" y="616764"/>
                </a:lnTo>
                <a:lnTo>
                  <a:pt x="106644" y="602445"/>
                </a:lnTo>
                <a:lnTo>
                  <a:pt x="71297" y="579974"/>
                </a:lnTo>
                <a:lnTo>
                  <a:pt x="41817" y="550494"/>
                </a:lnTo>
                <a:lnTo>
                  <a:pt x="19346" y="515147"/>
                </a:lnTo>
                <a:lnTo>
                  <a:pt x="5027" y="475074"/>
                </a:lnTo>
                <a:lnTo>
                  <a:pt x="0" y="431419"/>
                </a:lnTo>
                <a:lnTo>
                  <a:pt x="0" y="190372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1701800" y="7027926"/>
            <a:ext cx="794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LSTM</a:t>
            </a:r>
            <a:endParaRPr sz="24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3117342" y="6820661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40">
                <a:moveTo>
                  <a:pt x="0" y="891540"/>
                </a:moveTo>
                <a:lnTo>
                  <a:pt x="265176" y="891540"/>
                </a:lnTo>
                <a:lnTo>
                  <a:pt x="265176" y="0"/>
                </a:lnTo>
                <a:lnTo>
                  <a:pt x="0" y="0"/>
                </a:lnTo>
                <a:lnTo>
                  <a:pt x="0" y="891540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101339" y="6818376"/>
            <a:ext cx="334530" cy="3360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108960" y="6829043"/>
            <a:ext cx="281939" cy="2834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01339" y="7103350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08960" y="7114031"/>
            <a:ext cx="281939" cy="2819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101339" y="7388338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108960" y="7399019"/>
            <a:ext cx="281939" cy="2819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327397" y="6618351"/>
            <a:ext cx="938530" cy="443230"/>
          </a:xfrm>
          <a:custGeom>
            <a:avLst/>
            <a:gdLst/>
            <a:ahLst/>
            <a:cxnLst/>
            <a:rect l="l" t="t" r="r" b="b"/>
            <a:pathLst>
              <a:path w="938529" h="443229">
                <a:moveTo>
                  <a:pt x="54355" y="372363"/>
                </a:moveTo>
                <a:lnTo>
                  <a:pt x="0" y="440055"/>
                </a:lnTo>
                <a:lnTo>
                  <a:pt x="86867" y="442975"/>
                </a:lnTo>
                <a:lnTo>
                  <a:pt x="78506" y="424815"/>
                </a:lnTo>
                <a:lnTo>
                  <a:pt x="64262" y="424815"/>
                </a:lnTo>
                <a:lnTo>
                  <a:pt x="53466" y="401193"/>
                </a:lnTo>
                <a:lnTo>
                  <a:pt x="65158" y="395824"/>
                </a:lnTo>
                <a:lnTo>
                  <a:pt x="54355" y="372363"/>
                </a:lnTo>
                <a:close/>
              </a:path>
              <a:path w="938529" h="443229">
                <a:moveTo>
                  <a:pt x="65158" y="395824"/>
                </a:moveTo>
                <a:lnTo>
                  <a:pt x="53466" y="401193"/>
                </a:lnTo>
                <a:lnTo>
                  <a:pt x="64262" y="424815"/>
                </a:lnTo>
                <a:lnTo>
                  <a:pt x="76020" y="419416"/>
                </a:lnTo>
                <a:lnTo>
                  <a:pt x="65158" y="395824"/>
                </a:lnTo>
                <a:close/>
              </a:path>
              <a:path w="938529" h="443229">
                <a:moveTo>
                  <a:pt x="76020" y="419416"/>
                </a:moveTo>
                <a:lnTo>
                  <a:pt x="64262" y="424815"/>
                </a:lnTo>
                <a:lnTo>
                  <a:pt x="78506" y="424815"/>
                </a:lnTo>
                <a:lnTo>
                  <a:pt x="76020" y="419416"/>
                </a:lnTo>
                <a:close/>
              </a:path>
              <a:path w="938529" h="443229">
                <a:moveTo>
                  <a:pt x="927226" y="0"/>
                </a:moveTo>
                <a:lnTo>
                  <a:pt x="65158" y="395824"/>
                </a:lnTo>
                <a:lnTo>
                  <a:pt x="76020" y="419416"/>
                </a:lnTo>
                <a:lnTo>
                  <a:pt x="938149" y="23622"/>
                </a:lnTo>
                <a:lnTo>
                  <a:pt x="9272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353561" y="7228205"/>
            <a:ext cx="1911350" cy="78105"/>
          </a:xfrm>
          <a:custGeom>
            <a:avLst/>
            <a:gdLst/>
            <a:ahLst/>
            <a:cxnLst/>
            <a:rect l="l" t="t" r="r" b="b"/>
            <a:pathLst>
              <a:path w="1911350" h="78104">
                <a:moveTo>
                  <a:pt x="1833372" y="51932"/>
                </a:moveTo>
                <a:lnTo>
                  <a:pt x="1833372" y="77724"/>
                </a:lnTo>
                <a:lnTo>
                  <a:pt x="1885103" y="51943"/>
                </a:lnTo>
                <a:lnTo>
                  <a:pt x="1833372" y="51932"/>
                </a:lnTo>
                <a:close/>
              </a:path>
              <a:path w="1911350" h="78104">
                <a:moveTo>
                  <a:pt x="1833372" y="26024"/>
                </a:moveTo>
                <a:lnTo>
                  <a:pt x="1833372" y="51932"/>
                </a:lnTo>
                <a:lnTo>
                  <a:pt x="1846326" y="51943"/>
                </a:lnTo>
                <a:lnTo>
                  <a:pt x="1846326" y="26035"/>
                </a:lnTo>
                <a:lnTo>
                  <a:pt x="1833372" y="26024"/>
                </a:lnTo>
                <a:close/>
              </a:path>
              <a:path w="1911350" h="78104">
                <a:moveTo>
                  <a:pt x="1833372" y="0"/>
                </a:moveTo>
                <a:lnTo>
                  <a:pt x="1833372" y="26024"/>
                </a:lnTo>
                <a:lnTo>
                  <a:pt x="1846326" y="26035"/>
                </a:lnTo>
                <a:lnTo>
                  <a:pt x="1846326" y="51943"/>
                </a:lnTo>
                <a:lnTo>
                  <a:pt x="1885124" y="51932"/>
                </a:lnTo>
                <a:lnTo>
                  <a:pt x="1911096" y="38989"/>
                </a:lnTo>
                <a:lnTo>
                  <a:pt x="1833372" y="0"/>
                </a:lnTo>
                <a:close/>
              </a:path>
              <a:path w="1911350" h="78104">
                <a:moveTo>
                  <a:pt x="0" y="24511"/>
                </a:moveTo>
                <a:lnTo>
                  <a:pt x="0" y="50419"/>
                </a:lnTo>
                <a:lnTo>
                  <a:pt x="1833372" y="51932"/>
                </a:lnTo>
                <a:lnTo>
                  <a:pt x="1833372" y="26024"/>
                </a:lnTo>
                <a:lnTo>
                  <a:pt x="0" y="24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765041" y="6919721"/>
            <a:ext cx="1089660" cy="622300"/>
          </a:xfrm>
          <a:custGeom>
            <a:avLst/>
            <a:gdLst/>
            <a:ahLst/>
            <a:cxnLst/>
            <a:rect l="l" t="t" r="r" b="b"/>
            <a:pathLst>
              <a:path w="1089660" h="622300">
                <a:moveTo>
                  <a:pt x="899287" y="0"/>
                </a:moveTo>
                <a:lnTo>
                  <a:pt x="190373" y="0"/>
                </a:lnTo>
                <a:lnTo>
                  <a:pt x="146717" y="5027"/>
                </a:lnTo>
                <a:lnTo>
                  <a:pt x="106644" y="19346"/>
                </a:lnTo>
                <a:lnTo>
                  <a:pt x="71297" y="41817"/>
                </a:lnTo>
                <a:lnTo>
                  <a:pt x="41817" y="71297"/>
                </a:lnTo>
                <a:lnTo>
                  <a:pt x="19346" y="106644"/>
                </a:lnTo>
                <a:lnTo>
                  <a:pt x="5027" y="146717"/>
                </a:lnTo>
                <a:lnTo>
                  <a:pt x="0" y="190372"/>
                </a:lnTo>
                <a:lnTo>
                  <a:pt x="0" y="431419"/>
                </a:lnTo>
                <a:lnTo>
                  <a:pt x="5027" y="475074"/>
                </a:lnTo>
                <a:lnTo>
                  <a:pt x="19346" y="515147"/>
                </a:lnTo>
                <a:lnTo>
                  <a:pt x="41817" y="550494"/>
                </a:lnTo>
                <a:lnTo>
                  <a:pt x="71297" y="579974"/>
                </a:lnTo>
                <a:lnTo>
                  <a:pt x="106644" y="602445"/>
                </a:lnTo>
                <a:lnTo>
                  <a:pt x="146717" y="616764"/>
                </a:lnTo>
                <a:lnTo>
                  <a:pt x="190373" y="621791"/>
                </a:lnTo>
                <a:lnTo>
                  <a:pt x="899287" y="621791"/>
                </a:lnTo>
                <a:lnTo>
                  <a:pt x="942942" y="616764"/>
                </a:lnTo>
                <a:lnTo>
                  <a:pt x="983015" y="602445"/>
                </a:lnTo>
                <a:lnTo>
                  <a:pt x="1018362" y="579974"/>
                </a:lnTo>
                <a:lnTo>
                  <a:pt x="1047842" y="550494"/>
                </a:lnTo>
                <a:lnTo>
                  <a:pt x="1070313" y="515147"/>
                </a:lnTo>
                <a:lnTo>
                  <a:pt x="1084632" y="475074"/>
                </a:lnTo>
                <a:lnTo>
                  <a:pt x="1089660" y="431419"/>
                </a:lnTo>
                <a:lnTo>
                  <a:pt x="1089660" y="190372"/>
                </a:lnTo>
                <a:lnTo>
                  <a:pt x="1084632" y="146717"/>
                </a:lnTo>
                <a:lnTo>
                  <a:pt x="1070313" y="106644"/>
                </a:lnTo>
                <a:lnTo>
                  <a:pt x="1047842" y="71297"/>
                </a:lnTo>
                <a:lnTo>
                  <a:pt x="1018362" y="41817"/>
                </a:lnTo>
                <a:lnTo>
                  <a:pt x="983015" y="19346"/>
                </a:lnTo>
                <a:lnTo>
                  <a:pt x="942942" y="5027"/>
                </a:lnTo>
                <a:lnTo>
                  <a:pt x="899287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65041" y="6919721"/>
            <a:ext cx="1089660" cy="622300"/>
          </a:xfrm>
          <a:custGeom>
            <a:avLst/>
            <a:gdLst/>
            <a:ahLst/>
            <a:cxnLst/>
            <a:rect l="l" t="t" r="r" b="b"/>
            <a:pathLst>
              <a:path w="1089660" h="622300">
                <a:moveTo>
                  <a:pt x="0" y="190372"/>
                </a:moveTo>
                <a:lnTo>
                  <a:pt x="5027" y="146717"/>
                </a:lnTo>
                <a:lnTo>
                  <a:pt x="19346" y="106644"/>
                </a:lnTo>
                <a:lnTo>
                  <a:pt x="41817" y="71297"/>
                </a:lnTo>
                <a:lnTo>
                  <a:pt x="71297" y="41817"/>
                </a:lnTo>
                <a:lnTo>
                  <a:pt x="106644" y="19346"/>
                </a:lnTo>
                <a:lnTo>
                  <a:pt x="146717" y="5027"/>
                </a:lnTo>
                <a:lnTo>
                  <a:pt x="190373" y="0"/>
                </a:lnTo>
                <a:lnTo>
                  <a:pt x="899287" y="0"/>
                </a:lnTo>
                <a:lnTo>
                  <a:pt x="942942" y="5027"/>
                </a:lnTo>
                <a:lnTo>
                  <a:pt x="983015" y="19346"/>
                </a:lnTo>
                <a:lnTo>
                  <a:pt x="1018362" y="41817"/>
                </a:lnTo>
                <a:lnTo>
                  <a:pt x="1047842" y="71297"/>
                </a:lnTo>
                <a:lnTo>
                  <a:pt x="1070313" y="106644"/>
                </a:lnTo>
                <a:lnTo>
                  <a:pt x="1084632" y="146717"/>
                </a:lnTo>
                <a:lnTo>
                  <a:pt x="1089660" y="190372"/>
                </a:lnTo>
                <a:lnTo>
                  <a:pt x="1089660" y="431419"/>
                </a:lnTo>
                <a:lnTo>
                  <a:pt x="1084632" y="475074"/>
                </a:lnTo>
                <a:lnTo>
                  <a:pt x="1070313" y="515147"/>
                </a:lnTo>
                <a:lnTo>
                  <a:pt x="1047842" y="550494"/>
                </a:lnTo>
                <a:lnTo>
                  <a:pt x="1018362" y="579974"/>
                </a:lnTo>
                <a:lnTo>
                  <a:pt x="983015" y="602445"/>
                </a:lnTo>
                <a:lnTo>
                  <a:pt x="942942" y="616764"/>
                </a:lnTo>
                <a:lnTo>
                  <a:pt x="899287" y="621791"/>
                </a:lnTo>
                <a:lnTo>
                  <a:pt x="190373" y="621791"/>
                </a:lnTo>
                <a:lnTo>
                  <a:pt x="146717" y="616764"/>
                </a:lnTo>
                <a:lnTo>
                  <a:pt x="106644" y="602445"/>
                </a:lnTo>
                <a:lnTo>
                  <a:pt x="71297" y="579974"/>
                </a:lnTo>
                <a:lnTo>
                  <a:pt x="41817" y="550494"/>
                </a:lnTo>
                <a:lnTo>
                  <a:pt x="19346" y="515147"/>
                </a:lnTo>
                <a:lnTo>
                  <a:pt x="5027" y="475074"/>
                </a:lnTo>
                <a:lnTo>
                  <a:pt x="0" y="431419"/>
                </a:lnTo>
                <a:lnTo>
                  <a:pt x="0" y="190372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911853" y="7027926"/>
            <a:ext cx="793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LSTM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327141" y="6820661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40">
                <a:moveTo>
                  <a:pt x="0" y="891540"/>
                </a:moveTo>
                <a:lnTo>
                  <a:pt x="265175" y="891540"/>
                </a:lnTo>
                <a:lnTo>
                  <a:pt x="265175" y="0"/>
                </a:lnTo>
                <a:lnTo>
                  <a:pt x="0" y="0"/>
                </a:lnTo>
                <a:lnTo>
                  <a:pt x="0" y="891540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311140" y="6818376"/>
            <a:ext cx="334530" cy="3360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18759" y="6829043"/>
            <a:ext cx="281939" cy="28346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311140" y="7103350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318759" y="7114031"/>
            <a:ext cx="281939" cy="28194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311140" y="7388338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318759" y="7399019"/>
            <a:ext cx="281939" cy="28194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613397" y="6619875"/>
            <a:ext cx="926465" cy="441325"/>
          </a:xfrm>
          <a:custGeom>
            <a:avLst/>
            <a:gdLst/>
            <a:ahLst/>
            <a:cxnLst/>
            <a:rect l="l" t="t" r="r" b="b"/>
            <a:pathLst>
              <a:path w="926465" h="441325">
                <a:moveTo>
                  <a:pt x="54228" y="370586"/>
                </a:moveTo>
                <a:lnTo>
                  <a:pt x="0" y="438531"/>
                </a:lnTo>
                <a:lnTo>
                  <a:pt x="86868" y="441070"/>
                </a:lnTo>
                <a:lnTo>
                  <a:pt x="78517" y="423037"/>
                </a:lnTo>
                <a:lnTo>
                  <a:pt x="64261" y="423037"/>
                </a:lnTo>
                <a:lnTo>
                  <a:pt x="53340" y="399542"/>
                </a:lnTo>
                <a:lnTo>
                  <a:pt x="65110" y="394084"/>
                </a:lnTo>
                <a:lnTo>
                  <a:pt x="54228" y="370586"/>
                </a:lnTo>
                <a:close/>
              </a:path>
              <a:path w="926465" h="441325">
                <a:moveTo>
                  <a:pt x="65110" y="394084"/>
                </a:moveTo>
                <a:lnTo>
                  <a:pt x="53340" y="399542"/>
                </a:lnTo>
                <a:lnTo>
                  <a:pt x="64261" y="423037"/>
                </a:lnTo>
                <a:lnTo>
                  <a:pt x="75998" y="417597"/>
                </a:lnTo>
                <a:lnTo>
                  <a:pt x="65110" y="394084"/>
                </a:lnTo>
                <a:close/>
              </a:path>
              <a:path w="926465" h="441325">
                <a:moveTo>
                  <a:pt x="75998" y="417597"/>
                </a:moveTo>
                <a:lnTo>
                  <a:pt x="64261" y="423037"/>
                </a:lnTo>
                <a:lnTo>
                  <a:pt x="78517" y="423037"/>
                </a:lnTo>
                <a:lnTo>
                  <a:pt x="75998" y="417597"/>
                </a:lnTo>
                <a:close/>
              </a:path>
              <a:path w="926465" h="441325">
                <a:moveTo>
                  <a:pt x="915034" y="0"/>
                </a:moveTo>
                <a:lnTo>
                  <a:pt x="65110" y="394084"/>
                </a:lnTo>
                <a:lnTo>
                  <a:pt x="75998" y="417597"/>
                </a:lnTo>
                <a:lnTo>
                  <a:pt x="925956" y="23622"/>
                </a:lnTo>
                <a:lnTo>
                  <a:pt x="91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639561" y="7228205"/>
            <a:ext cx="1911350" cy="78105"/>
          </a:xfrm>
          <a:custGeom>
            <a:avLst/>
            <a:gdLst/>
            <a:ahLst/>
            <a:cxnLst/>
            <a:rect l="l" t="t" r="r" b="b"/>
            <a:pathLst>
              <a:path w="1911350" h="78104">
                <a:moveTo>
                  <a:pt x="1833371" y="51932"/>
                </a:moveTo>
                <a:lnTo>
                  <a:pt x="1833371" y="77724"/>
                </a:lnTo>
                <a:lnTo>
                  <a:pt x="1885103" y="51943"/>
                </a:lnTo>
                <a:lnTo>
                  <a:pt x="1833371" y="51932"/>
                </a:lnTo>
                <a:close/>
              </a:path>
              <a:path w="1911350" h="78104">
                <a:moveTo>
                  <a:pt x="1833371" y="26024"/>
                </a:moveTo>
                <a:lnTo>
                  <a:pt x="1833371" y="51932"/>
                </a:lnTo>
                <a:lnTo>
                  <a:pt x="1846326" y="51943"/>
                </a:lnTo>
                <a:lnTo>
                  <a:pt x="1846326" y="26035"/>
                </a:lnTo>
                <a:lnTo>
                  <a:pt x="1833371" y="26024"/>
                </a:lnTo>
                <a:close/>
              </a:path>
              <a:path w="1911350" h="78104">
                <a:moveTo>
                  <a:pt x="1833371" y="0"/>
                </a:moveTo>
                <a:lnTo>
                  <a:pt x="1833371" y="26024"/>
                </a:lnTo>
                <a:lnTo>
                  <a:pt x="1846326" y="26035"/>
                </a:lnTo>
                <a:lnTo>
                  <a:pt x="1846326" y="51943"/>
                </a:lnTo>
                <a:lnTo>
                  <a:pt x="1885124" y="51932"/>
                </a:lnTo>
                <a:lnTo>
                  <a:pt x="1911095" y="38989"/>
                </a:lnTo>
                <a:lnTo>
                  <a:pt x="1833371" y="0"/>
                </a:lnTo>
                <a:close/>
              </a:path>
              <a:path w="1911350" h="78104">
                <a:moveTo>
                  <a:pt x="0" y="24511"/>
                </a:moveTo>
                <a:lnTo>
                  <a:pt x="0" y="50419"/>
                </a:lnTo>
                <a:lnTo>
                  <a:pt x="1833371" y="51932"/>
                </a:lnTo>
                <a:lnTo>
                  <a:pt x="1833371" y="26024"/>
                </a:lnTo>
                <a:lnTo>
                  <a:pt x="0" y="24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051041" y="6919721"/>
            <a:ext cx="1089660" cy="622300"/>
          </a:xfrm>
          <a:custGeom>
            <a:avLst/>
            <a:gdLst/>
            <a:ahLst/>
            <a:cxnLst/>
            <a:rect l="l" t="t" r="r" b="b"/>
            <a:pathLst>
              <a:path w="1089659" h="622300">
                <a:moveTo>
                  <a:pt x="899287" y="0"/>
                </a:moveTo>
                <a:lnTo>
                  <a:pt x="190373" y="0"/>
                </a:lnTo>
                <a:lnTo>
                  <a:pt x="146717" y="5027"/>
                </a:lnTo>
                <a:lnTo>
                  <a:pt x="106644" y="19346"/>
                </a:lnTo>
                <a:lnTo>
                  <a:pt x="71297" y="41817"/>
                </a:lnTo>
                <a:lnTo>
                  <a:pt x="41817" y="71297"/>
                </a:lnTo>
                <a:lnTo>
                  <a:pt x="19346" y="106644"/>
                </a:lnTo>
                <a:lnTo>
                  <a:pt x="5027" y="146717"/>
                </a:lnTo>
                <a:lnTo>
                  <a:pt x="0" y="190372"/>
                </a:lnTo>
                <a:lnTo>
                  <a:pt x="0" y="431419"/>
                </a:lnTo>
                <a:lnTo>
                  <a:pt x="5027" y="475074"/>
                </a:lnTo>
                <a:lnTo>
                  <a:pt x="19346" y="515147"/>
                </a:lnTo>
                <a:lnTo>
                  <a:pt x="41817" y="550494"/>
                </a:lnTo>
                <a:lnTo>
                  <a:pt x="71297" y="579974"/>
                </a:lnTo>
                <a:lnTo>
                  <a:pt x="106644" y="602445"/>
                </a:lnTo>
                <a:lnTo>
                  <a:pt x="146717" y="616764"/>
                </a:lnTo>
                <a:lnTo>
                  <a:pt x="190373" y="621791"/>
                </a:lnTo>
                <a:lnTo>
                  <a:pt x="899287" y="621791"/>
                </a:lnTo>
                <a:lnTo>
                  <a:pt x="942942" y="616764"/>
                </a:lnTo>
                <a:lnTo>
                  <a:pt x="983015" y="602445"/>
                </a:lnTo>
                <a:lnTo>
                  <a:pt x="1018362" y="579974"/>
                </a:lnTo>
                <a:lnTo>
                  <a:pt x="1047842" y="550494"/>
                </a:lnTo>
                <a:lnTo>
                  <a:pt x="1070313" y="515147"/>
                </a:lnTo>
                <a:lnTo>
                  <a:pt x="1084632" y="475074"/>
                </a:lnTo>
                <a:lnTo>
                  <a:pt x="1089660" y="431419"/>
                </a:lnTo>
                <a:lnTo>
                  <a:pt x="1089660" y="190372"/>
                </a:lnTo>
                <a:lnTo>
                  <a:pt x="1084632" y="146717"/>
                </a:lnTo>
                <a:lnTo>
                  <a:pt x="1070313" y="106644"/>
                </a:lnTo>
                <a:lnTo>
                  <a:pt x="1047842" y="71297"/>
                </a:lnTo>
                <a:lnTo>
                  <a:pt x="1018362" y="41817"/>
                </a:lnTo>
                <a:lnTo>
                  <a:pt x="983015" y="19346"/>
                </a:lnTo>
                <a:lnTo>
                  <a:pt x="942942" y="5027"/>
                </a:lnTo>
                <a:lnTo>
                  <a:pt x="899287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051041" y="6919721"/>
            <a:ext cx="1089660" cy="622300"/>
          </a:xfrm>
          <a:custGeom>
            <a:avLst/>
            <a:gdLst/>
            <a:ahLst/>
            <a:cxnLst/>
            <a:rect l="l" t="t" r="r" b="b"/>
            <a:pathLst>
              <a:path w="1089659" h="622300">
                <a:moveTo>
                  <a:pt x="0" y="190372"/>
                </a:moveTo>
                <a:lnTo>
                  <a:pt x="5027" y="146717"/>
                </a:lnTo>
                <a:lnTo>
                  <a:pt x="19346" y="106644"/>
                </a:lnTo>
                <a:lnTo>
                  <a:pt x="41817" y="71297"/>
                </a:lnTo>
                <a:lnTo>
                  <a:pt x="71297" y="41817"/>
                </a:lnTo>
                <a:lnTo>
                  <a:pt x="106644" y="19346"/>
                </a:lnTo>
                <a:lnTo>
                  <a:pt x="146717" y="5027"/>
                </a:lnTo>
                <a:lnTo>
                  <a:pt x="190373" y="0"/>
                </a:lnTo>
                <a:lnTo>
                  <a:pt x="899287" y="0"/>
                </a:lnTo>
                <a:lnTo>
                  <a:pt x="942942" y="5027"/>
                </a:lnTo>
                <a:lnTo>
                  <a:pt x="983015" y="19346"/>
                </a:lnTo>
                <a:lnTo>
                  <a:pt x="1018362" y="41817"/>
                </a:lnTo>
                <a:lnTo>
                  <a:pt x="1047842" y="71297"/>
                </a:lnTo>
                <a:lnTo>
                  <a:pt x="1070313" y="106644"/>
                </a:lnTo>
                <a:lnTo>
                  <a:pt x="1084632" y="146717"/>
                </a:lnTo>
                <a:lnTo>
                  <a:pt x="1089660" y="190372"/>
                </a:lnTo>
                <a:lnTo>
                  <a:pt x="1089660" y="431419"/>
                </a:lnTo>
                <a:lnTo>
                  <a:pt x="1084632" y="475074"/>
                </a:lnTo>
                <a:lnTo>
                  <a:pt x="1070313" y="515147"/>
                </a:lnTo>
                <a:lnTo>
                  <a:pt x="1047842" y="550494"/>
                </a:lnTo>
                <a:lnTo>
                  <a:pt x="1018362" y="579974"/>
                </a:lnTo>
                <a:lnTo>
                  <a:pt x="983015" y="602445"/>
                </a:lnTo>
                <a:lnTo>
                  <a:pt x="942942" y="616764"/>
                </a:lnTo>
                <a:lnTo>
                  <a:pt x="899287" y="621791"/>
                </a:lnTo>
                <a:lnTo>
                  <a:pt x="190373" y="621791"/>
                </a:lnTo>
                <a:lnTo>
                  <a:pt x="146717" y="616764"/>
                </a:lnTo>
                <a:lnTo>
                  <a:pt x="106644" y="602445"/>
                </a:lnTo>
                <a:lnTo>
                  <a:pt x="71297" y="579974"/>
                </a:lnTo>
                <a:lnTo>
                  <a:pt x="41817" y="550494"/>
                </a:lnTo>
                <a:lnTo>
                  <a:pt x="19346" y="515147"/>
                </a:lnTo>
                <a:lnTo>
                  <a:pt x="5027" y="475074"/>
                </a:lnTo>
                <a:lnTo>
                  <a:pt x="0" y="431419"/>
                </a:lnTo>
                <a:lnTo>
                  <a:pt x="0" y="190372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6198234" y="7027926"/>
            <a:ext cx="793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LSTM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7613142" y="6820661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40">
                <a:moveTo>
                  <a:pt x="0" y="891540"/>
                </a:moveTo>
                <a:lnTo>
                  <a:pt x="265175" y="891540"/>
                </a:lnTo>
                <a:lnTo>
                  <a:pt x="265175" y="0"/>
                </a:lnTo>
                <a:lnTo>
                  <a:pt x="0" y="0"/>
                </a:lnTo>
                <a:lnTo>
                  <a:pt x="0" y="891540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597140" y="6818376"/>
            <a:ext cx="334530" cy="3360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604759" y="6829043"/>
            <a:ext cx="281940" cy="28346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597140" y="7103350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604759" y="7114031"/>
            <a:ext cx="281940" cy="28194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597140" y="7388338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604759" y="7399019"/>
            <a:ext cx="281940" cy="28194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887206" y="6619875"/>
            <a:ext cx="944244" cy="441959"/>
          </a:xfrm>
          <a:custGeom>
            <a:avLst/>
            <a:gdLst/>
            <a:ahLst/>
            <a:cxnLst/>
            <a:rect l="l" t="t" r="r" b="b"/>
            <a:pathLst>
              <a:path w="944245" h="441959">
                <a:moveTo>
                  <a:pt x="54737" y="370967"/>
                </a:moveTo>
                <a:lnTo>
                  <a:pt x="0" y="438531"/>
                </a:lnTo>
                <a:lnTo>
                  <a:pt x="86868" y="441706"/>
                </a:lnTo>
                <a:lnTo>
                  <a:pt x="78618" y="423544"/>
                </a:lnTo>
                <a:lnTo>
                  <a:pt x="64262" y="423544"/>
                </a:lnTo>
                <a:lnTo>
                  <a:pt x="53594" y="399923"/>
                </a:lnTo>
                <a:lnTo>
                  <a:pt x="65443" y="394537"/>
                </a:lnTo>
                <a:lnTo>
                  <a:pt x="54737" y="370967"/>
                </a:lnTo>
                <a:close/>
              </a:path>
              <a:path w="944245" h="441959">
                <a:moveTo>
                  <a:pt x="65443" y="394537"/>
                </a:moveTo>
                <a:lnTo>
                  <a:pt x="53594" y="399923"/>
                </a:lnTo>
                <a:lnTo>
                  <a:pt x="64262" y="423544"/>
                </a:lnTo>
                <a:lnTo>
                  <a:pt x="76162" y="418136"/>
                </a:lnTo>
                <a:lnTo>
                  <a:pt x="65443" y="394537"/>
                </a:lnTo>
                <a:close/>
              </a:path>
              <a:path w="944245" h="441959">
                <a:moveTo>
                  <a:pt x="76162" y="418136"/>
                </a:moveTo>
                <a:lnTo>
                  <a:pt x="64262" y="423544"/>
                </a:lnTo>
                <a:lnTo>
                  <a:pt x="78618" y="423544"/>
                </a:lnTo>
                <a:lnTo>
                  <a:pt x="76162" y="418136"/>
                </a:lnTo>
                <a:close/>
              </a:path>
              <a:path w="944245" h="441959">
                <a:moveTo>
                  <a:pt x="933450" y="0"/>
                </a:moveTo>
                <a:lnTo>
                  <a:pt x="65443" y="394537"/>
                </a:lnTo>
                <a:lnTo>
                  <a:pt x="76162" y="418136"/>
                </a:lnTo>
                <a:lnTo>
                  <a:pt x="944118" y="23622"/>
                </a:lnTo>
                <a:lnTo>
                  <a:pt x="933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913369" y="7228205"/>
            <a:ext cx="1911350" cy="78105"/>
          </a:xfrm>
          <a:custGeom>
            <a:avLst/>
            <a:gdLst/>
            <a:ahLst/>
            <a:cxnLst/>
            <a:rect l="l" t="t" r="r" b="b"/>
            <a:pathLst>
              <a:path w="1911350" h="78104">
                <a:moveTo>
                  <a:pt x="1833372" y="51932"/>
                </a:moveTo>
                <a:lnTo>
                  <a:pt x="1833372" y="77724"/>
                </a:lnTo>
                <a:lnTo>
                  <a:pt x="1885103" y="51943"/>
                </a:lnTo>
                <a:lnTo>
                  <a:pt x="1833372" y="51932"/>
                </a:lnTo>
                <a:close/>
              </a:path>
              <a:path w="1911350" h="78104">
                <a:moveTo>
                  <a:pt x="1833372" y="26024"/>
                </a:moveTo>
                <a:lnTo>
                  <a:pt x="1833372" y="51932"/>
                </a:lnTo>
                <a:lnTo>
                  <a:pt x="1846326" y="51943"/>
                </a:lnTo>
                <a:lnTo>
                  <a:pt x="1846326" y="26035"/>
                </a:lnTo>
                <a:lnTo>
                  <a:pt x="1833372" y="26024"/>
                </a:lnTo>
                <a:close/>
              </a:path>
              <a:path w="1911350" h="78104">
                <a:moveTo>
                  <a:pt x="1833372" y="0"/>
                </a:moveTo>
                <a:lnTo>
                  <a:pt x="1833372" y="26024"/>
                </a:lnTo>
                <a:lnTo>
                  <a:pt x="1846326" y="26035"/>
                </a:lnTo>
                <a:lnTo>
                  <a:pt x="1846326" y="51943"/>
                </a:lnTo>
                <a:lnTo>
                  <a:pt x="1885124" y="51932"/>
                </a:lnTo>
                <a:lnTo>
                  <a:pt x="1911096" y="38989"/>
                </a:lnTo>
                <a:lnTo>
                  <a:pt x="1833372" y="0"/>
                </a:lnTo>
                <a:close/>
              </a:path>
              <a:path w="1911350" h="78104">
                <a:moveTo>
                  <a:pt x="0" y="24511"/>
                </a:moveTo>
                <a:lnTo>
                  <a:pt x="0" y="50419"/>
                </a:lnTo>
                <a:lnTo>
                  <a:pt x="1833372" y="51932"/>
                </a:lnTo>
                <a:lnTo>
                  <a:pt x="1833372" y="26024"/>
                </a:lnTo>
                <a:lnTo>
                  <a:pt x="0" y="24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323326" y="6919721"/>
            <a:ext cx="1091565" cy="622300"/>
          </a:xfrm>
          <a:custGeom>
            <a:avLst/>
            <a:gdLst/>
            <a:ahLst/>
            <a:cxnLst/>
            <a:rect l="l" t="t" r="r" b="b"/>
            <a:pathLst>
              <a:path w="1091565" h="622300">
                <a:moveTo>
                  <a:pt x="900810" y="0"/>
                </a:moveTo>
                <a:lnTo>
                  <a:pt x="190373" y="0"/>
                </a:lnTo>
                <a:lnTo>
                  <a:pt x="146717" y="5027"/>
                </a:lnTo>
                <a:lnTo>
                  <a:pt x="106644" y="19346"/>
                </a:lnTo>
                <a:lnTo>
                  <a:pt x="71297" y="41817"/>
                </a:lnTo>
                <a:lnTo>
                  <a:pt x="41817" y="71297"/>
                </a:lnTo>
                <a:lnTo>
                  <a:pt x="19346" y="106644"/>
                </a:lnTo>
                <a:lnTo>
                  <a:pt x="5027" y="146717"/>
                </a:lnTo>
                <a:lnTo>
                  <a:pt x="0" y="190372"/>
                </a:lnTo>
                <a:lnTo>
                  <a:pt x="0" y="431419"/>
                </a:lnTo>
                <a:lnTo>
                  <a:pt x="5027" y="475074"/>
                </a:lnTo>
                <a:lnTo>
                  <a:pt x="19346" y="515147"/>
                </a:lnTo>
                <a:lnTo>
                  <a:pt x="41817" y="550494"/>
                </a:lnTo>
                <a:lnTo>
                  <a:pt x="71297" y="579974"/>
                </a:lnTo>
                <a:lnTo>
                  <a:pt x="106644" y="602445"/>
                </a:lnTo>
                <a:lnTo>
                  <a:pt x="146717" y="616764"/>
                </a:lnTo>
                <a:lnTo>
                  <a:pt x="190373" y="621791"/>
                </a:lnTo>
                <a:lnTo>
                  <a:pt x="900810" y="621791"/>
                </a:lnTo>
                <a:lnTo>
                  <a:pt x="944466" y="616764"/>
                </a:lnTo>
                <a:lnTo>
                  <a:pt x="984539" y="602445"/>
                </a:lnTo>
                <a:lnTo>
                  <a:pt x="1019886" y="579974"/>
                </a:lnTo>
                <a:lnTo>
                  <a:pt x="1049366" y="550494"/>
                </a:lnTo>
                <a:lnTo>
                  <a:pt x="1071837" y="515147"/>
                </a:lnTo>
                <a:lnTo>
                  <a:pt x="1086156" y="475074"/>
                </a:lnTo>
                <a:lnTo>
                  <a:pt x="1091183" y="431419"/>
                </a:lnTo>
                <a:lnTo>
                  <a:pt x="1091183" y="190372"/>
                </a:lnTo>
                <a:lnTo>
                  <a:pt x="1086156" y="146717"/>
                </a:lnTo>
                <a:lnTo>
                  <a:pt x="1071837" y="106644"/>
                </a:lnTo>
                <a:lnTo>
                  <a:pt x="1049366" y="71297"/>
                </a:lnTo>
                <a:lnTo>
                  <a:pt x="1019886" y="41817"/>
                </a:lnTo>
                <a:lnTo>
                  <a:pt x="984539" y="19346"/>
                </a:lnTo>
                <a:lnTo>
                  <a:pt x="944466" y="5027"/>
                </a:lnTo>
                <a:lnTo>
                  <a:pt x="90081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323326" y="6919721"/>
            <a:ext cx="1091565" cy="622300"/>
          </a:xfrm>
          <a:custGeom>
            <a:avLst/>
            <a:gdLst/>
            <a:ahLst/>
            <a:cxnLst/>
            <a:rect l="l" t="t" r="r" b="b"/>
            <a:pathLst>
              <a:path w="1091565" h="622300">
                <a:moveTo>
                  <a:pt x="0" y="190372"/>
                </a:moveTo>
                <a:lnTo>
                  <a:pt x="5027" y="146717"/>
                </a:lnTo>
                <a:lnTo>
                  <a:pt x="19346" y="106644"/>
                </a:lnTo>
                <a:lnTo>
                  <a:pt x="41817" y="71297"/>
                </a:lnTo>
                <a:lnTo>
                  <a:pt x="71297" y="41817"/>
                </a:lnTo>
                <a:lnTo>
                  <a:pt x="106644" y="19346"/>
                </a:lnTo>
                <a:lnTo>
                  <a:pt x="146717" y="5027"/>
                </a:lnTo>
                <a:lnTo>
                  <a:pt x="190373" y="0"/>
                </a:lnTo>
                <a:lnTo>
                  <a:pt x="900810" y="0"/>
                </a:lnTo>
                <a:lnTo>
                  <a:pt x="944466" y="5027"/>
                </a:lnTo>
                <a:lnTo>
                  <a:pt x="984539" y="19346"/>
                </a:lnTo>
                <a:lnTo>
                  <a:pt x="1019886" y="41817"/>
                </a:lnTo>
                <a:lnTo>
                  <a:pt x="1049366" y="71297"/>
                </a:lnTo>
                <a:lnTo>
                  <a:pt x="1071837" y="106644"/>
                </a:lnTo>
                <a:lnTo>
                  <a:pt x="1086156" y="146717"/>
                </a:lnTo>
                <a:lnTo>
                  <a:pt x="1091183" y="190372"/>
                </a:lnTo>
                <a:lnTo>
                  <a:pt x="1091183" y="431419"/>
                </a:lnTo>
                <a:lnTo>
                  <a:pt x="1086156" y="475074"/>
                </a:lnTo>
                <a:lnTo>
                  <a:pt x="1071837" y="515147"/>
                </a:lnTo>
                <a:lnTo>
                  <a:pt x="1049366" y="550494"/>
                </a:lnTo>
                <a:lnTo>
                  <a:pt x="1019886" y="579974"/>
                </a:lnTo>
                <a:lnTo>
                  <a:pt x="984539" y="602445"/>
                </a:lnTo>
                <a:lnTo>
                  <a:pt x="944466" y="616764"/>
                </a:lnTo>
                <a:lnTo>
                  <a:pt x="900810" y="621791"/>
                </a:lnTo>
                <a:lnTo>
                  <a:pt x="190373" y="621791"/>
                </a:lnTo>
                <a:lnTo>
                  <a:pt x="146717" y="616764"/>
                </a:lnTo>
                <a:lnTo>
                  <a:pt x="106644" y="602445"/>
                </a:lnTo>
                <a:lnTo>
                  <a:pt x="71297" y="579974"/>
                </a:lnTo>
                <a:lnTo>
                  <a:pt x="41817" y="550494"/>
                </a:lnTo>
                <a:lnTo>
                  <a:pt x="19346" y="515147"/>
                </a:lnTo>
                <a:lnTo>
                  <a:pt x="5027" y="475074"/>
                </a:lnTo>
                <a:lnTo>
                  <a:pt x="0" y="431419"/>
                </a:lnTo>
                <a:lnTo>
                  <a:pt x="0" y="190372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8472043" y="7027926"/>
            <a:ext cx="793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LSTM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9886950" y="6820661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40">
                <a:moveTo>
                  <a:pt x="0" y="891540"/>
                </a:moveTo>
                <a:lnTo>
                  <a:pt x="265175" y="891540"/>
                </a:lnTo>
                <a:lnTo>
                  <a:pt x="265175" y="0"/>
                </a:lnTo>
                <a:lnTo>
                  <a:pt x="0" y="0"/>
                </a:lnTo>
                <a:lnTo>
                  <a:pt x="0" y="891540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869423" y="6818376"/>
            <a:ext cx="334530" cy="3360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877043" y="6829043"/>
            <a:ext cx="281939" cy="28346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869423" y="7103350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877043" y="7114031"/>
            <a:ext cx="281939" cy="28194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869423" y="7388338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877043" y="7399019"/>
            <a:ext cx="281939" cy="28194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137142" y="3388614"/>
            <a:ext cx="1170940" cy="265430"/>
          </a:xfrm>
          <a:custGeom>
            <a:avLst/>
            <a:gdLst/>
            <a:ahLst/>
            <a:cxnLst/>
            <a:rect l="l" t="t" r="r" b="b"/>
            <a:pathLst>
              <a:path w="1170940" h="265429">
                <a:moveTo>
                  <a:pt x="0" y="265175"/>
                </a:moveTo>
                <a:lnTo>
                  <a:pt x="1170431" y="265175"/>
                </a:lnTo>
                <a:lnTo>
                  <a:pt x="1170431" y="0"/>
                </a:lnTo>
                <a:lnTo>
                  <a:pt x="0" y="0"/>
                </a:lnTo>
                <a:lnTo>
                  <a:pt x="0" y="265175"/>
                </a:lnTo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105900" y="3364953"/>
            <a:ext cx="356666" cy="3581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145523" y="3378708"/>
            <a:ext cx="281940" cy="28346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9390888" y="3364953"/>
            <a:ext cx="356666" cy="3581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430511" y="3378708"/>
            <a:ext cx="281940" cy="2834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675876" y="3364953"/>
            <a:ext cx="356666" cy="3581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715500" y="3378708"/>
            <a:ext cx="281940" cy="28346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960864" y="3364953"/>
            <a:ext cx="356666" cy="3581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000488" y="3378708"/>
            <a:ext cx="281939" cy="28346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851142" y="3388614"/>
            <a:ext cx="1170940" cy="265430"/>
          </a:xfrm>
          <a:custGeom>
            <a:avLst/>
            <a:gdLst/>
            <a:ahLst/>
            <a:cxnLst/>
            <a:rect l="l" t="t" r="r" b="b"/>
            <a:pathLst>
              <a:path w="1170940" h="265429">
                <a:moveTo>
                  <a:pt x="0" y="265175"/>
                </a:moveTo>
                <a:lnTo>
                  <a:pt x="1170431" y="265175"/>
                </a:lnTo>
                <a:lnTo>
                  <a:pt x="1170431" y="0"/>
                </a:lnTo>
                <a:lnTo>
                  <a:pt x="0" y="0"/>
                </a:lnTo>
                <a:lnTo>
                  <a:pt x="0" y="265175"/>
                </a:lnTo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819900" y="3364953"/>
            <a:ext cx="356666" cy="3581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859523" y="3378708"/>
            <a:ext cx="281940" cy="28346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104888" y="3364953"/>
            <a:ext cx="356666" cy="3581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144511" y="3378708"/>
            <a:ext cx="281940" cy="28346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389876" y="3364953"/>
            <a:ext cx="356666" cy="3581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429500" y="3378708"/>
            <a:ext cx="281940" cy="28346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74864" y="3364953"/>
            <a:ext cx="356666" cy="3581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714488" y="3378708"/>
            <a:ext cx="281939" cy="28346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565141" y="3388614"/>
            <a:ext cx="1170940" cy="265430"/>
          </a:xfrm>
          <a:custGeom>
            <a:avLst/>
            <a:gdLst/>
            <a:ahLst/>
            <a:cxnLst/>
            <a:rect l="l" t="t" r="r" b="b"/>
            <a:pathLst>
              <a:path w="1170939" h="265429">
                <a:moveTo>
                  <a:pt x="0" y="265175"/>
                </a:moveTo>
                <a:lnTo>
                  <a:pt x="1170432" y="265175"/>
                </a:lnTo>
                <a:lnTo>
                  <a:pt x="1170432" y="0"/>
                </a:lnTo>
                <a:lnTo>
                  <a:pt x="0" y="0"/>
                </a:lnTo>
                <a:lnTo>
                  <a:pt x="0" y="265175"/>
                </a:lnTo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533900" y="3364953"/>
            <a:ext cx="356666" cy="3581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573523" y="3378708"/>
            <a:ext cx="281939" cy="28346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818888" y="3364953"/>
            <a:ext cx="356666" cy="3581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858511" y="3378708"/>
            <a:ext cx="281939" cy="2834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03876" y="3364953"/>
            <a:ext cx="356666" cy="3581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143500" y="3378708"/>
            <a:ext cx="281939" cy="28346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388864" y="3364953"/>
            <a:ext cx="356666" cy="3581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428488" y="3378708"/>
            <a:ext cx="281939" cy="28346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405633" y="3388614"/>
            <a:ext cx="1170940" cy="265430"/>
          </a:xfrm>
          <a:custGeom>
            <a:avLst/>
            <a:gdLst/>
            <a:ahLst/>
            <a:cxnLst/>
            <a:rect l="l" t="t" r="r" b="b"/>
            <a:pathLst>
              <a:path w="1170939" h="265429">
                <a:moveTo>
                  <a:pt x="0" y="265175"/>
                </a:moveTo>
                <a:lnTo>
                  <a:pt x="1170432" y="265175"/>
                </a:lnTo>
                <a:lnTo>
                  <a:pt x="1170432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374392" y="3364953"/>
            <a:ext cx="358178" cy="3581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414016" y="3378708"/>
            <a:ext cx="283463" cy="2834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659379" y="3364953"/>
            <a:ext cx="356666" cy="3581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699004" y="3378708"/>
            <a:ext cx="281939" cy="28346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944367" y="3364953"/>
            <a:ext cx="356666" cy="3581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983992" y="3378708"/>
            <a:ext cx="281940" cy="2834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229355" y="3364953"/>
            <a:ext cx="356666" cy="3581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268979" y="3378708"/>
            <a:ext cx="281940" cy="2834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1982831" y="3044189"/>
            <a:ext cx="78105" cy="323215"/>
          </a:xfrm>
          <a:custGeom>
            <a:avLst/>
            <a:gdLst/>
            <a:ahLst/>
            <a:cxnLst/>
            <a:rect l="l" t="t" r="r" b="b"/>
            <a:pathLst>
              <a:path w="78104" h="323214">
                <a:moveTo>
                  <a:pt x="25971" y="245406"/>
                </a:moveTo>
                <a:lnTo>
                  <a:pt x="0" y="245490"/>
                </a:lnTo>
                <a:lnTo>
                  <a:pt x="39243" y="323087"/>
                </a:lnTo>
                <a:lnTo>
                  <a:pt x="71258" y="258317"/>
                </a:lnTo>
                <a:lnTo>
                  <a:pt x="26035" y="258317"/>
                </a:lnTo>
                <a:lnTo>
                  <a:pt x="25971" y="245406"/>
                </a:lnTo>
                <a:close/>
              </a:path>
              <a:path w="78104" h="323214">
                <a:moveTo>
                  <a:pt x="51879" y="245321"/>
                </a:moveTo>
                <a:lnTo>
                  <a:pt x="25971" y="245406"/>
                </a:lnTo>
                <a:lnTo>
                  <a:pt x="26035" y="258317"/>
                </a:lnTo>
                <a:lnTo>
                  <a:pt x="51943" y="258317"/>
                </a:lnTo>
                <a:lnTo>
                  <a:pt x="51879" y="245321"/>
                </a:lnTo>
                <a:close/>
              </a:path>
              <a:path w="78104" h="323214">
                <a:moveTo>
                  <a:pt x="77724" y="245236"/>
                </a:moveTo>
                <a:lnTo>
                  <a:pt x="51879" y="245321"/>
                </a:lnTo>
                <a:lnTo>
                  <a:pt x="51943" y="258317"/>
                </a:lnTo>
                <a:lnTo>
                  <a:pt x="71258" y="258317"/>
                </a:lnTo>
                <a:lnTo>
                  <a:pt x="77724" y="245236"/>
                </a:lnTo>
                <a:close/>
              </a:path>
              <a:path w="78104" h="323214">
                <a:moveTo>
                  <a:pt x="50673" y="0"/>
                </a:moveTo>
                <a:lnTo>
                  <a:pt x="24765" y="0"/>
                </a:lnTo>
                <a:lnTo>
                  <a:pt x="25971" y="245406"/>
                </a:lnTo>
                <a:lnTo>
                  <a:pt x="51879" y="245321"/>
                </a:lnTo>
                <a:lnTo>
                  <a:pt x="50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684639" y="3044189"/>
            <a:ext cx="78105" cy="323215"/>
          </a:xfrm>
          <a:custGeom>
            <a:avLst/>
            <a:gdLst/>
            <a:ahLst/>
            <a:cxnLst/>
            <a:rect l="l" t="t" r="r" b="b"/>
            <a:pathLst>
              <a:path w="78104" h="323214">
                <a:moveTo>
                  <a:pt x="25971" y="245406"/>
                </a:moveTo>
                <a:lnTo>
                  <a:pt x="0" y="245490"/>
                </a:lnTo>
                <a:lnTo>
                  <a:pt x="39242" y="323087"/>
                </a:lnTo>
                <a:lnTo>
                  <a:pt x="71258" y="258317"/>
                </a:lnTo>
                <a:lnTo>
                  <a:pt x="26034" y="258317"/>
                </a:lnTo>
                <a:lnTo>
                  <a:pt x="25971" y="245406"/>
                </a:lnTo>
                <a:close/>
              </a:path>
              <a:path w="78104" h="323214">
                <a:moveTo>
                  <a:pt x="51879" y="245321"/>
                </a:moveTo>
                <a:lnTo>
                  <a:pt x="25971" y="245406"/>
                </a:lnTo>
                <a:lnTo>
                  <a:pt x="26034" y="258317"/>
                </a:lnTo>
                <a:lnTo>
                  <a:pt x="51942" y="258317"/>
                </a:lnTo>
                <a:lnTo>
                  <a:pt x="51879" y="245321"/>
                </a:lnTo>
                <a:close/>
              </a:path>
              <a:path w="78104" h="323214">
                <a:moveTo>
                  <a:pt x="77724" y="245236"/>
                </a:moveTo>
                <a:lnTo>
                  <a:pt x="51879" y="245321"/>
                </a:lnTo>
                <a:lnTo>
                  <a:pt x="51942" y="258317"/>
                </a:lnTo>
                <a:lnTo>
                  <a:pt x="71258" y="258317"/>
                </a:lnTo>
                <a:lnTo>
                  <a:pt x="77724" y="245236"/>
                </a:lnTo>
                <a:close/>
              </a:path>
              <a:path w="78104" h="323214">
                <a:moveTo>
                  <a:pt x="50672" y="0"/>
                </a:moveTo>
                <a:lnTo>
                  <a:pt x="24764" y="0"/>
                </a:lnTo>
                <a:lnTo>
                  <a:pt x="25971" y="245406"/>
                </a:lnTo>
                <a:lnTo>
                  <a:pt x="51879" y="245321"/>
                </a:lnTo>
                <a:lnTo>
                  <a:pt x="50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398639" y="3044189"/>
            <a:ext cx="78105" cy="323215"/>
          </a:xfrm>
          <a:custGeom>
            <a:avLst/>
            <a:gdLst/>
            <a:ahLst/>
            <a:cxnLst/>
            <a:rect l="l" t="t" r="r" b="b"/>
            <a:pathLst>
              <a:path w="78104" h="323214">
                <a:moveTo>
                  <a:pt x="25971" y="245406"/>
                </a:moveTo>
                <a:lnTo>
                  <a:pt x="0" y="245490"/>
                </a:lnTo>
                <a:lnTo>
                  <a:pt x="39242" y="323087"/>
                </a:lnTo>
                <a:lnTo>
                  <a:pt x="71258" y="258317"/>
                </a:lnTo>
                <a:lnTo>
                  <a:pt x="26034" y="258317"/>
                </a:lnTo>
                <a:lnTo>
                  <a:pt x="25971" y="245406"/>
                </a:lnTo>
                <a:close/>
              </a:path>
              <a:path w="78104" h="323214">
                <a:moveTo>
                  <a:pt x="51879" y="245321"/>
                </a:moveTo>
                <a:lnTo>
                  <a:pt x="25971" y="245406"/>
                </a:lnTo>
                <a:lnTo>
                  <a:pt x="26034" y="258317"/>
                </a:lnTo>
                <a:lnTo>
                  <a:pt x="51942" y="258317"/>
                </a:lnTo>
                <a:lnTo>
                  <a:pt x="51879" y="245321"/>
                </a:lnTo>
                <a:close/>
              </a:path>
              <a:path w="78104" h="323214">
                <a:moveTo>
                  <a:pt x="77724" y="245236"/>
                </a:moveTo>
                <a:lnTo>
                  <a:pt x="51879" y="245321"/>
                </a:lnTo>
                <a:lnTo>
                  <a:pt x="51942" y="258317"/>
                </a:lnTo>
                <a:lnTo>
                  <a:pt x="71258" y="258317"/>
                </a:lnTo>
                <a:lnTo>
                  <a:pt x="77724" y="245236"/>
                </a:lnTo>
                <a:close/>
              </a:path>
              <a:path w="78104" h="323214">
                <a:moveTo>
                  <a:pt x="50672" y="0"/>
                </a:moveTo>
                <a:lnTo>
                  <a:pt x="24764" y="0"/>
                </a:lnTo>
                <a:lnTo>
                  <a:pt x="25971" y="245406"/>
                </a:lnTo>
                <a:lnTo>
                  <a:pt x="51879" y="245321"/>
                </a:lnTo>
                <a:lnTo>
                  <a:pt x="50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112639" y="3044189"/>
            <a:ext cx="78105" cy="323215"/>
          </a:xfrm>
          <a:custGeom>
            <a:avLst/>
            <a:gdLst/>
            <a:ahLst/>
            <a:cxnLst/>
            <a:rect l="l" t="t" r="r" b="b"/>
            <a:pathLst>
              <a:path w="78104" h="323214">
                <a:moveTo>
                  <a:pt x="25971" y="245406"/>
                </a:moveTo>
                <a:lnTo>
                  <a:pt x="0" y="245490"/>
                </a:lnTo>
                <a:lnTo>
                  <a:pt x="39243" y="323087"/>
                </a:lnTo>
                <a:lnTo>
                  <a:pt x="71258" y="258317"/>
                </a:lnTo>
                <a:lnTo>
                  <a:pt x="26035" y="258317"/>
                </a:lnTo>
                <a:lnTo>
                  <a:pt x="25971" y="245406"/>
                </a:lnTo>
                <a:close/>
              </a:path>
              <a:path w="78104" h="323214">
                <a:moveTo>
                  <a:pt x="51879" y="245321"/>
                </a:moveTo>
                <a:lnTo>
                  <a:pt x="25971" y="245406"/>
                </a:lnTo>
                <a:lnTo>
                  <a:pt x="26035" y="258317"/>
                </a:lnTo>
                <a:lnTo>
                  <a:pt x="51943" y="258317"/>
                </a:lnTo>
                <a:lnTo>
                  <a:pt x="51879" y="245321"/>
                </a:lnTo>
                <a:close/>
              </a:path>
              <a:path w="78104" h="323214">
                <a:moveTo>
                  <a:pt x="77724" y="245236"/>
                </a:moveTo>
                <a:lnTo>
                  <a:pt x="51879" y="245321"/>
                </a:lnTo>
                <a:lnTo>
                  <a:pt x="51943" y="258317"/>
                </a:lnTo>
                <a:lnTo>
                  <a:pt x="71258" y="258317"/>
                </a:lnTo>
                <a:lnTo>
                  <a:pt x="77724" y="245236"/>
                </a:lnTo>
                <a:close/>
              </a:path>
              <a:path w="78104" h="323214">
                <a:moveTo>
                  <a:pt x="50673" y="0"/>
                </a:moveTo>
                <a:lnTo>
                  <a:pt x="24764" y="0"/>
                </a:lnTo>
                <a:lnTo>
                  <a:pt x="25971" y="245406"/>
                </a:lnTo>
                <a:lnTo>
                  <a:pt x="51879" y="245321"/>
                </a:lnTo>
                <a:lnTo>
                  <a:pt x="50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952369" y="3044189"/>
            <a:ext cx="78105" cy="323215"/>
          </a:xfrm>
          <a:custGeom>
            <a:avLst/>
            <a:gdLst/>
            <a:ahLst/>
            <a:cxnLst/>
            <a:rect l="l" t="t" r="r" b="b"/>
            <a:pathLst>
              <a:path w="78105" h="323214">
                <a:moveTo>
                  <a:pt x="0" y="245236"/>
                </a:moveTo>
                <a:lnTo>
                  <a:pt x="38481" y="323087"/>
                </a:lnTo>
                <a:lnTo>
                  <a:pt x="71237" y="258317"/>
                </a:lnTo>
                <a:lnTo>
                  <a:pt x="25781" y="258317"/>
                </a:lnTo>
                <a:lnTo>
                  <a:pt x="25844" y="245321"/>
                </a:lnTo>
                <a:lnTo>
                  <a:pt x="0" y="245236"/>
                </a:lnTo>
                <a:close/>
              </a:path>
              <a:path w="78105" h="323214">
                <a:moveTo>
                  <a:pt x="25844" y="245321"/>
                </a:moveTo>
                <a:lnTo>
                  <a:pt x="25781" y="258317"/>
                </a:lnTo>
                <a:lnTo>
                  <a:pt x="51688" y="258317"/>
                </a:lnTo>
                <a:lnTo>
                  <a:pt x="51752" y="245406"/>
                </a:lnTo>
                <a:lnTo>
                  <a:pt x="25844" y="245321"/>
                </a:lnTo>
                <a:close/>
              </a:path>
              <a:path w="78105" h="323214">
                <a:moveTo>
                  <a:pt x="51752" y="245406"/>
                </a:moveTo>
                <a:lnTo>
                  <a:pt x="51688" y="258317"/>
                </a:lnTo>
                <a:lnTo>
                  <a:pt x="71237" y="258317"/>
                </a:lnTo>
                <a:lnTo>
                  <a:pt x="77724" y="245490"/>
                </a:lnTo>
                <a:lnTo>
                  <a:pt x="51752" y="245406"/>
                </a:lnTo>
                <a:close/>
              </a:path>
              <a:path w="78105" h="323214">
                <a:moveTo>
                  <a:pt x="52958" y="0"/>
                </a:moveTo>
                <a:lnTo>
                  <a:pt x="27050" y="0"/>
                </a:lnTo>
                <a:lnTo>
                  <a:pt x="25844" y="245321"/>
                </a:lnTo>
                <a:lnTo>
                  <a:pt x="51752" y="245406"/>
                </a:lnTo>
                <a:lnTo>
                  <a:pt x="52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31341" y="6820661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30" h="891540">
                <a:moveTo>
                  <a:pt x="0" y="891540"/>
                </a:moveTo>
                <a:lnTo>
                  <a:pt x="265175" y="891540"/>
                </a:lnTo>
                <a:lnTo>
                  <a:pt x="265175" y="0"/>
                </a:lnTo>
                <a:lnTo>
                  <a:pt x="0" y="0"/>
                </a:lnTo>
                <a:lnTo>
                  <a:pt x="0" y="891540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815339" y="6818376"/>
            <a:ext cx="334530" cy="3360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22960" y="6829043"/>
            <a:ext cx="281940" cy="28346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15339" y="7103350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822960" y="7114031"/>
            <a:ext cx="281940" cy="28194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15339" y="7388338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22960" y="7399019"/>
            <a:ext cx="281940" cy="28194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94105" y="4767707"/>
            <a:ext cx="11191875" cy="2082800"/>
          </a:xfrm>
          <a:custGeom>
            <a:avLst/>
            <a:gdLst/>
            <a:ahLst/>
            <a:cxnLst/>
            <a:rect l="l" t="t" r="r" b="b"/>
            <a:pathLst>
              <a:path w="11191875" h="2082800">
                <a:moveTo>
                  <a:pt x="0" y="2006600"/>
                </a:moveTo>
                <a:lnTo>
                  <a:pt x="18694" y="2082800"/>
                </a:lnTo>
                <a:lnTo>
                  <a:pt x="62920" y="2032000"/>
                </a:lnTo>
                <a:lnTo>
                  <a:pt x="46228" y="2032000"/>
                </a:lnTo>
                <a:lnTo>
                  <a:pt x="21653" y="2019300"/>
                </a:lnTo>
                <a:lnTo>
                  <a:pt x="23915" y="2010705"/>
                </a:lnTo>
                <a:lnTo>
                  <a:pt x="0" y="2006600"/>
                </a:lnTo>
                <a:close/>
              </a:path>
              <a:path w="11191875" h="2082800">
                <a:moveTo>
                  <a:pt x="23915" y="2010705"/>
                </a:moveTo>
                <a:lnTo>
                  <a:pt x="21653" y="2019300"/>
                </a:lnTo>
                <a:lnTo>
                  <a:pt x="46228" y="2032000"/>
                </a:lnTo>
                <a:lnTo>
                  <a:pt x="50610" y="2015288"/>
                </a:lnTo>
                <a:lnTo>
                  <a:pt x="23915" y="2010705"/>
                </a:lnTo>
                <a:close/>
              </a:path>
              <a:path w="11191875" h="2082800">
                <a:moveTo>
                  <a:pt x="50610" y="2015288"/>
                </a:moveTo>
                <a:lnTo>
                  <a:pt x="46228" y="2032000"/>
                </a:lnTo>
                <a:lnTo>
                  <a:pt x="62920" y="2032000"/>
                </a:lnTo>
                <a:lnTo>
                  <a:pt x="73977" y="2019300"/>
                </a:lnTo>
                <a:lnTo>
                  <a:pt x="50610" y="2015288"/>
                </a:lnTo>
                <a:close/>
              </a:path>
              <a:path w="11191875" h="2082800">
                <a:moveTo>
                  <a:pt x="2775000" y="330200"/>
                </a:moveTo>
                <a:lnTo>
                  <a:pt x="2402763" y="330200"/>
                </a:lnTo>
                <a:lnTo>
                  <a:pt x="1806625" y="393700"/>
                </a:lnTo>
                <a:lnTo>
                  <a:pt x="1691817" y="419100"/>
                </a:lnTo>
                <a:lnTo>
                  <a:pt x="1578533" y="457200"/>
                </a:lnTo>
                <a:lnTo>
                  <a:pt x="1467281" y="482600"/>
                </a:lnTo>
                <a:lnTo>
                  <a:pt x="1357680" y="520700"/>
                </a:lnTo>
                <a:lnTo>
                  <a:pt x="1250111" y="571500"/>
                </a:lnTo>
                <a:lnTo>
                  <a:pt x="1041323" y="673100"/>
                </a:lnTo>
                <a:lnTo>
                  <a:pt x="990396" y="711200"/>
                </a:lnTo>
                <a:lnTo>
                  <a:pt x="940104" y="736600"/>
                </a:lnTo>
                <a:lnTo>
                  <a:pt x="841298" y="812800"/>
                </a:lnTo>
                <a:lnTo>
                  <a:pt x="792784" y="850900"/>
                </a:lnTo>
                <a:lnTo>
                  <a:pt x="744905" y="889000"/>
                </a:lnTo>
                <a:lnTo>
                  <a:pt x="697661" y="927100"/>
                </a:lnTo>
                <a:lnTo>
                  <a:pt x="651052" y="965200"/>
                </a:lnTo>
                <a:lnTo>
                  <a:pt x="605078" y="1016000"/>
                </a:lnTo>
                <a:lnTo>
                  <a:pt x="559739" y="1054100"/>
                </a:lnTo>
                <a:lnTo>
                  <a:pt x="515162" y="1104900"/>
                </a:lnTo>
                <a:lnTo>
                  <a:pt x="471220" y="1155700"/>
                </a:lnTo>
                <a:lnTo>
                  <a:pt x="427913" y="1206500"/>
                </a:lnTo>
                <a:lnTo>
                  <a:pt x="385368" y="1257300"/>
                </a:lnTo>
                <a:lnTo>
                  <a:pt x="352094" y="1308100"/>
                </a:lnTo>
                <a:lnTo>
                  <a:pt x="319963" y="1358900"/>
                </a:lnTo>
                <a:lnTo>
                  <a:pt x="289102" y="1397000"/>
                </a:lnTo>
                <a:lnTo>
                  <a:pt x="259638" y="1447800"/>
                </a:lnTo>
                <a:lnTo>
                  <a:pt x="231267" y="1498600"/>
                </a:lnTo>
                <a:lnTo>
                  <a:pt x="204241" y="1549400"/>
                </a:lnTo>
                <a:lnTo>
                  <a:pt x="178460" y="1600200"/>
                </a:lnTo>
                <a:lnTo>
                  <a:pt x="154025" y="1651000"/>
                </a:lnTo>
                <a:lnTo>
                  <a:pt x="130835" y="1701800"/>
                </a:lnTo>
                <a:lnTo>
                  <a:pt x="108991" y="1752600"/>
                </a:lnTo>
                <a:lnTo>
                  <a:pt x="88493" y="1803400"/>
                </a:lnTo>
                <a:lnTo>
                  <a:pt x="69329" y="1866900"/>
                </a:lnTo>
                <a:lnTo>
                  <a:pt x="51511" y="1917700"/>
                </a:lnTo>
                <a:lnTo>
                  <a:pt x="35026" y="1968500"/>
                </a:lnTo>
                <a:lnTo>
                  <a:pt x="23915" y="2010705"/>
                </a:lnTo>
                <a:lnTo>
                  <a:pt x="50610" y="2015288"/>
                </a:lnTo>
                <a:lnTo>
                  <a:pt x="59550" y="1981200"/>
                </a:lnTo>
                <a:lnTo>
                  <a:pt x="75818" y="1930400"/>
                </a:lnTo>
                <a:lnTo>
                  <a:pt x="93446" y="1866900"/>
                </a:lnTo>
                <a:lnTo>
                  <a:pt x="112395" y="1816100"/>
                </a:lnTo>
                <a:lnTo>
                  <a:pt x="132664" y="1765300"/>
                </a:lnTo>
                <a:lnTo>
                  <a:pt x="154254" y="1714500"/>
                </a:lnTo>
                <a:lnTo>
                  <a:pt x="154114" y="1714500"/>
                </a:lnTo>
                <a:lnTo>
                  <a:pt x="177165" y="1663700"/>
                </a:lnTo>
                <a:lnTo>
                  <a:pt x="177037" y="1663700"/>
                </a:lnTo>
                <a:lnTo>
                  <a:pt x="201320" y="1612900"/>
                </a:lnTo>
                <a:lnTo>
                  <a:pt x="201168" y="1612900"/>
                </a:lnTo>
                <a:lnTo>
                  <a:pt x="226796" y="1562100"/>
                </a:lnTo>
                <a:lnTo>
                  <a:pt x="226631" y="1562100"/>
                </a:lnTo>
                <a:lnTo>
                  <a:pt x="253492" y="1511300"/>
                </a:lnTo>
                <a:lnTo>
                  <a:pt x="253326" y="1511300"/>
                </a:lnTo>
                <a:lnTo>
                  <a:pt x="281482" y="1460500"/>
                </a:lnTo>
                <a:lnTo>
                  <a:pt x="310692" y="1409700"/>
                </a:lnTo>
                <a:lnTo>
                  <a:pt x="310438" y="1409700"/>
                </a:lnTo>
                <a:lnTo>
                  <a:pt x="341172" y="1371600"/>
                </a:lnTo>
                <a:lnTo>
                  <a:pt x="340918" y="1371600"/>
                </a:lnTo>
                <a:lnTo>
                  <a:pt x="372922" y="1320800"/>
                </a:lnTo>
                <a:lnTo>
                  <a:pt x="372668" y="1320800"/>
                </a:lnTo>
                <a:lnTo>
                  <a:pt x="405688" y="1282700"/>
                </a:lnTo>
                <a:lnTo>
                  <a:pt x="405434" y="1282700"/>
                </a:lnTo>
                <a:lnTo>
                  <a:pt x="447725" y="1219200"/>
                </a:lnTo>
                <a:lnTo>
                  <a:pt x="447598" y="1219200"/>
                </a:lnTo>
                <a:lnTo>
                  <a:pt x="490651" y="1168400"/>
                </a:lnTo>
                <a:lnTo>
                  <a:pt x="490397" y="1168400"/>
                </a:lnTo>
                <a:lnTo>
                  <a:pt x="534085" y="1117600"/>
                </a:lnTo>
                <a:lnTo>
                  <a:pt x="544944" y="1117600"/>
                </a:lnTo>
                <a:lnTo>
                  <a:pt x="578281" y="1079500"/>
                </a:lnTo>
                <a:lnTo>
                  <a:pt x="578027" y="1079500"/>
                </a:lnTo>
                <a:lnTo>
                  <a:pt x="623112" y="1028700"/>
                </a:lnTo>
                <a:lnTo>
                  <a:pt x="622858" y="1028700"/>
                </a:lnTo>
                <a:lnTo>
                  <a:pt x="668578" y="990600"/>
                </a:lnTo>
                <a:lnTo>
                  <a:pt x="668324" y="990600"/>
                </a:lnTo>
                <a:lnTo>
                  <a:pt x="714679" y="939800"/>
                </a:lnTo>
                <a:lnTo>
                  <a:pt x="714425" y="939800"/>
                </a:lnTo>
                <a:lnTo>
                  <a:pt x="761288" y="901700"/>
                </a:lnTo>
                <a:lnTo>
                  <a:pt x="761034" y="901700"/>
                </a:lnTo>
                <a:lnTo>
                  <a:pt x="808659" y="863600"/>
                </a:lnTo>
                <a:lnTo>
                  <a:pt x="808405" y="863600"/>
                </a:lnTo>
                <a:lnTo>
                  <a:pt x="856665" y="825500"/>
                </a:lnTo>
                <a:lnTo>
                  <a:pt x="856284" y="825500"/>
                </a:lnTo>
                <a:lnTo>
                  <a:pt x="905179" y="800100"/>
                </a:lnTo>
                <a:lnTo>
                  <a:pt x="904925" y="800100"/>
                </a:lnTo>
                <a:lnTo>
                  <a:pt x="954201" y="762000"/>
                </a:lnTo>
                <a:lnTo>
                  <a:pt x="953947" y="762000"/>
                </a:lnTo>
                <a:lnTo>
                  <a:pt x="1003985" y="723900"/>
                </a:lnTo>
                <a:lnTo>
                  <a:pt x="1003604" y="723900"/>
                </a:lnTo>
                <a:lnTo>
                  <a:pt x="1054277" y="698500"/>
                </a:lnTo>
                <a:lnTo>
                  <a:pt x="1053896" y="698500"/>
                </a:lnTo>
                <a:lnTo>
                  <a:pt x="1104950" y="673100"/>
                </a:lnTo>
                <a:lnTo>
                  <a:pt x="1104569" y="673100"/>
                </a:lnTo>
                <a:lnTo>
                  <a:pt x="1156385" y="647700"/>
                </a:lnTo>
                <a:lnTo>
                  <a:pt x="1155877" y="647700"/>
                </a:lnTo>
                <a:lnTo>
                  <a:pt x="1260779" y="596900"/>
                </a:lnTo>
                <a:lnTo>
                  <a:pt x="1260144" y="596900"/>
                </a:lnTo>
                <a:lnTo>
                  <a:pt x="1367205" y="546100"/>
                </a:lnTo>
                <a:lnTo>
                  <a:pt x="1366570" y="546100"/>
                </a:lnTo>
                <a:lnTo>
                  <a:pt x="1475536" y="508000"/>
                </a:lnTo>
                <a:lnTo>
                  <a:pt x="1474901" y="508000"/>
                </a:lnTo>
                <a:lnTo>
                  <a:pt x="1585772" y="482600"/>
                </a:lnTo>
                <a:lnTo>
                  <a:pt x="1585137" y="482600"/>
                </a:lnTo>
                <a:lnTo>
                  <a:pt x="1697913" y="444500"/>
                </a:lnTo>
                <a:lnTo>
                  <a:pt x="1697405" y="444500"/>
                </a:lnTo>
                <a:lnTo>
                  <a:pt x="1811705" y="419100"/>
                </a:lnTo>
                <a:lnTo>
                  <a:pt x="1811197" y="419100"/>
                </a:lnTo>
                <a:lnTo>
                  <a:pt x="1927148" y="406400"/>
                </a:lnTo>
                <a:lnTo>
                  <a:pt x="1926640" y="406400"/>
                </a:lnTo>
                <a:lnTo>
                  <a:pt x="2044242" y="393700"/>
                </a:lnTo>
                <a:lnTo>
                  <a:pt x="2043734" y="393700"/>
                </a:lnTo>
                <a:lnTo>
                  <a:pt x="2162606" y="381000"/>
                </a:lnTo>
                <a:lnTo>
                  <a:pt x="2162225" y="381000"/>
                </a:lnTo>
                <a:lnTo>
                  <a:pt x="2282621" y="368300"/>
                </a:lnTo>
                <a:lnTo>
                  <a:pt x="2282240" y="368300"/>
                </a:lnTo>
                <a:lnTo>
                  <a:pt x="2403779" y="355600"/>
                </a:lnTo>
                <a:lnTo>
                  <a:pt x="3283508" y="355600"/>
                </a:lnTo>
                <a:lnTo>
                  <a:pt x="3027857" y="342900"/>
                </a:lnTo>
                <a:lnTo>
                  <a:pt x="2900984" y="342900"/>
                </a:lnTo>
                <a:lnTo>
                  <a:pt x="2775000" y="330200"/>
                </a:lnTo>
                <a:close/>
              </a:path>
              <a:path w="11191875" h="2082800">
                <a:moveTo>
                  <a:pt x="544944" y="1117600"/>
                </a:moveTo>
                <a:lnTo>
                  <a:pt x="534085" y="1117600"/>
                </a:lnTo>
                <a:lnTo>
                  <a:pt x="533831" y="1130300"/>
                </a:lnTo>
                <a:lnTo>
                  <a:pt x="544944" y="1117600"/>
                </a:lnTo>
                <a:close/>
              </a:path>
              <a:path w="11191875" h="2082800">
                <a:moveTo>
                  <a:pt x="8727744" y="482600"/>
                </a:moveTo>
                <a:lnTo>
                  <a:pt x="8185454" y="482600"/>
                </a:lnTo>
                <a:lnTo>
                  <a:pt x="8366302" y="495300"/>
                </a:lnTo>
                <a:lnTo>
                  <a:pt x="8547150" y="495300"/>
                </a:lnTo>
                <a:lnTo>
                  <a:pt x="8727744" y="482600"/>
                </a:lnTo>
                <a:close/>
              </a:path>
              <a:path w="11191875" h="2082800">
                <a:moveTo>
                  <a:pt x="8185581" y="457200"/>
                </a:moveTo>
                <a:lnTo>
                  <a:pt x="6918629" y="457200"/>
                </a:lnTo>
                <a:lnTo>
                  <a:pt x="7642529" y="482600"/>
                </a:lnTo>
                <a:lnTo>
                  <a:pt x="8908338" y="482600"/>
                </a:lnTo>
                <a:lnTo>
                  <a:pt x="9088805" y="469900"/>
                </a:lnTo>
                <a:lnTo>
                  <a:pt x="8366429" y="469900"/>
                </a:lnTo>
                <a:lnTo>
                  <a:pt x="8185581" y="457200"/>
                </a:lnTo>
                <a:close/>
              </a:path>
              <a:path w="11191875" h="2082800">
                <a:moveTo>
                  <a:pt x="6919010" y="431800"/>
                </a:moveTo>
                <a:lnTo>
                  <a:pt x="6203873" y="431800"/>
                </a:lnTo>
                <a:lnTo>
                  <a:pt x="5846368" y="444500"/>
                </a:lnTo>
                <a:lnTo>
                  <a:pt x="4238294" y="444500"/>
                </a:lnTo>
                <a:lnTo>
                  <a:pt x="4595545" y="469900"/>
                </a:lnTo>
                <a:lnTo>
                  <a:pt x="5846749" y="469900"/>
                </a:lnTo>
                <a:lnTo>
                  <a:pt x="6204127" y="457200"/>
                </a:lnTo>
                <a:lnTo>
                  <a:pt x="7643164" y="457200"/>
                </a:lnTo>
                <a:lnTo>
                  <a:pt x="6919010" y="431800"/>
                </a:lnTo>
                <a:close/>
              </a:path>
              <a:path w="11191875" h="2082800">
                <a:moveTo>
                  <a:pt x="11182781" y="0"/>
                </a:moveTo>
                <a:lnTo>
                  <a:pt x="11099088" y="38100"/>
                </a:lnTo>
                <a:lnTo>
                  <a:pt x="11015014" y="63500"/>
                </a:lnTo>
                <a:lnTo>
                  <a:pt x="11015268" y="63500"/>
                </a:lnTo>
                <a:lnTo>
                  <a:pt x="10930686" y="101600"/>
                </a:lnTo>
                <a:lnTo>
                  <a:pt x="10845850" y="127000"/>
                </a:lnTo>
                <a:lnTo>
                  <a:pt x="10846104" y="127000"/>
                </a:lnTo>
                <a:lnTo>
                  <a:pt x="10760760" y="152400"/>
                </a:lnTo>
                <a:lnTo>
                  <a:pt x="10675289" y="177800"/>
                </a:lnTo>
                <a:lnTo>
                  <a:pt x="10589437" y="203200"/>
                </a:lnTo>
                <a:lnTo>
                  <a:pt x="10503331" y="228600"/>
                </a:lnTo>
                <a:lnTo>
                  <a:pt x="10503458" y="228600"/>
                </a:lnTo>
                <a:lnTo>
                  <a:pt x="10416844" y="254000"/>
                </a:lnTo>
                <a:lnTo>
                  <a:pt x="10417098" y="254000"/>
                </a:lnTo>
                <a:lnTo>
                  <a:pt x="10330103" y="266700"/>
                </a:lnTo>
                <a:lnTo>
                  <a:pt x="10243108" y="292100"/>
                </a:lnTo>
                <a:lnTo>
                  <a:pt x="10155732" y="304800"/>
                </a:lnTo>
                <a:lnTo>
                  <a:pt x="10068229" y="330200"/>
                </a:lnTo>
                <a:lnTo>
                  <a:pt x="9980345" y="342900"/>
                </a:lnTo>
                <a:lnTo>
                  <a:pt x="9892334" y="355600"/>
                </a:lnTo>
                <a:lnTo>
                  <a:pt x="9804069" y="368300"/>
                </a:lnTo>
                <a:lnTo>
                  <a:pt x="9804323" y="368300"/>
                </a:lnTo>
                <a:lnTo>
                  <a:pt x="9625253" y="393700"/>
                </a:lnTo>
                <a:lnTo>
                  <a:pt x="9625507" y="393700"/>
                </a:lnTo>
                <a:lnTo>
                  <a:pt x="9446183" y="419100"/>
                </a:lnTo>
                <a:lnTo>
                  <a:pt x="9446437" y="419100"/>
                </a:lnTo>
                <a:lnTo>
                  <a:pt x="9266732" y="431800"/>
                </a:lnTo>
                <a:lnTo>
                  <a:pt x="9266986" y="431800"/>
                </a:lnTo>
                <a:lnTo>
                  <a:pt x="9087154" y="444500"/>
                </a:lnTo>
                <a:lnTo>
                  <a:pt x="9087408" y="444500"/>
                </a:lnTo>
                <a:lnTo>
                  <a:pt x="8907195" y="457200"/>
                </a:lnTo>
                <a:lnTo>
                  <a:pt x="8727236" y="457200"/>
                </a:lnTo>
                <a:lnTo>
                  <a:pt x="8546769" y="469900"/>
                </a:lnTo>
                <a:lnTo>
                  <a:pt x="9088805" y="469900"/>
                </a:lnTo>
                <a:lnTo>
                  <a:pt x="9448850" y="444500"/>
                </a:lnTo>
                <a:lnTo>
                  <a:pt x="10073182" y="355600"/>
                </a:lnTo>
                <a:lnTo>
                  <a:pt x="10161066" y="330200"/>
                </a:lnTo>
                <a:lnTo>
                  <a:pt x="10248696" y="317500"/>
                </a:lnTo>
                <a:lnTo>
                  <a:pt x="10336072" y="292100"/>
                </a:lnTo>
                <a:lnTo>
                  <a:pt x="10423194" y="279400"/>
                </a:lnTo>
                <a:lnTo>
                  <a:pt x="10853851" y="152400"/>
                </a:lnTo>
                <a:lnTo>
                  <a:pt x="10938941" y="114300"/>
                </a:lnTo>
                <a:lnTo>
                  <a:pt x="11107978" y="63500"/>
                </a:lnTo>
                <a:lnTo>
                  <a:pt x="11191798" y="25400"/>
                </a:lnTo>
                <a:lnTo>
                  <a:pt x="11182781" y="0"/>
                </a:lnTo>
                <a:close/>
              </a:path>
              <a:path w="11191875" h="2082800">
                <a:moveTo>
                  <a:pt x="3283508" y="355600"/>
                </a:moveTo>
                <a:lnTo>
                  <a:pt x="2774365" y="355600"/>
                </a:lnTo>
                <a:lnTo>
                  <a:pt x="2900222" y="368300"/>
                </a:lnTo>
                <a:lnTo>
                  <a:pt x="3026460" y="368300"/>
                </a:lnTo>
                <a:lnTo>
                  <a:pt x="3281984" y="381000"/>
                </a:lnTo>
                <a:lnTo>
                  <a:pt x="3539667" y="406400"/>
                </a:lnTo>
                <a:lnTo>
                  <a:pt x="3799128" y="419100"/>
                </a:lnTo>
                <a:lnTo>
                  <a:pt x="4059732" y="444500"/>
                </a:lnTo>
                <a:lnTo>
                  <a:pt x="4596180" y="444500"/>
                </a:lnTo>
                <a:lnTo>
                  <a:pt x="4417745" y="431800"/>
                </a:lnTo>
                <a:lnTo>
                  <a:pt x="4239437" y="419100"/>
                </a:lnTo>
                <a:lnTo>
                  <a:pt x="4061383" y="419100"/>
                </a:lnTo>
                <a:lnTo>
                  <a:pt x="3800906" y="393700"/>
                </a:lnTo>
                <a:lnTo>
                  <a:pt x="3541445" y="381000"/>
                </a:lnTo>
                <a:lnTo>
                  <a:pt x="3283508" y="355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405633" y="6348221"/>
            <a:ext cx="1170940" cy="265430"/>
          </a:xfrm>
          <a:custGeom>
            <a:avLst/>
            <a:gdLst/>
            <a:ahLst/>
            <a:cxnLst/>
            <a:rect l="l" t="t" r="r" b="b"/>
            <a:pathLst>
              <a:path w="1170939" h="265429">
                <a:moveTo>
                  <a:pt x="0" y="265175"/>
                </a:moveTo>
                <a:lnTo>
                  <a:pt x="1170432" y="265175"/>
                </a:lnTo>
                <a:lnTo>
                  <a:pt x="1170432" y="0"/>
                </a:lnTo>
                <a:lnTo>
                  <a:pt x="0" y="0"/>
                </a:lnTo>
                <a:lnTo>
                  <a:pt x="0" y="265175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374392" y="6324549"/>
            <a:ext cx="358178" cy="35666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414016" y="6338315"/>
            <a:ext cx="283463" cy="28194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659379" y="6324549"/>
            <a:ext cx="356666" cy="35666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699004" y="6338315"/>
            <a:ext cx="281939" cy="28194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944367" y="6324549"/>
            <a:ext cx="356666" cy="35666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983992" y="6338315"/>
            <a:ext cx="281940" cy="28194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229355" y="6324549"/>
            <a:ext cx="356666" cy="35666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268979" y="6338315"/>
            <a:ext cx="281940" cy="28194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953257" y="5887973"/>
            <a:ext cx="78105" cy="437515"/>
          </a:xfrm>
          <a:custGeom>
            <a:avLst/>
            <a:gdLst/>
            <a:ahLst/>
            <a:cxnLst/>
            <a:rect l="l" t="t" r="r" b="b"/>
            <a:pathLst>
              <a:path w="78105" h="437514">
                <a:moveTo>
                  <a:pt x="25863" y="359706"/>
                </a:moveTo>
                <a:lnTo>
                  <a:pt x="0" y="359790"/>
                </a:lnTo>
                <a:lnTo>
                  <a:pt x="39116" y="437388"/>
                </a:lnTo>
                <a:lnTo>
                  <a:pt x="71236" y="372617"/>
                </a:lnTo>
                <a:lnTo>
                  <a:pt x="25908" y="372617"/>
                </a:lnTo>
                <a:lnTo>
                  <a:pt x="25863" y="359706"/>
                </a:lnTo>
                <a:close/>
              </a:path>
              <a:path w="78105" h="437514">
                <a:moveTo>
                  <a:pt x="51771" y="359621"/>
                </a:moveTo>
                <a:lnTo>
                  <a:pt x="25863" y="359706"/>
                </a:lnTo>
                <a:lnTo>
                  <a:pt x="25908" y="372617"/>
                </a:lnTo>
                <a:lnTo>
                  <a:pt x="51816" y="372617"/>
                </a:lnTo>
                <a:lnTo>
                  <a:pt x="51771" y="359621"/>
                </a:lnTo>
                <a:close/>
              </a:path>
              <a:path w="78105" h="437514">
                <a:moveTo>
                  <a:pt x="77724" y="359537"/>
                </a:moveTo>
                <a:lnTo>
                  <a:pt x="51771" y="359621"/>
                </a:lnTo>
                <a:lnTo>
                  <a:pt x="51816" y="372617"/>
                </a:lnTo>
                <a:lnTo>
                  <a:pt x="71236" y="372617"/>
                </a:lnTo>
                <a:lnTo>
                  <a:pt x="77724" y="359537"/>
                </a:lnTo>
                <a:close/>
              </a:path>
              <a:path w="78105" h="437514">
                <a:moveTo>
                  <a:pt x="50546" y="0"/>
                </a:moveTo>
                <a:lnTo>
                  <a:pt x="24637" y="0"/>
                </a:lnTo>
                <a:lnTo>
                  <a:pt x="25863" y="359706"/>
                </a:lnTo>
                <a:lnTo>
                  <a:pt x="51771" y="359621"/>
                </a:lnTo>
                <a:lnTo>
                  <a:pt x="50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565141" y="6348221"/>
            <a:ext cx="1170940" cy="265430"/>
          </a:xfrm>
          <a:custGeom>
            <a:avLst/>
            <a:gdLst/>
            <a:ahLst/>
            <a:cxnLst/>
            <a:rect l="l" t="t" r="r" b="b"/>
            <a:pathLst>
              <a:path w="1170939" h="265429">
                <a:moveTo>
                  <a:pt x="0" y="265175"/>
                </a:moveTo>
                <a:lnTo>
                  <a:pt x="1170432" y="265175"/>
                </a:lnTo>
                <a:lnTo>
                  <a:pt x="1170432" y="0"/>
                </a:lnTo>
                <a:lnTo>
                  <a:pt x="0" y="0"/>
                </a:lnTo>
                <a:lnTo>
                  <a:pt x="0" y="265175"/>
                </a:lnTo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533900" y="6324549"/>
            <a:ext cx="356666" cy="35666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573523" y="6338315"/>
            <a:ext cx="281939" cy="28194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818888" y="6324549"/>
            <a:ext cx="356666" cy="35666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858511" y="6338315"/>
            <a:ext cx="281939" cy="28194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103876" y="6324549"/>
            <a:ext cx="356666" cy="35666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143500" y="6338315"/>
            <a:ext cx="281939" cy="28194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388864" y="6324549"/>
            <a:ext cx="356666" cy="35666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428488" y="6338315"/>
            <a:ext cx="281939" cy="28194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112765" y="5887973"/>
            <a:ext cx="78105" cy="437515"/>
          </a:xfrm>
          <a:custGeom>
            <a:avLst/>
            <a:gdLst/>
            <a:ahLst/>
            <a:cxnLst/>
            <a:rect l="l" t="t" r="r" b="b"/>
            <a:pathLst>
              <a:path w="78104" h="437514">
                <a:moveTo>
                  <a:pt x="25863" y="359706"/>
                </a:moveTo>
                <a:lnTo>
                  <a:pt x="0" y="359790"/>
                </a:lnTo>
                <a:lnTo>
                  <a:pt x="39116" y="437388"/>
                </a:lnTo>
                <a:lnTo>
                  <a:pt x="71236" y="372617"/>
                </a:lnTo>
                <a:lnTo>
                  <a:pt x="25908" y="372617"/>
                </a:lnTo>
                <a:lnTo>
                  <a:pt x="25863" y="359706"/>
                </a:lnTo>
                <a:close/>
              </a:path>
              <a:path w="78104" h="437514">
                <a:moveTo>
                  <a:pt x="51771" y="359621"/>
                </a:moveTo>
                <a:lnTo>
                  <a:pt x="25863" y="359706"/>
                </a:lnTo>
                <a:lnTo>
                  <a:pt x="25908" y="372617"/>
                </a:lnTo>
                <a:lnTo>
                  <a:pt x="51816" y="372617"/>
                </a:lnTo>
                <a:lnTo>
                  <a:pt x="51771" y="359621"/>
                </a:lnTo>
                <a:close/>
              </a:path>
              <a:path w="78104" h="437514">
                <a:moveTo>
                  <a:pt x="77724" y="359537"/>
                </a:moveTo>
                <a:lnTo>
                  <a:pt x="51771" y="359621"/>
                </a:lnTo>
                <a:lnTo>
                  <a:pt x="51816" y="372617"/>
                </a:lnTo>
                <a:lnTo>
                  <a:pt x="71236" y="372617"/>
                </a:lnTo>
                <a:lnTo>
                  <a:pt x="77724" y="359537"/>
                </a:lnTo>
                <a:close/>
              </a:path>
              <a:path w="78104" h="437514">
                <a:moveTo>
                  <a:pt x="50546" y="0"/>
                </a:moveTo>
                <a:lnTo>
                  <a:pt x="24637" y="0"/>
                </a:lnTo>
                <a:lnTo>
                  <a:pt x="25863" y="359706"/>
                </a:lnTo>
                <a:lnTo>
                  <a:pt x="51771" y="359621"/>
                </a:lnTo>
                <a:lnTo>
                  <a:pt x="50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851142" y="6348221"/>
            <a:ext cx="1170940" cy="265430"/>
          </a:xfrm>
          <a:custGeom>
            <a:avLst/>
            <a:gdLst/>
            <a:ahLst/>
            <a:cxnLst/>
            <a:rect l="l" t="t" r="r" b="b"/>
            <a:pathLst>
              <a:path w="1170940" h="265429">
                <a:moveTo>
                  <a:pt x="0" y="265175"/>
                </a:moveTo>
                <a:lnTo>
                  <a:pt x="1170431" y="265175"/>
                </a:lnTo>
                <a:lnTo>
                  <a:pt x="1170431" y="0"/>
                </a:lnTo>
                <a:lnTo>
                  <a:pt x="0" y="0"/>
                </a:lnTo>
                <a:lnTo>
                  <a:pt x="0" y="265175"/>
                </a:lnTo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819900" y="6324549"/>
            <a:ext cx="356666" cy="35666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859523" y="6338315"/>
            <a:ext cx="281940" cy="28194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104888" y="6324549"/>
            <a:ext cx="356666" cy="35666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144511" y="6338315"/>
            <a:ext cx="281940" cy="28194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389876" y="6324549"/>
            <a:ext cx="356666" cy="35666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429500" y="6338315"/>
            <a:ext cx="281940" cy="28194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674864" y="6324549"/>
            <a:ext cx="356666" cy="35666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714488" y="6338315"/>
            <a:ext cx="281939" cy="28194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398766" y="5887973"/>
            <a:ext cx="78105" cy="437515"/>
          </a:xfrm>
          <a:custGeom>
            <a:avLst/>
            <a:gdLst/>
            <a:ahLst/>
            <a:cxnLst/>
            <a:rect l="l" t="t" r="r" b="b"/>
            <a:pathLst>
              <a:path w="78104" h="437514">
                <a:moveTo>
                  <a:pt x="25863" y="359706"/>
                </a:moveTo>
                <a:lnTo>
                  <a:pt x="0" y="359790"/>
                </a:lnTo>
                <a:lnTo>
                  <a:pt x="39115" y="437388"/>
                </a:lnTo>
                <a:lnTo>
                  <a:pt x="71236" y="372617"/>
                </a:lnTo>
                <a:lnTo>
                  <a:pt x="25907" y="372617"/>
                </a:lnTo>
                <a:lnTo>
                  <a:pt x="25863" y="359706"/>
                </a:lnTo>
                <a:close/>
              </a:path>
              <a:path w="78104" h="437514">
                <a:moveTo>
                  <a:pt x="51771" y="359621"/>
                </a:moveTo>
                <a:lnTo>
                  <a:pt x="25863" y="359706"/>
                </a:lnTo>
                <a:lnTo>
                  <a:pt x="25907" y="372617"/>
                </a:lnTo>
                <a:lnTo>
                  <a:pt x="51815" y="372617"/>
                </a:lnTo>
                <a:lnTo>
                  <a:pt x="51771" y="359621"/>
                </a:lnTo>
                <a:close/>
              </a:path>
              <a:path w="78104" h="437514">
                <a:moveTo>
                  <a:pt x="77724" y="359537"/>
                </a:moveTo>
                <a:lnTo>
                  <a:pt x="51771" y="359621"/>
                </a:lnTo>
                <a:lnTo>
                  <a:pt x="51815" y="372617"/>
                </a:lnTo>
                <a:lnTo>
                  <a:pt x="71236" y="372617"/>
                </a:lnTo>
                <a:lnTo>
                  <a:pt x="77724" y="359537"/>
                </a:lnTo>
                <a:close/>
              </a:path>
              <a:path w="78104" h="437514">
                <a:moveTo>
                  <a:pt x="50545" y="0"/>
                </a:moveTo>
                <a:lnTo>
                  <a:pt x="24637" y="0"/>
                </a:lnTo>
                <a:lnTo>
                  <a:pt x="25863" y="359706"/>
                </a:lnTo>
                <a:lnTo>
                  <a:pt x="51771" y="359621"/>
                </a:lnTo>
                <a:lnTo>
                  <a:pt x="505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9137142" y="6348221"/>
            <a:ext cx="1170940" cy="265430"/>
          </a:xfrm>
          <a:custGeom>
            <a:avLst/>
            <a:gdLst/>
            <a:ahLst/>
            <a:cxnLst/>
            <a:rect l="l" t="t" r="r" b="b"/>
            <a:pathLst>
              <a:path w="1170940" h="265429">
                <a:moveTo>
                  <a:pt x="0" y="265175"/>
                </a:moveTo>
                <a:lnTo>
                  <a:pt x="1170431" y="265175"/>
                </a:lnTo>
                <a:lnTo>
                  <a:pt x="1170431" y="0"/>
                </a:lnTo>
                <a:lnTo>
                  <a:pt x="0" y="0"/>
                </a:lnTo>
                <a:lnTo>
                  <a:pt x="0" y="265175"/>
                </a:lnTo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9105900" y="6324549"/>
            <a:ext cx="356666" cy="35666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145523" y="6338315"/>
            <a:ext cx="281940" cy="28194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9390888" y="6324549"/>
            <a:ext cx="356666" cy="35666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9430511" y="6338315"/>
            <a:ext cx="281940" cy="28194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9675876" y="6324549"/>
            <a:ext cx="356666" cy="35666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9715500" y="6338315"/>
            <a:ext cx="281940" cy="28194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9960864" y="6324549"/>
            <a:ext cx="356666" cy="35666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0000488" y="6338315"/>
            <a:ext cx="281939" cy="28194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684766" y="5887973"/>
            <a:ext cx="78105" cy="437515"/>
          </a:xfrm>
          <a:custGeom>
            <a:avLst/>
            <a:gdLst/>
            <a:ahLst/>
            <a:cxnLst/>
            <a:rect l="l" t="t" r="r" b="b"/>
            <a:pathLst>
              <a:path w="78104" h="437514">
                <a:moveTo>
                  <a:pt x="25863" y="359706"/>
                </a:moveTo>
                <a:lnTo>
                  <a:pt x="0" y="359790"/>
                </a:lnTo>
                <a:lnTo>
                  <a:pt x="39115" y="437388"/>
                </a:lnTo>
                <a:lnTo>
                  <a:pt x="71236" y="372617"/>
                </a:lnTo>
                <a:lnTo>
                  <a:pt x="25907" y="372617"/>
                </a:lnTo>
                <a:lnTo>
                  <a:pt x="25863" y="359706"/>
                </a:lnTo>
                <a:close/>
              </a:path>
              <a:path w="78104" h="437514">
                <a:moveTo>
                  <a:pt x="51771" y="359621"/>
                </a:moveTo>
                <a:lnTo>
                  <a:pt x="25863" y="359706"/>
                </a:lnTo>
                <a:lnTo>
                  <a:pt x="25907" y="372617"/>
                </a:lnTo>
                <a:lnTo>
                  <a:pt x="51815" y="372617"/>
                </a:lnTo>
                <a:lnTo>
                  <a:pt x="51771" y="359621"/>
                </a:lnTo>
                <a:close/>
              </a:path>
              <a:path w="78104" h="437514">
                <a:moveTo>
                  <a:pt x="77724" y="359537"/>
                </a:moveTo>
                <a:lnTo>
                  <a:pt x="51771" y="359621"/>
                </a:lnTo>
                <a:lnTo>
                  <a:pt x="51815" y="372617"/>
                </a:lnTo>
                <a:lnTo>
                  <a:pt x="71236" y="372617"/>
                </a:lnTo>
                <a:lnTo>
                  <a:pt x="77724" y="359537"/>
                </a:lnTo>
                <a:close/>
              </a:path>
              <a:path w="78104" h="437514">
                <a:moveTo>
                  <a:pt x="50545" y="0"/>
                </a:moveTo>
                <a:lnTo>
                  <a:pt x="24637" y="0"/>
                </a:lnTo>
                <a:lnTo>
                  <a:pt x="25863" y="359706"/>
                </a:lnTo>
                <a:lnTo>
                  <a:pt x="51771" y="359621"/>
                </a:lnTo>
                <a:lnTo>
                  <a:pt x="505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02336" y="7799831"/>
            <a:ext cx="1148080" cy="469900"/>
          </a:xfrm>
          <a:custGeom>
            <a:avLst/>
            <a:gdLst/>
            <a:ahLst/>
            <a:cxnLst/>
            <a:rect l="l" t="t" r="r" b="b"/>
            <a:pathLst>
              <a:path w="1148080" h="469900">
                <a:moveTo>
                  <a:pt x="0" y="469392"/>
                </a:moveTo>
                <a:lnTo>
                  <a:pt x="1147571" y="469392"/>
                </a:lnTo>
                <a:lnTo>
                  <a:pt x="1147571" y="0"/>
                </a:lnTo>
                <a:lnTo>
                  <a:pt x="0" y="0"/>
                </a:lnTo>
                <a:lnTo>
                  <a:pt x="0" y="4693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471627" y="7832597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Arial"/>
                <a:cs typeface="Arial"/>
              </a:rPr>
              <a:t>argmax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2688335" y="7799831"/>
            <a:ext cx="1148080" cy="469900"/>
          </a:xfrm>
          <a:custGeom>
            <a:avLst/>
            <a:gdLst/>
            <a:ahLst/>
            <a:cxnLst/>
            <a:rect l="l" t="t" r="r" b="b"/>
            <a:pathLst>
              <a:path w="1148079" h="469900">
                <a:moveTo>
                  <a:pt x="0" y="469392"/>
                </a:moveTo>
                <a:lnTo>
                  <a:pt x="1147572" y="469392"/>
                </a:lnTo>
                <a:lnTo>
                  <a:pt x="1147572" y="0"/>
                </a:lnTo>
                <a:lnTo>
                  <a:pt x="0" y="0"/>
                </a:lnTo>
                <a:lnTo>
                  <a:pt x="0" y="4693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 txBox="1"/>
          <p:nvPr/>
        </p:nvSpPr>
        <p:spPr>
          <a:xfrm>
            <a:off x="2757932" y="7832597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Arial"/>
                <a:cs typeface="Arial"/>
              </a:rPr>
              <a:t>argmax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4872228" y="7799831"/>
            <a:ext cx="1148080" cy="469900"/>
          </a:xfrm>
          <a:custGeom>
            <a:avLst/>
            <a:gdLst/>
            <a:ahLst/>
            <a:cxnLst/>
            <a:rect l="l" t="t" r="r" b="b"/>
            <a:pathLst>
              <a:path w="1148079" h="469900">
                <a:moveTo>
                  <a:pt x="0" y="469392"/>
                </a:moveTo>
                <a:lnTo>
                  <a:pt x="1147572" y="469392"/>
                </a:lnTo>
                <a:lnTo>
                  <a:pt x="1147572" y="0"/>
                </a:lnTo>
                <a:lnTo>
                  <a:pt x="0" y="0"/>
                </a:lnTo>
                <a:lnTo>
                  <a:pt x="0" y="4693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 txBox="1"/>
          <p:nvPr/>
        </p:nvSpPr>
        <p:spPr>
          <a:xfrm>
            <a:off x="4942713" y="7832597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Arial"/>
                <a:cs typeface="Arial"/>
              </a:rPr>
              <a:t>argmax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7158228" y="7799831"/>
            <a:ext cx="1148080" cy="469900"/>
          </a:xfrm>
          <a:custGeom>
            <a:avLst/>
            <a:gdLst/>
            <a:ahLst/>
            <a:cxnLst/>
            <a:rect l="l" t="t" r="r" b="b"/>
            <a:pathLst>
              <a:path w="1148079" h="469900">
                <a:moveTo>
                  <a:pt x="0" y="469392"/>
                </a:moveTo>
                <a:lnTo>
                  <a:pt x="1147572" y="469392"/>
                </a:lnTo>
                <a:lnTo>
                  <a:pt x="1147572" y="0"/>
                </a:lnTo>
                <a:lnTo>
                  <a:pt x="0" y="0"/>
                </a:lnTo>
                <a:lnTo>
                  <a:pt x="0" y="4693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 txBox="1"/>
          <p:nvPr/>
        </p:nvSpPr>
        <p:spPr>
          <a:xfrm>
            <a:off x="7229093" y="7832597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Arial"/>
                <a:cs typeface="Arial"/>
              </a:rPr>
              <a:t>argmax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9555606" y="8352231"/>
            <a:ext cx="88074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latin typeface="Arial"/>
                <a:cs typeface="Arial"/>
              </a:rPr>
              <a:t>&lt;/s&gt;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9444228" y="7799831"/>
            <a:ext cx="1148080" cy="469900"/>
          </a:xfrm>
          <a:custGeom>
            <a:avLst/>
            <a:gdLst/>
            <a:ahLst/>
            <a:cxnLst/>
            <a:rect l="l" t="t" r="r" b="b"/>
            <a:pathLst>
              <a:path w="1148079" h="469900">
                <a:moveTo>
                  <a:pt x="0" y="469392"/>
                </a:moveTo>
                <a:lnTo>
                  <a:pt x="1147572" y="469392"/>
                </a:lnTo>
                <a:lnTo>
                  <a:pt x="1147572" y="0"/>
                </a:lnTo>
                <a:lnTo>
                  <a:pt x="0" y="0"/>
                </a:lnTo>
                <a:lnTo>
                  <a:pt x="0" y="4693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 txBox="1"/>
          <p:nvPr/>
        </p:nvSpPr>
        <p:spPr>
          <a:xfrm>
            <a:off x="9515347" y="7832597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Arial"/>
                <a:cs typeface="Arial"/>
              </a:rPr>
              <a:t>argmax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2" name="object 232"/>
          <p:cNvSpPr txBox="1">
            <a:spLocks noGrp="1"/>
          </p:cNvSpPr>
          <p:nvPr>
            <p:ph type="title"/>
          </p:nvPr>
        </p:nvSpPr>
        <p:spPr>
          <a:xfrm>
            <a:off x="1303147" y="438353"/>
            <a:ext cx="10394950" cy="815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00" spc="-30" dirty="0"/>
              <a:t>(One </a:t>
            </a:r>
            <a:r>
              <a:rPr sz="2900" spc="-85" dirty="0"/>
              <a:t>Type </a:t>
            </a:r>
            <a:r>
              <a:rPr sz="2900" spc="-35" dirty="0"/>
              <a:t>of) </a:t>
            </a:r>
            <a:r>
              <a:rPr sz="5150" spc="-75" dirty="0"/>
              <a:t>Conditional </a:t>
            </a:r>
            <a:r>
              <a:rPr sz="5150" spc="-95" dirty="0"/>
              <a:t>Language</a:t>
            </a:r>
            <a:r>
              <a:rPr sz="5150" spc="-70" dirty="0"/>
              <a:t> </a:t>
            </a:r>
            <a:r>
              <a:rPr sz="5150" spc="-75" dirty="0"/>
              <a:t>Model</a:t>
            </a:r>
            <a:endParaRPr sz="5150"/>
          </a:p>
        </p:txBody>
      </p:sp>
      <p:sp>
        <p:nvSpPr>
          <p:cNvPr id="233" name="object 233"/>
          <p:cNvSpPr txBox="1"/>
          <p:nvPr/>
        </p:nvSpPr>
        <p:spPr>
          <a:xfrm>
            <a:off x="2903347" y="5328615"/>
            <a:ext cx="1346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>
                <a:latin typeface="Arial"/>
                <a:cs typeface="Arial"/>
              </a:rPr>
              <a:t>I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4687570" y="5328615"/>
            <a:ext cx="8864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latin typeface="Arial"/>
                <a:cs typeface="Arial"/>
              </a:rPr>
              <a:t>hate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7061454" y="5328615"/>
            <a:ext cx="709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latin typeface="Arial"/>
                <a:cs typeface="Arial"/>
              </a:rPr>
              <a:t>this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9107169" y="5328615"/>
            <a:ext cx="1191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latin typeface="Arial"/>
                <a:cs typeface="Arial"/>
              </a:rPr>
              <a:t>movie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2498851" y="2382139"/>
            <a:ext cx="1016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Arial"/>
                <a:cs typeface="Arial"/>
              </a:rPr>
              <a:t>kono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4078604" y="1233042"/>
            <a:ext cx="4848225" cy="17233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850" spc="-55" dirty="0">
                <a:latin typeface="Arial"/>
                <a:cs typeface="Arial"/>
              </a:rPr>
              <a:t>(Sutskever </a:t>
            </a:r>
            <a:r>
              <a:rPr sz="3850" spc="-15" dirty="0">
                <a:latin typeface="Arial"/>
                <a:cs typeface="Arial"/>
              </a:rPr>
              <a:t>et </a:t>
            </a:r>
            <a:r>
              <a:rPr sz="3850" spc="-55" dirty="0">
                <a:latin typeface="Arial"/>
                <a:cs typeface="Arial"/>
              </a:rPr>
              <a:t>al.</a:t>
            </a:r>
            <a:r>
              <a:rPr sz="3850" spc="-125" dirty="0">
                <a:latin typeface="Arial"/>
                <a:cs typeface="Arial"/>
              </a:rPr>
              <a:t> </a:t>
            </a:r>
            <a:r>
              <a:rPr sz="3850" spc="10" dirty="0">
                <a:latin typeface="Arial"/>
                <a:cs typeface="Arial"/>
              </a:rPr>
              <a:t>2014)</a:t>
            </a:r>
            <a:endParaRPr sz="3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Times New Roman"/>
              <a:cs typeface="Times New Roman"/>
            </a:endParaRPr>
          </a:p>
          <a:p>
            <a:pPr marL="656590">
              <a:lnSpc>
                <a:spcPct val="100000"/>
              </a:lnSpc>
              <a:tabLst>
                <a:tab pos="3120390" algn="l"/>
              </a:tabLst>
            </a:pPr>
            <a:r>
              <a:rPr sz="3600" i="1" spc="-5" dirty="0">
                <a:latin typeface="Arial"/>
                <a:cs typeface="Arial"/>
              </a:rPr>
              <a:t>eiga	ga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9307830" y="2382139"/>
            <a:ext cx="863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" dirty="0">
                <a:latin typeface="Arial"/>
                <a:cs typeface="Arial"/>
              </a:rPr>
              <a:t>kirai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2706116" y="8377529"/>
            <a:ext cx="885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latin typeface="Arial"/>
                <a:cs typeface="Arial"/>
              </a:rPr>
              <a:t>hate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5079872" y="8377529"/>
            <a:ext cx="708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latin typeface="Arial"/>
                <a:cs typeface="Arial"/>
              </a:rPr>
              <a:t>this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7125969" y="8377529"/>
            <a:ext cx="1190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latin typeface="Arial"/>
                <a:cs typeface="Arial"/>
              </a:rPr>
              <a:t>movie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303275" y="2218944"/>
            <a:ext cx="12458700" cy="270357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 txBox="1"/>
          <p:nvPr/>
        </p:nvSpPr>
        <p:spPr>
          <a:xfrm>
            <a:off x="701446" y="1652396"/>
            <a:ext cx="1667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>
                <a:solidFill>
                  <a:srgbClr val="174F85"/>
                </a:solidFill>
                <a:latin typeface="Arial"/>
                <a:cs typeface="Arial"/>
              </a:rPr>
              <a:t>Encoder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303275" y="5305044"/>
            <a:ext cx="12458700" cy="384505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 txBox="1"/>
          <p:nvPr/>
        </p:nvSpPr>
        <p:spPr>
          <a:xfrm>
            <a:off x="676148" y="8169656"/>
            <a:ext cx="1715770" cy="1538605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1735"/>
              </a:spcBef>
            </a:pPr>
            <a:r>
              <a:rPr sz="3600" spc="-145" dirty="0">
                <a:latin typeface="Arial"/>
                <a:cs typeface="Arial"/>
              </a:rPr>
              <a:t>I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3600" spc="-50" dirty="0">
                <a:solidFill>
                  <a:srgbClr val="850F00"/>
                </a:solidFill>
                <a:latin typeface="Arial"/>
                <a:cs typeface="Arial"/>
              </a:rPr>
              <a:t>Decoder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397" y="881836"/>
            <a:ext cx="10555605" cy="1233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900" spc="-270" dirty="0"/>
              <a:t>The </a:t>
            </a:r>
            <a:r>
              <a:rPr sz="7900" spc="-140" dirty="0"/>
              <a:t>Generation</a:t>
            </a:r>
            <a:r>
              <a:rPr sz="7900" spc="-25" dirty="0"/>
              <a:t> </a:t>
            </a:r>
            <a:r>
              <a:rPr sz="7900" spc="-180" dirty="0"/>
              <a:t>Problem</a:t>
            </a:r>
            <a:endParaRPr sz="7900"/>
          </a:p>
        </p:txBody>
      </p:sp>
      <p:sp>
        <p:nvSpPr>
          <p:cNvPr id="3" name="object 3"/>
          <p:cNvSpPr txBox="1"/>
          <p:nvPr/>
        </p:nvSpPr>
        <p:spPr>
          <a:xfrm>
            <a:off x="990701" y="3008503"/>
            <a:ext cx="10186035" cy="546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47117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185" dirty="0">
                <a:latin typeface="Arial"/>
                <a:cs typeface="Arial"/>
              </a:rPr>
              <a:t>We </a:t>
            </a:r>
            <a:r>
              <a:rPr sz="3600" spc="-95" dirty="0">
                <a:latin typeface="Arial"/>
                <a:cs typeface="Arial"/>
              </a:rPr>
              <a:t>have </a:t>
            </a:r>
            <a:r>
              <a:rPr sz="3600" spc="-105" dirty="0">
                <a:latin typeface="Arial"/>
                <a:cs typeface="Arial"/>
              </a:rPr>
              <a:t>a </a:t>
            </a:r>
            <a:r>
              <a:rPr sz="3600" spc="-80" dirty="0">
                <a:latin typeface="Arial"/>
                <a:cs typeface="Arial"/>
              </a:rPr>
              <a:t>model </a:t>
            </a:r>
            <a:r>
              <a:rPr sz="3600" spc="-75" dirty="0">
                <a:latin typeface="Arial"/>
                <a:cs typeface="Arial"/>
              </a:rPr>
              <a:t>of </a:t>
            </a:r>
            <a:r>
              <a:rPr sz="3600" spc="-125" dirty="0">
                <a:latin typeface="Arial"/>
                <a:cs typeface="Arial"/>
              </a:rPr>
              <a:t>P(Y|X), </a:t>
            </a:r>
            <a:r>
              <a:rPr sz="3600" spc="-75" dirty="0">
                <a:latin typeface="Arial"/>
                <a:cs typeface="Arial"/>
              </a:rPr>
              <a:t>how </a:t>
            </a:r>
            <a:r>
              <a:rPr sz="3600" spc="-40" dirty="0">
                <a:latin typeface="Arial"/>
                <a:cs typeface="Arial"/>
              </a:rPr>
              <a:t>do </a:t>
            </a:r>
            <a:r>
              <a:rPr sz="3600" spc="-90" dirty="0">
                <a:latin typeface="Arial"/>
                <a:cs typeface="Arial"/>
              </a:rPr>
              <a:t>we </a:t>
            </a:r>
            <a:r>
              <a:rPr sz="3600" spc="-100" dirty="0">
                <a:latin typeface="Arial"/>
                <a:cs typeface="Arial"/>
              </a:rPr>
              <a:t>use </a:t>
            </a:r>
            <a:r>
              <a:rPr sz="3600" spc="-15" dirty="0">
                <a:latin typeface="Arial"/>
                <a:cs typeface="Arial"/>
              </a:rPr>
              <a:t>it to  </a:t>
            </a:r>
            <a:r>
              <a:rPr sz="3600" spc="-60" dirty="0">
                <a:latin typeface="Arial"/>
                <a:cs typeface="Arial"/>
              </a:rPr>
              <a:t>generate </a:t>
            </a:r>
            <a:r>
              <a:rPr sz="3600" spc="-105" dirty="0">
                <a:latin typeface="Arial"/>
                <a:cs typeface="Arial"/>
              </a:rPr>
              <a:t>a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-80" dirty="0">
                <a:latin typeface="Arial"/>
                <a:cs typeface="Arial"/>
              </a:rPr>
              <a:t>sentence?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114" dirty="0">
                <a:latin typeface="Arial"/>
                <a:cs typeface="Arial"/>
              </a:rPr>
              <a:t>Two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-60" dirty="0">
                <a:latin typeface="Arial"/>
                <a:cs typeface="Arial"/>
              </a:rPr>
              <a:t>methods: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901065" marR="5080" lvl="1" indent="-443865">
              <a:lnSpc>
                <a:spcPct val="100000"/>
              </a:lnSpc>
              <a:buSzPct val="75000"/>
              <a:buFont typeface="Arial"/>
              <a:buChar char="•"/>
              <a:tabLst>
                <a:tab pos="901065" algn="l"/>
                <a:tab pos="901700" algn="l"/>
              </a:tabLst>
            </a:pPr>
            <a:r>
              <a:rPr sz="3600" b="1" spc="-5" dirty="0">
                <a:latin typeface="Arial"/>
                <a:cs typeface="Arial"/>
              </a:rPr>
              <a:t>Sampling: </a:t>
            </a:r>
            <a:r>
              <a:rPr sz="3600" spc="-105" dirty="0">
                <a:latin typeface="Arial"/>
                <a:cs typeface="Arial"/>
              </a:rPr>
              <a:t>Try </a:t>
            </a:r>
            <a:r>
              <a:rPr sz="3600" spc="-15" dirty="0">
                <a:latin typeface="Arial"/>
                <a:cs typeface="Arial"/>
              </a:rPr>
              <a:t>to </a:t>
            </a:r>
            <a:r>
              <a:rPr sz="3600" spc="-60" dirty="0">
                <a:latin typeface="Arial"/>
                <a:cs typeface="Arial"/>
              </a:rPr>
              <a:t>generate </a:t>
            </a:r>
            <a:r>
              <a:rPr sz="3600" spc="-105" dirty="0">
                <a:latin typeface="Arial"/>
                <a:cs typeface="Arial"/>
              </a:rPr>
              <a:t>a </a:t>
            </a:r>
            <a:r>
              <a:rPr sz="3600" i="1" dirty="0">
                <a:latin typeface="Arial"/>
                <a:cs typeface="Arial"/>
              </a:rPr>
              <a:t>random </a:t>
            </a:r>
            <a:r>
              <a:rPr sz="3600" spc="-65" dirty="0">
                <a:latin typeface="Arial"/>
                <a:cs typeface="Arial"/>
              </a:rPr>
              <a:t>sentence  </a:t>
            </a:r>
            <a:r>
              <a:rPr sz="3600" spc="-25" dirty="0">
                <a:latin typeface="Arial"/>
                <a:cs typeface="Arial"/>
              </a:rPr>
              <a:t>according </a:t>
            </a:r>
            <a:r>
              <a:rPr sz="3600" spc="-15" dirty="0">
                <a:latin typeface="Arial"/>
                <a:cs typeface="Arial"/>
              </a:rPr>
              <a:t>to </a:t>
            </a:r>
            <a:r>
              <a:rPr sz="3600" spc="-50" dirty="0">
                <a:latin typeface="Arial"/>
                <a:cs typeface="Arial"/>
              </a:rPr>
              <a:t>the probability</a:t>
            </a:r>
            <a:r>
              <a:rPr sz="3600" spc="-150" dirty="0">
                <a:latin typeface="Arial"/>
                <a:cs typeface="Arial"/>
              </a:rPr>
              <a:t> </a:t>
            </a:r>
            <a:r>
              <a:rPr sz="3600" spc="-40" dirty="0">
                <a:latin typeface="Arial"/>
                <a:cs typeface="Arial"/>
              </a:rPr>
              <a:t>distribution.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901065" lvl="1" indent="-443865">
              <a:lnSpc>
                <a:spcPct val="100000"/>
              </a:lnSpc>
              <a:buSzPct val="75000"/>
              <a:buFont typeface="Arial"/>
              <a:buChar char="•"/>
              <a:tabLst>
                <a:tab pos="901065" algn="l"/>
                <a:tab pos="901700" algn="l"/>
              </a:tabLst>
            </a:pPr>
            <a:r>
              <a:rPr sz="3600" b="1" dirty="0">
                <a:latin typeface="Arial"/>
                <a:cs typeface="Arial"/>
              </a:rPr>
              <a:t>Argmax: </a:t>
            </a:r>
            <a:r>
              <a:rPr sz="3600" spc="-105" dirty="0">
                <a:latin typeface="Arial"/>
                <a:cs typeface="Arial"/>
              </a:rPr>
              <a:t>Try </a:t>
            </a:r>
            <a:r>
              <a:rPr sz="3600" spc="-15" dirty="0">
                <a:latin typeface="Arial"/>
                <a:cs typeface="Arial"/>
              </a:rPr>
              <a:t>to </a:t>
            </a:r>
            <a:r>
              <a:rPr sz="3600" spc="-60" dirty="0">
                <a:latin typeface="Arial"/>
                <a:cs typeface="Arial"/>
              </a:rPr>
              <a:t>generate </a:t>
            </a:r>
            <a:r>
              <a:rPr sz="3600" spc="-50" dirty="0">
                <a:latin typeface="Arial"/>
                <a:cs typeface="Arial"/>
              </a:rPr>
              <a:t>the </a:t>
            </a:r>
            <a:r>
              <a:rPr sz="3600" spc="-65" dirty="0">
                <a:latin typeface="Arial"/>
                <a:cs typeface="Arial"/>
              </a:rPr>
              <a:t>sentence </a:t>
            </a:r>
            <a:r>
              <a:rPr sz="3600" spc="-50" dirty="0">
                <a:latin typeface="Arial"/>
                <a:cs typeface="Arial"/>
              </a:rPr>
              <a:t>with</a:t>
            </a:r>
            <a:r>
              <a:rPr sz="3600" spc="-105" dirty="0">
                <a:latin typeface="Arial"/>
                <a:cs typeface="Arial"/>
              </a:rPr>
              <a:t> </a:t>
            </a:r>
            <a:r>
              <a:rPr sz="3600" spc="-50" dirty="0">
                <a:latin typeface="Arial"/>
                <a:cs typeface="Arial"/>
              </a:rPr>
              <a:t>the</a:t>
            </a:r>
            <a:endParaRPr sz="3600">
              <a:latin typeface="Arial"/>
              <a:cs typeface="Arial"/>
            </a:endParaRPr>
          </a:p>
          <a:p>
            <a:pPr marL="901065">
              <a:lnSpc>
                <a:spcPct val="100000"/>
              </a:lnSpc>
            </a:pPr>
            <a:r>
              <a:rPr sz="3600" i="1" dirty="0">
                <a:latin typeface="Arial"/>
                <a:cs typeface="Arial"/>
              </a:rPr>
              <a:t>highest</a:t>
            </a:r>
            <a:r>
              <a:rPr sz="3600" i="1" spc="-70" dirty="0">
                <a:latin typeface="Arial"/>
                <a:cs typeface="Arial"/>
              </a:rPr>
              <a:t> </a:t>
            </a:r>
            <a:r>
              <a:rPr sz="3600" spc="-45" dirty="0">
                <a:latin typeface="Arial"/>
                <a:cs typeface="Arial"/>
              </a:rPr>
              <a:t>probability.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189" y="876046"/>
            <a:ext cx="845312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05" dirty="0"/>
              <a:t>Ancestral</a:t>
            </a:r>
            <a:r>
              <a:rPr sz="8000" spc="-190" dirty="0"/>
              <a:t> </a:t>
            </a:r>
            <a:r>
              <a:rPr sz="8000" spc="-195" dirty="0"/>
              <a:t>Sampling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701" y="3535426"/>
            <a:ext cx="8505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75000"/>
              <a:buFont typeface="Arial"/>
              <a:buChar char="•"/>
              <a:tabLst>
                <a:tab pos="457200" algn="l"/>
                <a:tab pos="457834" algn="l"/>
              </a:tabLst>
            </a:pPr>
            <a:r>
              <a:rPr sz="3600" b="1" spc="-5" dirty="0">
                <a:latin typeface="Arial"/>
                <a:cs typeface="Arial"/>
              </a:rPr>
              <a:t>Randomly generate </a:t>
            </a:r>
            <a:r>
              <a:rPr sz="3600" spc="-55" dirty="0">
                <a:latin typeface="Arial"/>
                <a:cs typeface="Arial"/>
              </a:rPr>
              <a:t>words</a:t>
            </a:r>
            <a:r>
              <a:rPr sz="3600" spc="-95" dirty="0">
                <a:latin typeface="Arial"/>
                <a:cs typeface="Arial"/>
              </a:rPr>
              <a:t> </a:t>
            </a:r>
            <a:r>
              <a:rPr sz="3600" spc="-60" dirty="0">
                <a:latin typeface="Arial"/>
                <a:cs typeface="Arial"/>
              </a:rPr>
              <a:t>one-by-one.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701" y="6812660"/>
            <a:ext cx="107226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80" dirty="0">
                <a:latin typeface="Arial"/>
                <a:cs typeface="Arial"/>
              </a:rPr>
              <a:t>An </a:t>
            </a:r>
            <a:r>
              <a:rPr sz="3600" b="1" spc="-5" dirty="0">
                <a:latin typeface="Arial"/>
                <a:cs typeface="Arial"/>
              </a:rPr>
              <a:t>exact </a:t>
            </a:r>
            <a:r>
              <a:rPr sz="3600" b="1" dirty="0">
                <a:latin typeface="Arial"/>
                <a:cs typeface="Arial"/>
              </a:rPr>
              <a:t>method </a:t>
            </a:r>
            <a:r>
              <a:rPr sz="3600" spc="-45" dirty="0">
                <a:latin typeface="Arial"/>
                <a:cs typeface="Arial"/>
              </a:rPr>
              <a:t>for </a:t>
            </a:r>
            <a:r>
              <a:rPr sz="3600" spc="-80" dirty="0">
                <a:latin typeface="Arial"/>
                <a:cs typeface="Arial"/>
              </a:rPr>
              <a:t>sampling </a:t>
            </a:r>
            <a:r>
              <a:rPr sz="3600" spc="-60" dirty="0">
                <a:latin typeface="Arial"/>
                <a:cs typeface="Arial"/>
              </a:rPr>
              <a:t>from </a:t>
            </a:r>
            <a:r>
              <a:rPr sz="3600" spc="-95" dirty="0">
                <a:latin typeface="Arial"/>
                <a:cs typeface="Arial"/>
              </a:rPr>
              <a:t>P(X), </a:t>
            </a:r>
            <a:r>
              <a:rPr sz="3600" spc="-75" dirty="0">
                <a:latin typeface="Arial"/>
                <a:cs typeface="Arial"/>
              </a:rPr>
              <a:t>no </a:t>
            </a:r>
            <a:r>
              <a:rPr sz="3600" spc="-40" dirty="0">
                <a:latin typeface="Arial"/>
                <a:cs typeface="Arial"/>
              </a:rPr>
              <a:t>further  </a:t>
            </a:r>
            <a:r>
              <a:rPr sz="3600" spc="-45" dirty="0">
                <a:latin typeface="Arial"/>
                <a:cs typeface="Arial"/>
              </a:rPr>
              <a:t>work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spc="-65" dirty="0">
                <a:latin typeface="Arial"/>
                <a:cs typeface="Arial"/>
              </a:rPr>
              <a:t>needed.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5082" y="4714494"/>
            <a:ext cx="5480685" cy="1346200"/>
          </a:xfrm>
          <a:prstGeom prst="rect">
            <a:avLst/>
          </a:prstGeom>
          <a:ln w="25907">
            <a:solidFill>
              <a:srgbClr val="52575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400"/>
              </a:spcBef>
            </a:pPr>
            <a:r>
              <a:rPr sz="4000" spc="-100" dirty="0">
                <a:latin typeface="Arial"/>
                <a:cs typeface="Arial"/>
              </a:rPr>
              <a:t>while </a:t>
            </a:r>
            <a:r>
              <a:rPr sz="4000" spc="-40" dirty="0">
                <a:latin typeface="Arial"/>
                <a:cs typeface="Arial"/>
              </a:rPr>
              <a:t>y</a:t>
            </a:r>
            <a:r>
              <a:rPr sz="3975" spc="-60" baseline="-5241" dirty="0">
                <a:latin typeface="Arial"/>
                <a:cs typeface="Arial"/>
              </a:rPr>
              <a:t>j-1 </a:t>
            </a:r>
            <a:r>
              <a:rPr sz="4000" spc="55" dirty="0">
                <a:latin typeface="Arial"/>
                <a:cs typeface="Arial"/>
              </a:rPr>
              <a:t>!=</a:t>
            </a:r>
            <a:r>
              <a:rPr sz="4000" spc="-370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“&lt;/s&gt;”:</a:t>
            </a:r>
            <a:endParaRPr sz="4000">
              <a:latin typeface="Arial"/>
              <a:cs typeface="Arial"/>
            </a:endParaRPr>
          </a:p>
          <a:p>
            <a:pPr marL="316865">
              <a:lnSpc>
                <a:spcPct val="100000"/>
              </a:lnSpc>
            </a:pPr>
            <a:r>
              <a:rPr sz="4000" spc="-90" dirty="0">
                <a:latin typeface="Arial"/>
                <a:cs typeface="Arial"/>
              </a:rPr>
              <a:t>y</a:t>
            </a:r>
            <a:r>
              <a:rPr sz="3975" spc="-135" baseline="-5241" dirty="0">
                <a:latin typeface="Arial"/>
                <a:cs typeface="Arial"/>
              </a:rPr>
              <a:t>j </a:t>
            </a:r>
            <a:r>
              <a:rPr sz="4000" spc="-95" dirty="0">
                <a:latin typeface="Arial"/>
                <a:cs typeface="Arial"/>
              </a:rPr>
              <a:t>~ </a:t>
            </a:r>
            <a:r>
              <a:rPr sz="4000" spc="-114" dirty="0">
                <a:latin typeface="Arial"/>
                <a:cs typeface="Arial"/>
              </a:rPr>
              <a:t>P(y</a:t>
            </a:r>
            <a:r>
              <a:rPr sz="3975" spc="-172" baseline="-5241" dirty="0">
                <a:latin typeface="Arial"/>
                <a:cs typeface="Arial"/>
              </a:rPr>
              <a:t>j </a:t>
            </a:r>
            <a:r>
              <a:rPr sz="4000" spc="-155" dirty="0">
                <a:latin typeface="Arial"/>
                <a:cs typeface="Arial"/>
              </a:rPr>
              <a:t>| </a:t>
            </a:r>
            <a:r>
              <a:rPr sz="4000" spc="-114" dirty="0">
                <a:latin typeface="Arial"/>
                <a:cs typeface="Arial"/>
              </a:rPr>
              <a:t>X, </a:t>
            </a:r>
            <a:r>
              <a:rPr sz="4000" spc="-50" dirty="0">
                <a:latin typeface="Arial"/>
                <a:cs typeface="Arial"/>
              </a:rPr>
              <a:t>y</a:t>
            </a:r>
            <a:r>
              <a:rPr sz="3975" spc="-75" baseline="-5241" dirty="0">
                <a:latin typeface="Arial"/>
                <a:cs typeface="Arial"/>
              </a:rPr>
              <a:t>1</a:t>
            </a:r>
            <a:r>
              <a:rPr sz="4000" spc="-50" dirty="0">
                <a:latin typeface="Arial"/>
                <a:cs typeface="Arial"/>
              </a:rPr>
              <a:t>, </a:t>
            </a:r>
            <a:r>
              <a:rPr sz="4000" spc="-5" dirty="0">
                <a:latin typeface="Arial"/>
                <a:cs typeface="Arial"/>
              </a:rPr>
              <a:t>…,</a:t>
            </a:r>
            <a:r>
              <a:rPr sz="4000" spc="-355" dirty="0">
                <a:latin typeface="Arial"/>
                <a:cs typeface="Arial"/>
              </a:rPr>
              <a:t> </a:t>
            </a:r>
            <a:r>
              <a:rPr sz="4000" spc="-40" dirty="0">
                <a:latin typeface="Arial"/>
                <a:cs typeface="Arial"/>
              </a:rPr>
              <a:t>y</a:t>
            </a:r>
            <a:r>
              <a:rPr sz="3975" spc="-60" baseline="-5241" dirty="0">
                <a:latin typeface="Arial"/>
                <a:cs typeface="Arial"/>
              </a:rPr>
              <a:t>j-1</a:t>
            </a:r>
            <a:r>
              <a:rPr sz="4000" spc="-40" dirty="0">
                <a:latin typeface="Arial"/>
                <a:cs typeface="Arial"/>
              </a:rPr>
              <a:t>)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4769" y="876046"/>
            <a:ext cx="679704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40" dirty="0"/>
              <a:t>Argmax</a:t>
            </a:r>
            <a:r>
              <a:rPr sz="8000" spc="-185" dirty="0"/>
              <a:t> </a:t>
            </a:r>
            <a:r>
              <a:rPr sz="8000" spc="-150" dirty="0"/>
              <a:t>Search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701" y="2784094"/>
            <a:ext cx="109467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-444500">
              <a:lnSpc>
                <a:spcPct val="100000"/>
              </a:lnSpc>
              <a:spcBef>
                <a:spcPts val="100"/>
              </a:spcBef>
              <a:buSzPct val="75000"/>
              <a:buFont typeface="Arial"/>
              <a:buChar char="•"/>
              <a:tabLst>
                <a:tab pos="457200" algn="l"/>
                <a:tab pos="457834" algn="l"/>
              </a:tabLst>
            </a:pPr>
            <a:r>
              <a:rPr sz="3600" b="1" spc="-5" dirty="0">
                <a:latin typeface="Arial"/>
                <a:cs typeface="Arial"/>
              </a:rPr>
              <a:t>Greedy </a:t>
            </a:r>
            <a:r>
              <a:rPr sz="3600" b="1" dirty="0">
                <a:latin typeface="Arial"/>
                <a:cs typeface="Arial"/>
              </a:rPr>
              <a:t>search: </a:t>
            </a:r>
            <a:r>
              <a:rPr sz="3600" spc="-70" dirty="0">
                <a:latin typeface="Arial"/>
                <a:cs typeface="Arial"/>
              </a:rPr>
              <a:t>One </a:t>
            </a:r>
            <a:r>
              <a:rPr sz="3600" spc="-65" dirty="0">
                <a:latin typeface="Arial"/>
                <a:cs typeface="Arial"/>
              </a:rPr>
              <a:t>by one, </a:t>
            </a:r>
            <a:r>
              <a:rPr sz="3600" spc="-15" dirty="0">
                <a:latin typeface="Arial"/>
                <a:cs typeface="Arial"/>
              </a:rPr>
              <a:t>pick </a:t>
            </a:r>
            <a:r>
              <a:rPr sz="3600" spc="-50" dirty="0">
                <a:latin typeface="Arial"/>
                <a:cs typeface="Arial"/>
              </a:rPr>
              <a:t>the </a:t>
            </a:r>
            <a:r>
              <a:rPr sz="3600" spc="-80" dirty="0">
                <a:latin typeface="Arial"/>
                <a:cs typeface="Arial"/>
              </a:rPr>
              <a:t>single </a:t>
            </a:r>
            <a:r>
              <a:rPr sz="3600" spc="-55" dirty="0">
                <a:latin typeface="Arial"/>
                <a:cs typeface="Arial"/>
              </a:rPr>
              <a:t>highest-  </a:t>
            </a:r>
            <a:r>
              <a:rPr sz="3600" spc="-50" dirty="0">
                <a:latin typeface="Arial"/>
                <a:cs typeface="Arial"/>
              </a:rPr>
              <a:t>probability</a:t>
            </a:r>
            <a:r>
              <a:rPr sz="3600" spc="-65" dirty="0">
                <a:latin typeface="Arial"/>
                <a:cs typeface="Arial"/>
              </a:rPr>
              <a:t> </a:t>
            </a:r>
            <a:r>
              <a:rPr sz="3600" spc="-40" dirty="0">
                <a:latin typeface="Arial"/>
                <a:cs typeface="Arial"/>
              </a:rPr>
              <a:t>word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5901" y="4709921"/>
            <a:ext cx="7343140" cy="1346200"/>
          </a:xfrm>
          <a:prstGeom prst="rect">
            <a:avLst/>
          </a:prstGeom>
          <a:ln w="25907">
            <a:solidFill>
              <a:srgbClr val="52575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395"/>
              </a:spcBef>
            </a:pPr>
            <a:r>
              <a:rPr sz="4000" spc="-100" dirty="0">
                <a:latin typeface="Arial"/>
                <a:cs typeface="Arial"/>
              </a:rPr>
              <a:t>while </a:t>
            </a:r>
            <a:r>
              <a:rPr sz="4000" spc="-40" dirty="0">
                <a:latin typeface="Arial"/>
                <a:cs typeface="Arial"/>
              </a:rPr>
              <a:t>y</a:t>
            </a:r>
            <a:r>
              <a:rPr sz="3975" spc="-60" baseline="-5241" dirty="0">
                <a:latin typeface="Arial"/>
                <a:cs typeface="Arial"/>
              </a:rPr>
              <a:t>j-1 </a:t>
            </a:r>
            <a:r>
              <a:rPr sz="4000" spc="55" dirty="0">
                <a:latin typeface="Arial"/>
                <a:cs typeface="Arial"/>
              </a:rPr>
              <a:t>!=</a:t>
            </a:r>
            <a:r>
              <a:rPr sz="4000" spc="-36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“&lt;/s&gt;”:</a:t>
            </a:r>
            <a:endParaRPr sz="4000">
              <a:latin typeface="Arial"/>
              <a:cs typeface="Arial"/>
            </a:endParaRPr>
          </a:p>
          <a:p>
            <a:pPr marL="316230">
              <a:lnSpc>
                <a:spcPct val="100000"/>
              </a:lnSpc>
              <a:spcBef>
                <a:spcPts val="5"/>
              </a:spcBef>
            </a:pPr>
            <a:r>
              <a:rPr sz="4000" spc="-90" dirty="0">
                <a:latin typeface="Arial"/>
                <a:cs typeface="Arial"/>
              </a:rPr>
              <a:t>y</a:t>
            </a:r>
            <a:r>
              <a:rPr sz="3975" spc="-135" baseline="-5241" dirty="0">
                <a:latin typeface="Arial"/>
                <a:cs typeface="Arial"/>
              </a:rPr>
              <a:t>j </a:t>
            </a:r>
            <a:r>
              <a:rPr sz="4000" spc="-100" dirty="0">
                <a:latin typeface="Arial"/>
                <a:cs typeface="Arial"/>
              </a:rPr>
              <a:t>= </a:t>
            </a:r>
            <a:r>
              <a:rPr sz="4000" spc="-80" dirty="0">
                <a:latin typeface="Arial"/>
                <a:cs typeface="Arial"/>
              </a:rPr>
              <a:t>argmax </a:t>
            </a:r>
            <a:r>
              <a:rPr sz="4000" spc="-114" dirty="0">
                <a:latin typeface="Arial"/>
                <a:cs typeface="Arial"/>
              </a:rPr>
              <a:t>P(y</a:t>
            </a:r>
            <a:r>
              <a:rPr sz="3975" spc="-172" baseline="-5241" dirty="0">
                <a:latin typeface="Arial"/>
                <a:cs typeface="Arial"/>
              </a:rPr>
              <a:t>j </a:t>
            </a:r>
            <a:r>
              <a:rPr sz="4000" spc="-155" dirty="0">
                <a:latin typeface="Arial"/>
                <a:cs typeface="Arial"/>
              </a:rPr>
              <a:t>| </a:t>
            </a:r>
            <a:r>
              <a:rPr sz="4000" spc="-114" dirty="0">
                <a:latin typeface="Arial"/>
                <a:cs typeface="Arial"/>
              </a:rPr>
              <a:t>X, </a:t>
            </a:r>
            <a:r>
              <a:rPr sz="4000" spc="-45" dirty="0">
                <a:latin typeface="Arial"/>
                <a:cs typeface="Arial"/>
              </a:rPr>
              <a:t>y</a:t>
            </a:r>
            <a:r>
              <a:rPr sz="3975" spc="-67" baseline="-5241" dirty="0">
                <a:latin typeface="Arial"/>
                <a:cs typeface="Arial"/>
              </a:rPr>
              <a:t>1</a:t>
            </a:r>
            <a:r>
              <a:rPr sz="4000" spc="-45" dirty="0">
                <a:latin typeface="Arial"/>
                <a:cs typeface="Arial"/>
              </a:rPr>
              <a:t>, </a:t>
            </a:r>
            <a:r>
              <a:rPr sz="4000" spc="-5" dirty="0">
                <a:latin typeface="Arial"/>
                <a:cs typeface="Arial"/>
              </a:rPr>
              <a:t>…,</a:t>
            </a:r>
            <a:r>
              <a:rPr sz="4000" spc="-315" dirty="0">
                <a:latin typeface="Arial"/>
                <a:cs typeface="Arial"/>
              </a:rPr>
              <a:t> </a:t>
            </a:r>
            <a:r>
              <a:rPr sz="4000" spc="-40" dirty="0">
                <a:latin typeface="Arial"/>
                <a:cs typeface="Arial"/>
              </a:rPr>
              <a:t>y</a:t>
            </a:r>
            <a:r>
              <a:rPr sz="3975" spc="-60" baseline="-5241" dirty="0">
                <a:latin typeface="Arial"/>
                <a:cs typeface="Arial"/>
              </a:rPr>
              <a:t>j-1</a:t>
            </a:r>
            <a:r>
              <a:rPr sz="4000" spc="-40" dirty="0">
                <a:latin typeface="Arial"/>
                <a:cs typeface="Arial"/>
              </a:rPr>
              <a:t>)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701" y="7206742"/>
            <a:ext cx="8552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75000"/>
              <a:buFont typeface="Arial"/>
              <a:buChar char="•"/>
              <a:tabLst>
                <a:tab pos="457200" algn="l"/>
                <a:tab pos="457834" algn="l"/>
              </a:tabLst>
            </a:pPr>
            <a:r>
              <a:rPr sz="3600" b="1" spc="-5" dirty="0">
                <a:latin typeface="Arial"/>
                <a:cs typeface="Arial"/>
              </a:rPr>
              <a:t>Beam </a:t>
            </a:r>
            <a:r>
              <a:rPr sz="3600" b="1" dirty="0">
                <a:latin typeface="Arial"/>
                <a:cs typeface="Arial"/>
              </a:rPr>
              <a:t>search: </a:t>
            </a:r>
            <a:r>
              <a:rPr sz="3600" spc="-70" dirty="0">
                <a:latin typeface="Arial"/>
                <a:cs typeface="Arial"/>
              </a:rPr>
              <a:t>keep </a:t>
            </a:r>
            <a:r>
              <a:rPr sz="3600" spc="-65" dirty="0">
                <a:latin typeface="Arial"/>
                <a:cs typeface="Arial"/>
              </a:rPr>
              <a:t>multiple</a:t>
            </a:r>
            <a:r>
              <a:rPr sz="3600" spc="-90" dirty="0">
                <a:latin typeface="Arial"/>
                <a:cs typeface="Arial"/>
              </a:rPr>
              <a:t> </a:t>
            </a:r>
            <a:r>
              <a:rPr sz="3600" spc="-80" dirty="0">
                <a:latin typeface="Arial"/>
                <a:cs typeface="Arial"/>
              </a:rPr>
              <a:t>hypotheses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6765" marR="5080" indent="-2538095">
              <a:lnSpc>
                <a:spcPct val="100200"/>
              </a:lnSpc>
              <a:spcBef>
                <a:spcPts val="100"/>
              </a:spcBef>
            </a:pPr>
            <a:r>
              <a:rPr sz="6700" spc="-140" dirty="0"/>
              <a:t>Representing </a:t>
            </a:r>
            <a:r>
              <a:rPr sz="6700" spc="-125" dirty="0"/>
              <a:t>Sentences  </a:t>
            </a:r>
            <a:r>
              <a:rPr sz="6700" spc="-190" dirty="0"/>
              <a:t>as</a:t>
            </a:r>
            <a:r>
              <a:rPr sz="6700" spc="-110" dirty="0"/>
              <a:t> </a:t>
            </a:r>
            <a:r>
              <a:rPr sz="6700" spc="-85" dirty="0"/>
              <a:t>Vectors</a:t>
            </a:r>
            <a:endParaRPr sz="6700"/>
          </a:p>
        </p:txBody>
      </p:sp>
      <p:sp>
        <p:nvSpPr>
          <p:cNvPr id="3" name="object 3"/>
          <p:cNvSpPr/>
          <p:nvPr/>
        </p:nvSpPr>
        <p:spPr>
          <a:xfrm>
            <a:off x="7896606" y="6845045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40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79080" y="6842759"/>
            <a:ext cx="336042" cy="336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86700" y="6853428"/>
            <a:ext cx="283464" cy="283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79080" y="7127735"/>
            <a:ext cx="336042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86700" y="7138416"/>
            <a:ext cx="283464" cy="281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79080" y="7412723"/>
            <a:ext cx="336042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86700" y="7423404"/>
            <a:ext cx="283464" cy="2819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88202" y="7276972"/>
            <a:ext cx="1367155" cy="78105"/>
          </a:xfrm>
          <a:custGeom>
            <a:avLst/>
            <a:gdLst/>
            <a:ahLst/>
            <a:cxnLst/>
            <a:rect l="l" t="t" r="r" b="b"/>
            <a:pathLst>
              <a:path w="1367154" h="78104">
                <a:moveTo>
                  <a:pt x="1289303" y="51802"/>
                </a:moveTo>
                <a:lnTo>
                  <a:pt x="1289303" y="77724"/>
                </a:lnTo>
                <a:lnTo>
                  <a:pt x="1341289" y="51815"/>
                </a:lnTo>
                <a:lnTo>
                  <a:pt x="1289303" y="51802"/>
                </a:lnTo>
                <a:close/>
              </a:path>
              <a:path w="1367154" h="78104">
                <a:moveTo>
                  <a:pt x="1289303" y="25894"/>
                </a:moveTo>
                <a:lnTo>
                  <a:pt x="1289303" y="51802"/>
                </a:lnTo>
                <a:lnTo>
                  <a:pt x="1302257" y="51815"/>
                </a:lnTo>
                <a:lnTo>
                  <a:pt x="1302257" y="25907"/>
                </a:lnTo>
                <a:lnTo>
                  <a:pt x="1289303" y="25894"/>
                </a:lnTo>
                <a:close/>
              </a:path>
              <a:path w="1367154" h="78104">
                <a:moveTo>
                  <a:pt x="1289303" y="0"/>
                </a:moveTo>
                <a:lnTo>
                  <a:pt x="1289303" y="25894"/>
                </a:lnTo>
                <a:lnTo>
                  <a:pt x="1302257" y="25907"/>
                </a:lnTo>
                <a:lnTo>
                  <a:pt x="1302257" y="51815"/>
                </a:lnTo>
                <a:lnTo>
                  <a:pt x="1341289" y="51815"/>
                </a:lnTo>
                <a:lnTo>
                  <a:pt x="1367027" y="38988"/>
                </a:lnTo>
                <a:lnTo>
                  <a:pt x="1289303" y="0"/>
                </a:lnTo>
                <a:close/>
              </a:path>
              <a:path w="1367154" h="78104">
                <a:moveTo>
                  <a:pt x="0" y="24510"/>
                </a:moveTo>
                <a:lnTo>
                  <a:pt x="0" y="50418"/>
                </a:lnTo>
                <a:lnTo>
                  <a:pt x="1289303" y="51802"/>
                </a:lnTo>
                <a:lnTo>
                  <a:pt x="1289303" y="25894"/>
                </a:lnTo>
                <a:lnTo>
                  <a:pt x="0" y="24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96606" y="8114538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40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79080" y="8113763"/>
            <a:ext cx="336042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86700" y="8124443"/>
            <a:ext cx="283464" cy="2819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9080" y="8398764"/>
            <a:ext cx="336042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86700" y="8409431"/>
            <a:ext cx="283464" cy="2819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79080" y="8682228"/>
            <a:ext cx="336042" cy="336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86700" y="8692895"/>
            <a:ext cx="283464" cy="2834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90701" y="5551678"/>
            <a:ext cx="10485120" cy="328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45" dirty="0">
                <a:latin typeface="Arial"/>
                <a:cs typeface="Arial"/>
              </a:rPr>
              <a:t>But </a:t>
            </a:r>
            <a:r>
              <a:rPr sz="3600" spc="-55" dirty="0">
                <a:latin typeface="Arial"/>
                <a:cs typeface="Arial"/>
              </a:rPr>
              <a:t>what </a:t>
            </a:r>
            <a:r>
              <a:rPr sz="3600" spc="-80" dirty="0">
                <a:latin typeface="Arial"/>
                <a:cs typeface="Arial"/>
              </a:rPr>
              <a:t>if </a:t>
            </a:r>
            <a:r>
              <a:rPr sz="3600" spc="-90" dirty="0">
                <a:latin typeface="Arial"/>
                <a:cs typeface="Arial"/>
              </a:rPr>
              <a:t>we </a:t>
            </a:r>
            <a:r>
              <a:rPr sz="3600" spc="-35" dirty="0">
                <a:latin typeface="Arial"/>
                <a:cs typeface="Arial"/>
              </a:rPr>
              <a:t>could </a:t>
            </a:r>
            <a:r>
              <a:rPr sz="3600" spc="-100" dirty="0">
                <a:latin typeface="Arial"/>
                <a:cs typeface="Arial"/>
              </a:rPr>
              <a:t>use </a:t>
            </a:r>
            <a:r>
              <a:rPr sz="3600" spc="-70" dirty="0">
                <a:latin typeface="Arial"/>
                <a:cs typeface="Arial"/>
              </a:rPr>
              <a:t>multiple </a:t>
            </a:r>
            <a:r>
              <a:rPr sz="3600" spc="-35" dirty="0">
                <a:latin typeface="Arial"/>
                <a:cs typeface="Arial"/>
              </a:rPr>
              <a:t>vectors, </a:t>
            </a:r>
            <a:r>
              <a:rPr sz="3600" spc="-70" dirty="0">
                <a:latin typeface="Arial"/>
                <a:cs typeface="Arial"/>
              </a:rPr>
              <a:t>based </a:t>
            </a:r>
            <a:r>
              <a:rPr sz="3600" spc="-80" dirty="0">
                <a:latin typeface="Arial"/>
                <a:cs typeface="Arial"/>
              </a:rPr>
              <a:t>on  </a:t>
            </a:r>
            <a:r>
              <a:rPr sz="3600" spc="-50" dirty="0">
                <a:latin typeface="Arial"/>
                <a:cs typeface="Arial"/>
              </a:rPr>
              <a:t>the </a:t>
            </a:r>
            <a:r>
              <a:rPr sz="3600" spc="-55" dirty="0">
                <a:latin typeface="Arial"/>
                <a:cs typeface="Arial"/>
              </a:rPr>
              <a:t>length </a:t>
            </a:r>
            <a:r>
              <a:rPr sz="3600" spc="-80" dirty="0">
                <a:latin typeface="Arial"/>
                <a:cs typeface="Arial"/>
              </a:rPr>
              <a:t>of </a:t>
            </a:r>
            <a:r>
              <a:rPr sz="3600" spc="-50" dirty="0">
                <a:latin typeface="Arial"/>
                <a:cs typeface="Arial"/>
              </a:rPr>
              <a:t>the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spc="-55" dirty="0">
                <a:latin typeface="Arial"/>
                <a:cs typeface="Arial"/>
              </a:rPr>
              <a:t>sentence.</a:t>
            </a:r>
            <a:endParaRPr sz="3600">
              <a:latin typeface="Arial"/>
              <a:cs typeface="Arial"/>
            </a:endParaRPr>
          </a:p>
          <a:p>
            <a:pPr marL="1354455">
              <a:lnSpc>
                <a:spcPct val="100000"/>
              </a:lnSpc>
              <a:spcBef>
                <a:spcPts val="2715"/>
              </a:spcBef>
            </a:pPr>
            <a:r>
              <a:rPr sz="3600" spc="-60" dirty="0">
                <a:latin typeface="Arial"/>
                <a:cs typeface="Arial"/>
              </a:rPr>
              <a:t>this </a:t>
            </a:r>
            <a:r>
              <a:rPr sz="3600" spc="-100" dirty="0">
                <a:latin typeface="Arial"/>
                <a:cs typeface="Arial"/>
              </a:rPr>
              <a:t>is </a:t>
            </a:r>
            <a:r>
              <a:rPr sz="3600" spc="-90" dirty="0">
                <a:latin typeface="Arial"/>
                <a:cs typeface="Arial"/>
              </a:rPr>
              <a:t>an</a:t>
            </a:r>
            <a:r>
              <a:rPr sz="3600" spc="-105" dirty="0">
                <a:latin typeface="Arial"/>
                <a:cs typeface="Arial"/>
              </a:rPr>
              <a:t> </a:t>
            </a:r>
            <a:r>
              <a:rPr sz="3600" spc="-85" dirty="0"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00">
              <a:latin typeface="Times New Roman"/>
              <a:cs typeface="Times New Roman"/>
            </a:endParaRPr>
          </a:p>
          <a:p>
            <a:pPr marL="1354455">
              <a:lnSpc>
                <a:spcPct val="100000"/>
              </a:lnSpc>
            </a:pPr>
            <a:r>
              <a:rPr sz="3600" spc="-60" dirty="0">
                <a:latin typeface="Arial"/>
                <a:cs typeface="Arial"/>
              </a:rPr>
              <a:t>this </a:t>
            </a:r>
            <a:r>
              <a:rPr sz="3600" spc="-100" dirty="0">
                <a:latin typeface="Arial"/>
                <a:cs typeface="Arial"/>
              </a:rPr>
              <a:t>is </a:t>
            </a:r>
            <a:r>
              <a:rPr sz="3600" spc="-90" dirty="0">
                <a:latin typeface="Arial"/>
                <a:cs typeface="Arial"/>
              </a:rPr>
              <a:t>an</a:t>
            </a:r>
            <a:r>
              <a:rPr sz="3600" spc="-100" dirty="0">
                <a:latin typeface="Arial"/>
                <a:cs typeface="Arial"/>
              </a:rPr>
              <a:t> </a:t>
            </a:r>
            <a:r>
              <a:rPr sz="3600" spc="-85" dirty="0"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88202" y="8546503"/>
            <a:ext cx="1367155" cy="78105"/>
          </a:xfrm>
          <a:custGeom>
            <a:avLst/>
            <a:gdLst/>
            <a:ahLst/>
            <a:cxnLst/>
            <a:rect l="l" t="t" r="r" b="b"/>
            <a:pathLst>
              <a:path w="1367154" h="78104">
                <a:moveTo>
                  <a:pt x="1289303" y="51814"/>
                </a:moveTo>
                <a:lnTo>
                  <a:pt x="1289303" y="77724"/>
                </a:lnTo>
                <a:lnTo>
                  <a:pt x="1341213" y="51828"/>
                </a:lnTo>
                <a:lnTo>
                  <a:pt x="1289303" y="51814"/>
                </a:lnTo>
                <a:close/>
              </a:path>
              <a:path w="1367154" h="78104">
                <a:moveTo>
                  <a:pt x="1289303" y="25906"/>
                </a:moveTo>
                <a:lnTo>
                  <a:pt x="1289303" y="51814"/>
                </a:lnTo>
                <a:lnTo>
                  <a:pt x="1302257" y="51828"/>
                </a:lnTo>
                <a:lnTo>
                  <a:pt x="1302257" y="25920"/>
                </a:lnTo>
                <a:lnTo>
                  <a:pt x="1289303" y="25906"/>
                </a:lnTo>
                <a:close/>
              </a:path>
              <a:path w="1367154" h="78104">
                <a:moveTo>
                  <a:pt x="1289303" y="0"/>
                </a:moveTo>
                <a:lnTo>
                  <a:pt x="1289303" y="25906"/>
                </a:lnTo>
                <a:lnTo>
                  <a:pt x="1302257" y="25920"/>
                </a:lnTo>
                <a:lnTo>
                  <a:pt x="1302257" y="51828"/>
                </a:lnTo>
                <a:lnTo>
                  <a:pt x="1341213" y="51828"/>
                </a:lnTo>
                <a:lnTo>
                  <a:pt x="1367027" y="38950"/>
                </a:lnTo>
                <a:lnTo>
                  <a:pt x="1289303" y="0"/>
                </a:lnTo>
                <a:close/>
              </a:path>
              <a:path w="1367154" h="78104">
                <a:moveTo>
                  <a:pt x="0" y="24472"/>
                </a:moveTo>
                <a:lnTo>
                  <a:pt x="0" y="50380"/>
                </a:lnTo>
                <a:lnTo>
                  <a:pt x="1289303" y="51814"/>
                </a:lnTo>
                <a:lnTo>
                  <a:pt x="1289303" y="25906"/>
                </a:lnTo>
                <a:lnTo>
                  <a:pt x="0" y="24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77606" y="8114538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40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60080" y="8113763"/>
            <a:ext cx="336042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67700" y="8124443"/>
            <a:ext cx="283464" cy="2819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60080" y="8398764"/>
            <a:ext cx="336042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67700" y="8409431"/>
            <a:ext cx="283464" cy="2819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60080" y="8682228"/>
            <a:ext cx="336042" cy="336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67700" y="8692895"/>
            <a:ext cx="283464" cy="2834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58606" y="8114538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40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41080" y="8113763"/>
            <a:ext cx="336042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48700" y="8124443"/>
            <a:ext cx="283464" cy="2819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41080" y="8398764"/>
            <a:ext cx="336042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48700" y="8409431"/>
            <a:ext cx="283464" cy="2819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41080" y="8682228"/>
            <a:ext cx="336042" cy="336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48700" y="8692895"/>
            <a:ext cx="283464" cy="2834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39606" y="8114538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40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22080" y="8113763"/>
            <a:ext cx="336042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29700" y="8124443"/>
            <a:ext cx="283464" cy="2819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022080" y="8398764"/>
            <a:ext cx="336042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029700" y="8409431"/>
            <a:ext cx="283464" cy="2819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22080" y="8682228"/>
            <a:ext cx="336042" cy="336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29700" y="8692895"/>
            <a:ext cx="283464" cy="2834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136141" y="3460241"/>
            <a:ext cx="10288905" cy="1767839"/>
          </a:xfrm>
          <a:prstGeom prst="rect">
            <a:avLst/>
          </a:prstGeom>
          <a:ln w="25907">
            <a:solidFill>
              <a:srgbClr val="85878D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381125" marR="332105" indent="-1045844">
              <a:lnSpc>
                <a:spcPct val="100000"/>
              </a:lnSpc>
              <a:spcBef>
                <a:spcPts val="380"/>
              </a:spcBef>
            </a:pPr>
            <a:r>
              <a:rPr sz="3600" spc="-55" dirty="0">
                <a:latin typeface="Arial"/>
                <a:cs typeface="Arial"/>
              </a:rPr>
              <a:t>“You </a:t>
            </a:r>
            <a:r>
              <a:rPr sz="3600" spc="-15" dirty="0">
                <a:latin typeface="Arial"/>
                <a:cs typeface="Arial"/>
              </a:rPr>
              <a:t>can’t </a:t>
            </a:r>
            <a:r>
              <a:rPr sz="3600" spc="-30" dirty="0">
                <a:latin typeface="Arial"/>
                <a:cs typeface="Arial"/>
              </a:rPr>
              <a:t>cram </a:t>
            </a:r>
            <a:r>
              <a:rPr sz="3600" spc="-50" dirty="0">
                <a:latin typeface="Arial"/>
                <a:cs typeface="Arial"/>
              </a:rPr>
              <a:t>the </a:t>
            </a:r>
            <a:r>
              <a:rPr sz="3600" spc="-85" dirty="0">
                <a:latin typeface="Arial"/>
                <a:cs typeface="Arial"/>
              </a:rPr>
              <a:t>meaning </a:t>
            </a:r>
            <a:r>
              <a:rPr sz="3600" spc="-75" dirty="0">
                <a:latin typeface="Arial"/>
                <a:cs typeface="Arial"/>
              </a:rPr>
              <a:t>of </a:t>
            </a:r>
            <a:r>
              <a:rPr sz="3600" spc="-105" dirty="0">
                <a:latin typeface="Arial"/>
                <a:cs typeface="Arial"/>
              </a:rPr>
              <a:t>a </a:t>
            </a:r>
            <a:r>
              <a:rPr sz="3600" spc="-85" dirty="0">
                <a:latin typeface="Arial"/>
                <a:cs typeface="Arial"/>
              </a:rPr>
              <a:t>whole </a:t>
            </a:r>
            <a:r>
              <a:rPr sz="3600" spc="-15" dirty="0">
                <a:latin typeface="Arial"/>
                <a:cs typeface="Arial"/>
              </a:rPr>
              <a:t>%&amp;!$ing  </a:t>
            </a:r>
            <a:r>
              <a:rPr sz="3600" spc="-60" dirty="0">
                <a:latin typeface="Arial"/>
                <a:cs typeface="Arial"/>
              </a:rPr>
              <a:t>sentence </a:t>
            </a:r>
            <a:r>
              <a:rPr sz="3600" spc="-45" dirty="0">
                <a:latin typeface="Arial"/>
                <a:cs typeface="Arial"/>
              </a:rPr>
              <a:t>into </a:t>
            </a:r>
            <a:r>
              <a:rPr sz="3600" spc="-105" dirty="0">
                <a:latin typeface="Arial"/>
                <a:cs typeface="Arial"/>
              </a:rPr>
              <a:t>a </a:t>
            </a:r>
            <a:r>
              <a:rPr sz="3600" spc="-85" dirty="0">
                <a:latin typeface="Arial"/>
                <a:cs typeface="Arial"/>
              </a:rPr>
              <a:t>single </a:t>
            </a:r>
            <a:r>
              <a:rPr sz="3600" spc="-5" dirty="0">
                <a:latin typeface="Arial"/>
                <a:cs typeface="Arial"/>
              </a:rPr>
              <a:t>$&amp;!*ing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spc="30" dirty="0">
                <a:latin typeface="Arial"/>
                <a:cs typeface="Arial"/>
              </a:rPr>
              <a:t>vector!”</a:t>
            </a:r>
            <a:endParaRPr sz="3600">
              <a:latin typeface="Arial"/>
              <a:cs typeface="Arial"/>
            </a:endParaRPr>
          </a:p>
          <a:p>
            <a:pPr marL="363855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latin typeface="Arial"/>
                <a:cs typeface="Arial"/>
              </a:rPr>
              <a:t>— </a:t>
            </a:r>
            <a:r>
              <a:rPr sz="3600" spc="-180" dirty="0">
                <a:latin typeface="Arial"/>
                <a:cs typeface="Arial"/>
              </a:rPr>
              <a:t>Ray</a:t>
            </a:r>
            <a:r>
              <a:rPr sz="3600" spc="-125" dirty="0">
                <a:latin typeface="Arial"/>
                <a:cs typeface="Arial"/>
              </a:rPr>
              <a:t> </a:t>
            </a:r>
            <a:r>
              <a:rPr sz="3600" spc="-80" dirty="0">
                <a:latin typeface="Arial"/>
                <a:cs typeface="Arial"/>
              </a:rPr>
              <a:t>Mooney</a:t>
            </a:r>
            <a:endParaRPr sz="3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97100" y="2827401"/>
            <a:ext cx="2007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Problem!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33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810"/>
              </a:spcBef>
            </a:pPr>
            <a:r>
              <a:rPr sz="6700" spc="-100" dirty="0"/>
              <a:t>"Attention"!</a:t>
            </a:r>
            <a:endParaRPr sz="6700"/>
          </a:p>
          <a:p>
            <a:pPr marL="0" algn="ctr">
              <a:lnSpc>
                <a:spcPct val="100000"/>
              </a:lnSpc>
              <a:spcBef>
                <a:spcPts val="484"/>
              </a:spcBef>
            </a:pPr>
            <a:r>
              <a:rPr sz="4450" spc="-80" dirty="0"/>
              <a:t>(Bahdanau </a:t>
            </a:r>
            <a:r>
              <a:rPr sz="4450" spc="-25" dirty="0"/>
              <a:t>et </a:t>
            </a:r>
            <a:r>
              <a:rPr sz="4450" spc="-70" dirty="0"/>
              <a:t>al.</a:t>
            </a:r>
            <a:r>
              <a:rPr sz="4450" spc="-150" dirty="0"/>
              <a:t> </a:t>
            </a:r>
            <a:r>
              <a:rPr sz="4450" spc="5" dirty="0"/>
              <a:t>2015)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990701" y="4092066"/>
            <a:ext cx="9867265" cy="328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90" dirty="0">
                <a:latin typeface="Arial"/>
                <a:cs typeface="Arial"/>
              </a:rPr>
              <a:t>Encode </a:t>
            </a:r>
            <a:r>
              <a:rPr sz="3600" spc="-55" dirty="0">
                <a:latin typeface="Arial"/>
                <a:cs typeface="Arial"/>
              </a:rPr>
              <a:t>each </a:t>
            </a:r>
            <a:r>
              <a:rPr sz="3600" spc="-40" dirty="0">
                <a:latin typeface="Arial"/>
                <a:cs typeface="Arial"/>
              </a:rPr>
              <a:t>word </a:t>
            </a:r>
            <a:r>
              <a:rPr sz="3600" spc="-80" dirty="0">
                <a:latin typeface="Arial"/>
                <a:cs typeface="Arial"/>
              </a:rPr>
              <a:t>in </a:t>
            </a:r>
            <a:r>
              <a:rPr sz="3600" spc="-50" dirty="0">
                <a:latin typeface="Arial"/>
                <a:cs typeface="Arial"/>
              </a:rPr>
              <a:t>the </a:t>
            </a:r>
            <a:r>
              <a:rPr sz="3600" spc="-65" dirty="0">
                <a:latin typeface="Arial"/>
                <a:cs typeface="Arial"/>
              </a:rPr>
              <a:t>sentence </a:t>
            </a:r>
            <a:r>
              <a:rPr sz="3600" spc="-45" dirty="0">
                <a:latin typeface="Arial"/>
                <a:cs typeface="Arial"/>
              </a:rPr>
              <a:t>into </a:t>
            </a:r>
            <a:r>
              <a:rPr sz="3600" spc="-105" dirty="0">
                <a:latin typeface="Arial"/>
                <a:cs typeface="Arial"/>
              </a:rPr>
              <a:t>a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vector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135" dirty="0">
                <a:latin typeface="Arial"/>
                <a:cs typeface="Arial"/>
              </a:rPr>
              <a:t>When </a:t>
            </a:r>
            <a:r>
              <a:rPr sz="3600" spc="-35" dirty="0">
                <a:latin typeface="Arial"/>
                <a:cs typeface="Arial"/>
              </a:rPr>
              <a:t>decoding, </a:t>
            </a:r>
            <a:r>
              <a:rPr sz="3600" spc="-50" dirty="0">
                <a:latin typeface="Arial"/>
                <a:cs typeface="Arial"/>
              </a:rPr>
              <a:t>perform </a:t>
            </a:r>
            <a:r>
              <a:rPr sz="3600" spc="-105" dirty="0">
                <a:latin typeface="Arial"/>
                <a:cs typeface="Arial"/>
              </a:rPr>
              <a:t>a </a:t>
            </a:r>
            <a:r>
              <a:rPr sz="3600" spc="-75" dirty="0">
                <a:latin typeface="Arial"/>
                <a:cs typeface="Arial"/>
              </a:rPr>
              <a:t>linear </a:t>
            </a:r>
            <a:r>
              <a:rPr sz="3600" spc="-50" dirty="0">
                <a:latin typeface="Arial"/>
                <a:cs typeface="Arial"/>
              </a:rPr>
              <a:t>combination</a:t>
            </a:r>
            <a:r>
              <a:rPr sz="3600" spc="25" dirty="0">
                <a:latin typeface="Arial"/>
                <a:cs typeface="Arial"/>
              </a:rPr>
              <a:t> </a:t>
            </a:r>
            <a:r>
              <a:rPr sz="3600" spc="-80" dirty="0">
                <a:latin typeface="Arial"/>
                <a:cs typeface="Arial"/>
              </a:rPr>
              <a:t>of</a:t>
            </a:r>
            <a:endParaRPr sz="3600">
              <a:latin typeface="Arial"/>
              <a:cs typeface="Arial"/>
            </a:endParaRPr>
          </a:p>
          <a:p>
            <a:pPr marL="100965" algn="ctr">
              <a:lnSpc>
                <a:spcPct val="100000"/>
              </a:lnSpc>
            </a:pPr>
            <a:r>
              <a:rPr sz="3600" spc="-75" dirty="0">
                <a:latin typeface="Arial"/>
                <a:cs typeface="Arial"/>
              </a:rPr>
              <a:t>these </a:t>
            </a:r>
            <a:r>
              <a:rPr sz="3600" spc="-35" dirty="0">
                <a:latin typeface="Arial"/>
                <a:cs typeface="Arial"/>
              </a:rPr>
              <a:t>vectors, </a:t>
            </a:r>
            <a:r>
              <a:rPr sz="3600" spc="-60" dirty="0">
                <a:latin typeface="Arial"/>
                <a:cs typeface="Arial"/>
              </a:rPr>
              <a:t>weighted </a:t>
            </a:r>
            <a:r>
              <a:rPr sz="3600" spc="-65" dirty="0">
                <a:latin typeface="Arial"/>
                <a:cs typeface="Arial"/>
              </a:rPr>
              <a:t>by </a:t>
            </a:r>
            <a:r>
              <a:rPr sz="3600" spc="-25" dirty="0">
                <a:latin typeface="Arial"/>
                <a:cs typeface="Arial"/>
              </a:rPr>
              <a:t>“attention</a:t>
            </a:r>
            <a:r>
              <a:rPr sz="3600" spc="5" dirty="0">
                <a:latin typeface="Arial"/>
                <a:cs typeface="Arial"/>
              </a:rPr>
              <a:t> </a:t>
            </a:r>
            <a:r>
              <a:rPr sz="3600" spc="-35" dirty="0">
                <a:latin typeface="Arial"/>
                <a:cs typeface="Arial"/>
              </a:rPr>
              <a:t>weights”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110" dirty="0">
                <a:latin typeface="Arial"/>
                <a:cs typeface="Arial"/>
              </a:rPr>
              <a:t>Use </a:t>
            </a:r>
            <a:r>
              <a:rPr sz="3600" spc="-60" dirty="0">
                <a:latin typeface="Arial"/>
                <a:cs typeface="Arial"/>
              </a:rPr>
              <a:t>this </a:t>
            </a:r>
            <a:r>
              <a:rPr sz="3600" spc="-50" dirty="0">
                <a:latin typeface="Arial"/>
                <a:cs typeface="Arial"/>
              </a:rPr>
              <a:t>combination </a:t>
            </a:r>
            <a:r>
              <a:rPr sz="3600" spc="-80" dirty="0">
                <a:latin typeface="Arial"/>
                <a:cs typeface="Arial"/>
              </a:rPr>
              <a:t>in </a:t>
            </a:r>
            <a:r>
              <a:rPr sz="3600" spc="-35" dirty="0">
                <a:latin typeface="Arial"/>
                <a:cs typeface="Arial"/>
              </a:rPr>
              <a:t>picking </a:t>
            </a:r>
            <a:r>
              <a:rPr sz="3600" spc="-50" dirty="0">
                <a:latin typeface="Arial"/>
                <a:cs typeface="Arial"/>
              </a:rPr>
              <a:t>the </a:t>
            </a:r>
            <a:r>
              <a:rPr sz="3600" spc="-60" dirty="0">
                <a:latin typeface="Arial"/>
                <a:cs typeface="Arial"/>
              </a:rPr>
              <a:t>next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spc="-40" dirty="0">
                <a:latin typeface="Arial"/>
                <a:cs typeface="Arial"/>
              </a:rPr>
              <a:t>word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8633" y="471932"/>
            <a:ext cx="1058926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14" dirty="0"/>
              <a:t>Calculating </a:t>
            </a:r>
            <a:r>
              <a:rPr sz="8000" spc="-85" dirty="0"/>
              <a:t>Attention</a:t>
            </a:r>
            <a:r>
              <a:rPr sz="8000" spc="-180" dirty="0"/>
              <a:t> </a:t>
            </a:r>
            <a:r>
              <a:rPr sz="8000" spc="-5" dirty="0"/>
              <a:t>(1)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4828794" y="4548378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39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1267" y="4547603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18888" y="4558284"/>
            <a:ext cx="281939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11267" y="4832591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8888" y="4843271"/>
            <a:ext cx="281939" cy="281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1267" y="5116067"/>
            <a:ext cx="334530" cy="336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18888" y="5126735"/>
            <a:ext cx="281939" cy="283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04638" y="4936363"/>
            <a:ext cx="1567180" cy="115570"/>
          </a:xfrm>
          <a:custGeom>
            <a:avLst/>
            <a:gdLst/>
            <a:ahLst/>
            <a:cxnLst/>
            <a:rect l="l" t="t" r="r" b="b"/>
            <a:pathLst>
              <a:path w="1567179" h="115570">
                <a:moveTo>
                  <a:pt x="1452371" y="77452"/>
                </a:moveTo>
                <a:lnTo>
                  <a:pt x="1452371" y="115570"/>
                </a:lnTo>
                <a:lnTo>
                  <a:pt x="1528741" y="77470"/>
                </a:lnTo>
                <a:lnTo>
                  <a:pt x="1471421" y="77470"/>
                </a:lnTo>
                <a:lnTo>
                  <a:pt x="1452371" y="77452"/>
                </a:lnTo>
                <a:close/>
              </a:path>
              <a:path w="1567179" h="115570">
                <a:moveTo>
                  <a:pt x="114300" y="0"/>
                </a:moveTo>
                <a:lnTo>
                  <a:pt x="0" y="57023"/>
                </a:lnTo>
                <a:lnTo>
                  <a:pt x="114300" y="114300"/>
                </a:lnTo>
                <a:lnTo>
                  <a:pt x="114300" y="76217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567179" h="115570">
                <a:moveTo>
                  <a:pt x="1452371" y="39352"/>
                </a:moveTo>
                <a:lnTo>
                  <a:pt x="1452371" y="77452"/>
                </a:lnTo>
                <a:lnTo>
                  <a:pt x="1471421" y="77470"/>
                </a:lnTo>
                <a:lnTo>
                  <a:pt x="1471421" y="39370"/>
                </a:lnTo>
                <a:lnTo>
                  <a:pt x="1452371" y="39352"/>
                </a:lnTo>
                <a:close/>
              </a:path>
              <a:path w="1567179" h="115570">
                <a:moveTo>
                  <a:pt x="1452371" y="1270"/>
                </a:moveTo>
                <a:lnTo>
                  <a:pt x="1452371" y="39352"/>
                </a:lnTo>
                <a:lnTo>
                  <a:pt x="1471421" y="39370"/>
                </a:lnTo>
                <a:lnTo>
                  <a:pt x="1471421" y="77470"/>
                </a:lnTo>
                <a:lnTo>
                  <a:pt x="1528741" y="77470"/>
                </a:lnTo>
                <a:lnTo>
                  <a:pt x="1566671" y="58547"/>
                </a:lnTo>
                <a:lnTo>
                  <a:pt x="1452371" y="1270"/>
                </a:lnTo>
                <a:close/>
              </a:path>
              <a:path w="1567179" h="115570">
                <a:moveTo>
                  <a:pt x="114300" y="38117"/>
                </a:moveTo>
                <a:lnTo>
                  <a:pt x="114300" y="76217"/>
                </a:lnTo>
                <a:lnTo>
                  <a:pt x="1452371" y="77452"/>
                </a:lnTo>
                <a:lnTo>
                  <a:pt x="1452371" y="39352"/>
                </a:lnTo>
                <a:lnTo>
                  <a:pt x="114300" y="38117"/>
                </a:lnTo>
                <a:close/>
              </a:path>
              <a:path w="1567179" h="115570">
                <a:moveTo>
                  <a:pt x="95250" y="38100"/>
                </a:moveTo>
                <a:lnTo>
                  <a:pt x="95250" y="76200"/>
                </a:lnTo>
                <a:lnTo>
                  <a:pt x="114300" y="76217"/>
                </a:lnTo>
                <a:lnTo>
                  <a:pt x="114300" y="38117"/>
                </a:lnTo>
                <a:lnTo>
                  <a:pt x="95250" y="38100"/>
                </a:lnTo>
                <a:close/>
              </a:path>
              <a:path w="1567179" h="115570">
                <a:moveTo>
                  <a:pt x="114300" y="38100"/>
                </a:moveTo>
                <a:lnTo>
                  <a:pt x="95250" y="38100"/>
                </a:lnTo>
                <a:lnTo>
                  <a:pt x="114300" y="38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33793" y="4548378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39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16268" y="4547603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23888" y="4558284"/>
            <a:ext cx="281939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16268" y="4832591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23888" y="4843271"/>
            <a:ext cx="281939" cy="281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16268" y="5116067"/>
            <a:ext cx="334530" cy="336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23888" y="5126735"/>
            <a:ext cx="281939" cy="283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90701" y="1549044"/>
            <a:ext cx="10499725" cy="2729865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327660" indent="-314960">
              <a:lnSpc>
                <a:spcPct val="100000"/>
              </a:lnSpc>
              <a:spcBef>
                <a:spcPts val="1800"/>
              </a:spcBef>
              <a:buSzPct val="74509"/>
              <a:buChar char="•"/>
              <a:tabLst>
                <a:tab pos="327660" algn="l"/>
                <a:tab pos="328295" algn="l"/>
              </a:tabLst>
            </a:pPr>
            <a:r>
              <a:rPr sz="2550" spc="-75" dirty="0">
                <a:latin typeface="Arial"/>
                <a:cs typeface="Arial"/>
              </a:rPr>
              <a:t>Use </a:t>
            </a:r>
            <a:r>
              <a:rPr sz="2550" spc="10" dirty="0">
                <a:latin typeface="Arial"/>
                <a:cs typeface="Arial"/>
              </a:rPr>
              <a:t>“query” </a:t>
            </a:r>
            <a:r>
              <a:rPr sz="2550" spc="-15" dirty="0">
                <a:latin typeface="Arial"/>
                <a:cs typeface="Arial"/>
              </a:rPr>
              <a:t>vector </a:t>
            </a:r>
            <a:r>
              <a:rPr sz="2550" spc="-20" dirty="0">
                <a:latin typeface="Arial"/>
                <a:cs typeface="Arial"/>
              </a:rPr>
              <a:t>(decoder </a:t>
            </a:r>
            <a:r>
              <a:rPr sz="2550" spc="-30" dirty="0">
                <a:latin typeface="Arial"/>
                <a:cs typeface="Arial"/>
              </a:rPr>
              <a:t>state) </a:t>
            </a:r>
            <a:r>
              <a:rPr sz="2550" spc="-45" dirty="0">
                <a:latin typeface="Arial"/>
                <a:cs typeface="Arial"/>
              </a:rPr>
              <a:t>and </a:t>
            </a:r>
            <a:r>
              <a:rPr sz="2550" spc="20" dirty="0">
                <a:latin typeface="Arial"/>
                <a:cs typeface="Arial"/>
              </a:rPr>
              <a:t>“key” </a:t>
            </a:r>
            <a:r>
              <a:rPr sz="2550" spc="-20" dirty="0">
                <a:latin typeface="Arial"/>
                <a:cs typeface="Arial"/>
              </a:rPr>
              <a:t>vectors </a:t>
            </a:r>
            <a:r>
              <a:rPr sz="2550" spc="-50" dirty="0">
                <a:latin typeface="Arial"/>
                <a:cs typeface="Arial"/>
              </a:rPr>
              <a:t>(all </a:t>
            </a:r>
            <a:r>
              <a:rPr sz="2550" spc="-25" dirty="0">
                <a:latin typeface="Arial"/>
                <a:cs typeface="Arial"/>
              </a:rPr>
              <a:t>encoder</a:t>
            </a:r>
            <a:r>
              <a:rPr sz="2550" spc="-120" dirty="0">
                <a:latin typeface="Arial"/>
                <a:cs typeface="Arial"/>
              </a:rPr>
              <a:t> </a:t>
            </a:r>
            <a:r>
              <a:rPr sz="2550" spc="-35" dirty="0">
                <a:latin typeface="Arial"/>
                <a:cs typeface="Arial"/>
              </a:rPr>
              <a:t>states)</a:t>
            </a:r>
            <a:endParaRPr sz="2550">
              <a:latin typeface="Arial"/>
              <a:cs typeface="Arial"/>
            </a:endParaRPr>
          </a:p>
          <a:p>
            <a:pPr marL="327660" indent="-314960">
              <a:lnSpc>
                <a:spcPct val="100000"/>
              </a:lnSpc>
              <a:spcBef>
                <a:spcPts val="1705"/>
              </a:spcBef>
              <a:buSzPct val="74509"/>
              <a:buChar char="•"/>
              <a:tabLst>
                <a:tab pos="327660" algn="l"/>
                <a:tab pos="328295" algn="l"/>
              </a:tabLst>
            </a:pPr>
            <a:r>
              <a:rPr sz="2550" spc="-75" dirty="0">
                <a:latin typeface="Arial"/>
                <a:cs typeface="Arial"/>
              </a:rPr>
              <a:t>For </a:t>
            </a:r>
            <a:r>
              <a:rPr sz="2550" spc="-40" dirty="0">
                <a:latin typeface="Arial"/>
                <a:cs typeface="Arial"/>
              </a:rPr>
              <a:t>each </a:t>
            </a:r>
            <a:r>
              <a:rPr sz="2550" spc="-45" dirty="0">
                <a:latin typeface="Arial"/>
                <a:cs typeface="Arial"/>
              </a:rPr>
              <a:t>query-key </a:t>
            </a:r>
            <a:r>
              <a:rPr sz="2550" spc="-30" dirty="0">
                <a:latin typeface="Arial"/>
                <a:cs typeface="Arial"/>
              </a:rPr>
              <a:t>pair, calculate</a:t>
            </a:r>
            <a:r>
              <a:rPr sz="2550" spc="10" dirty="0">
                <a:latin typeface="Arial"/>
                <a:cs typeface="Arial"/>
              </a:rPr>
              <a:t> </a:t>
            </a:r>
            <a:r>
              <a:rPr sz="2550" spc="-40" dirty="0">
                <a:latin typeface="Arial"/>
                <a:cs typeface="Arial"/>
              </a:rPr>
              <a:t>weight</a:t>
            </a:r>
            <a:endParaRPr sz="2550">
              <a:latin typeface="Arial"/>
              <a:cs typeface="Arial"/>
            </a:endParaRPr>
          </a:p>
          <a:p>
            <a:pPr marL="327660" indent="-314960">
              <a:lnSpc>
                <a:spcPct val="100000"/>
              </a:lnSpc>
              <a:spcBef>
                <a:spcPts val="1705"/>
              </a:spcBef>
              <a:buSzPct val="74509"/>
              <a:buChar char="•"/>
              <a:tabLst>
                <a:tab pos="327660" algn="l"/>
                <a:tab pos="328295" algn="l"/>
              </a:tabLst>
            </a:pPr>
            <a:r>
              <a:rPr sz="2550" spc="-65" dirty="0">
                <a:latin typeface="Arial"/>
                <a:cs typeface="Arial"/>
              </a:rPr>
              <a:t>Normalize </a:t>
            </a:r>
            <a:r>
              <a:rPr sz="2550" spc="-10" dirty="0">
                <a:latin typeface="Arial"/>
                <a:cs typeface="Arial"/>
              </a:rPr>
              <a:t>to </a:t>
            </a:r>
            <a:r>
              <a:rPr sz="2550" spc="-30" dirty="0">
                <a:latin typeface="Arial"/>
                <a:cs typeface="Arial"/>
              </a:rPr>
              <a:t>add </a:t>
            </a:r>
            <a:r>
              <a:rPr sz="2550" spc="-10" dirty="0">
                <a:latin typeface="Arial"/>
                <a:cs typeface="Arial"/>
              </a:rPr>
              <a:t>to </a:t>
            </a:r>
            <a:r>
              <a:rPr sz="2550" spc="-60" dirty="0">
                <a:latin typeface="Arial"/>
                <a:cs typeface="Arial"/>
              </a:rPr>
              <a:t>one </a:t>
            </a:r>
            <a:r>
              <a:rPr sz="2550" spc="-55" dirty="0">
                <a:latin typeface="Arial"/>
                <a:cs typeface="Arial"/>
              </a:rPr>
              <a:t>using</a:t>
            </a:r>
            <a:r>
              <a:rPr sz="2550" spc="-45" dirty="0">
                <a:latin typeface="Arial"/>
                <a:cs typeface="Arial"/>
              </a:rPr>
              <a:t> </a:t>
            </a:r>
            <a:r>
              <a:rPr sz="2550" spc="-50" dirty="0">
                <a:latin typeface="Arial"/>
                <a:cs typeface="Arial"/>
              </a:rPr>
              <a:t>softmax</a:t>
            </a:r>
            <a:endParaRPr sz="2550">
              <a:latin typeface="Arial"/>
              <a:cs typeface="Arial"/>
            </a:endParaRPr>
          </a:p>
          <a:p>
            <a:pPr marL="3485515">
              <a:lnSpc>
                <a:spcPct val="100000"/>
              </a:lnSpc>
              <a:spcBef>
                <a:spcPts val="2680"/>
              </a:spcBef>
              <a:tabLst>
                <a:tab pos="5455285" algn="l"/>
                <a:tab pos="7411084" algn="l"/>
                <a:tab pos="9277985" algn="l"/>
              </a:tabLst>
            </a:pPr>
            <a:r>
              <a:rPr sz="3600" i="1" spc="-5" dirty="0">
                <a:latin typeface="Arial"/>
                <a:cs typeface="Arial"/>
              </a:rPr>
              <a:t>kono	eiga	ga	</a:t>
            </a:r>
            <a:r>
              <a:rPr sz="3600" i="1" dirty="0">
                <a:latin typeface="Arial"/>
                <a:cs typeface="Arial"/>
              </a:rPr>
              <a:t>kirai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17566" y="4244975"/>
            <a:ext cx="78105" cy="283845"/>
          </a:xfrm>
          <a:custGeom>
            <a:avLst/>
            <a:gdLst/>
            <a:ahLst/>
            <a:cxnLst/>
            <a:rect l="l" t="t" r="r" b="b"/>
            <a:pathLst>
              <a:path w="78104" h="283845">
                <a:moveTo>
                  <a:pt x="25840" y="205952"/>
                </a:moveTo>
                <a:lnTo>
                  <a:pt x="0" y="206121"/>
                </a:lnTo>
                <a:lnTo>
                  <a:pt x="39243" y="283590"/>
                </a:lnTo>
                <a:lnTo>
                  <a:pt x="71143" y="218948"/>
                </a:lnTo>
                <a:lnTo>
                  <a:pt x="25908" y="218948"/>
                </a:lnTo>
                <a:lnTo>
                  <a:pt x="25840" y="205952"/>
                </a:lnTo>
                <a:close/>
              </a:path>
              <a:path w="78104" h="283845">
                <a:moveTo>
                  <a:pt x="51748" y="205782"/>
                </a:moveTo>
                <a:lnTo>
                  <a:pt x="25840" y="205952"/>
                </a:lnTo>
                <a:lnTo>
                  <a:pt x="25908" y="218948"/>
                </a:lnTo>
                <a:lnTo>
                  <a:pt x="51816" y="218694"/>
                </a:lnTo>
                <a:lnTo>
                  <a:pt x="51748" y="205782"/>
                </a:lnTo>
                <a:close/>
              </a:path>
              <a:path w="78104" h="283845">
                <a:moveTo>
                  <a:pt x="77724" y="205612"/>
                </a:moveTo>
                <a:lnTo>
                  <a:pt x="51748" y="205782"/>
                </a:lnTo>
                <a:lnTo>
                  <a:pt x="51816" y="218694"/>
                </a:lnTo>
                <a:lnTo>
                  <a:pt x="25908" y="218948"/>
                </a:lnTo>
                <a:lnTo>
                  <a:pt x="71143" y="218948"/>
                </a:lnTo>
                <a:lnTo>
                  <a:pt x="77724" y="205612"/>
                </a:lnTo>
                <a:close/>
              </a:path>
              <a:path w="78104" h="283845">
                <a:moveTo>
                  <a:pt x="50673" y="0"/>
                </a:moveTo>
                <a:lnTo>
                  <a:pt x="24765" y="253"/>
                </a:lnTo>
                <a:lnTo>
                  <a:pt x="25840" y="205952"/>
                </a:lnTo>
                <a:lnTo>
                  <a:pt x="51748" y="205782"/>
                </a:lnTo>
                <a:lnTo>
                  <a:pt x="50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34758" y="4244975"/>
            <a:ext cx="78105" cy="283845"/>
          </a:xfrm>
          <a:custGeom>
            <a:avLst/>
            <a:gdLst/>
            <a:ahLst/>
            <a:cxnLst/>
            <a:rect l="l" t="t" r="r" b="b"/>
            <a:pathLst>
              <a:path w="78104" h="283845">
                <a:moveTo>
                  <a:pt x="25840" y="205952"/>
                </a:moveTo>
                <a:lnTo>
                  <a:pt x="0" y="206121"/>
                </a:lnTo>
                <a:lnTo>
                  <a:pt x="39243" y="283590"/>
                </a:lnTo>
                <a:lnTo>
                  <a:pt x="71143" y="218948"/>
                </a:lnTo>
                <a:lnTo>
                  <a:pt x="25908" y="218948"/>
                </a:lnTo>
                <a:lnTo>
                  <a:pt x="25840" y="205952"/>
                </a:lnTo>
                <a:close/>
              </a:path>
              <a:path w="78104" h="283845">
                <a:moveTo>
                  <a:pt x="51748" y="205782"/>
                </a:moveTo>
                <a:lnTo>
                  <a:pt x="25840" y="205952"/>
                </a:lnTo>
                <a:lnTo>
                  <a:pt x="25908" y="218948"/>
                </a:lnTo>
                <a:lnTo>
                  <a:pt x="51816" y="218694"/>
                </a:lnTo>
                <a:lnTo>
                  <a:pt x="51748" y="205782"/>
                </a:lnTo>
                <a:close/>
              </a:path>
              <a:path w="78104" h="283845">
                <a:moveTo>
                  <a:pt x="77724" y="205612"/>
                </a:moveTo>
                <a:lnTo>
                  <a:pt x="51748" y="205782"/>
                </a:lnTo>
                <a:lnTo>
                  <a:pt x="51816" y="218694"/>
                </a:lnTo>
                <a:lnTo>
                  <a:pt x="25908" y="218948"/>
                </a:lnTo>
                <a:lnTo>
                  <a:pt x="71143" y="218948"/>
                </a:lnTo>
                <a:lnTo>
                  <a:pt x="77724" y="205612"/>
                </a:lnTo>
                <a:close/>
              </a:path>
              <a:path w="78104" h="283845">
                <a:moveTo>
                  <a:pt x="50673" y="0"/>
                </a:moveTo>
                <a:lnTo>
                  <a:pt x="24765" y="253"/>
                </a:lnTo>
                <a:lnTo>
                  <a:pt x="25840" y="205952"/>
                </a:lnTo>
                <a:lnTo>
                  <a:pt x="51748" y="205782"/>
                </a:lnTo>
                <a:lnTo>
                  <a:pt x="50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07408" y="4276344"/>
            <a:ext cx="6949440" cy="14005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09638" y="4936363"/>
            <a:ext cx="1567180" cy="115570"/>
          </a:xfrm>
          <a:custGeom>
            <a:avLst/>
            <a:gdLst/>
            <a:ahLst/>
            <a:cxnLst/>
            <a:rect l="l" t="t" r="r" b="b"/>
            <a:pathLst>
              <a:path w="1567179" h="115570">
                <a:moveTo>
                  <a:pt x="1452371" y="77452"/>
                </a:moveTo>
                <a:lnTo>
                  <a:pt x="1452371" y="115570"/>
                </a:lnTo>
                <a:lnTo>
                  <a:pt x="1528741" y="77470"/>
                </a:lnTo>
                <a:lnTo>
                  <a:pt x="1471421" y="77470"/>
                </a:lnTo>
                <a:lnTo>
                  <a:pt x="1452371" y="77452"/>
                </a:lnTo>
                <a:close/>
              </a:path>
              <a:path w="1567179" h="115570">
                <a:moveTo>
                  <a:pt x="114300" y="0"/>
                </a:moveTo>
                <a:lnTo>
                  <a:pt x="0" y="57023"/>
                </a:lnTo>
                <a:lnTo>
                  <a:pt x="114300" y="114300"/>
                </a:lnTo>
                <a:lnTo>
                  <a:pt x="114300" y="76217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567179" h="115570">
                <a:moveTo>
                  <a:pt x="1452371" y="39352"/>
                </a:moveTo>
                <a:lnTo>
                  <a:pt x="1452371" y="77452"/>
                </a:lnTo>
                <a:lnTo>
                  <a:pt x="1471421" y="77470"/>
                </a:lnTo>
                <a:lnTo>
                  <a:pt x="1471421" y="39370"/>
                </a:lnTo>
                <a:lnTo>
                  <a:pt x="1452371" y="39352"/>
                </a:lnTo>
                <a:close/>
              </a:path>
              <a:path w="1567179" h="115570">
                <a:moveTo>
                  <a:pt x="1452371" y="1270"/>
                </a:moveTo>
                <a:lnTo>
                  <a:pt x="1452371" y="39352"/>
                </a:lnTo>
                <a:lnTo>
                  <a:pt x="1471421" y="39370"/>
                </a:lnTo>
                <a:lnTo>
                  <a:pt x="1471421" y="77470"/>
                </a:lnTo>
                <a:lnTo>
                  <a:pt x="1528741" y="77470"/>
                </a:lnTo>
                <a:lnTo>
                  <a:pt x="1566671" y="58547"/>
                </a:lnTo>
                <a:lnTo>
                  <a:pt x="1452371" y="1270"/>
                </a:lnTo>
                <a:close/>
              </a:path>
              <a:path w="1567179" h="115570">
                <a:moveTo>
                  <a:pt x="114300" y="38117"/>
                </a:moveTo>
                <a:lnTo>
                  <a:pt x="114300" y="76217"/>
                </a:lnTo>
                <a:lnTo>
                  <a:pt x="1452371" y="77452"/>
                </a:lnTo>
                <a:lnTo>
                  <a:pt x="1452371" y="39352"/>
                </a:lnTo>
                <a:lnTo>
                  <a:pt x="114300" y="38117"/>
                </a:lnTo>
                <a:close/>
              </a:path>
              <a:path w="1567179" h="115570">
                <a:moveTo>
                  <a:pt x="95250" y="38100"/>
                </a:moveTo>
                <a:lnTo>
                  <a:pt x="95250" y="76200"/>
                </a:lnTo>
                <a:lnTo>
                  <a:pt x="114300" y="76217"/>
                </a:lnTo>
                <a:lnTo>
                  <a:pt x="114300" y="38117"/>
                </a:lnTo>
                <a:lnTo>
                  <a:pt x="95250" y="38100"/>
                </a:lnTo>
                <a:close/>
              </a:path>
              <a:path w="1567179" h="115570">
                <a:moveTo>
                  <a:pt x="114300" y="38100"/>
                </a:moveTo>
                <a:lnTo>
                  <a:pt x="95250" y="38100"/>
                </a:lnTo>
                <a:lnTo>
                  <a:pt x="114300" y="38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38793" y="4548378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39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21268" y="4547603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28888" y="4558284"/>
            <a:ext cx="281939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21268" y="4832591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28888" y="4843271"/>
            <a:ext cx="281939" cy="281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21268" y="5116067"/>
            <a:ext cx="334530" cy="336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28888" y="5126735"/>
            <a:ext cx="281939" cy="2834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39758" y="4244975"/>
            <a:ext cx="78105" cy="283845"/>
          </a:xfrm>
          <a:custGeom>
            <a:avLst/>
            <a:gdLst/>
            <a:ahLst/>
            <a:cxnLst/>
            <a:rect l="l" t="t" r="r" b="b"/>
            <a:pathLst>
              <a:path w="78104" h="283845">
                <a:moveTo>
                  <a:pt x="25840" y="205952"/>
                </a:moveTo>
                <a:lnTo>
                  <a:pt x="0" y="206121"/>
                </a:lnTo>
                <a:lnTo>
                  <a:pt x="39243" y="283590"/>
                </a:lnTo>
                <a:lnTo>
                  <a:pt x="71143" y="218948"/>
                </a:lnTo>
                <a:lnTo>
                  <a:pt x="25908" y="218948"/>
                </a:lnTo>
                <a:lnTo>
                  <a:pt x="25840" y="205952"/>
                </a:lnTo>
                <a:close/>
              </a:path>
              <a:path w="78104" h="283845">
                <a:moveTo>
                  <a:pt x="51748" y="205782"/>
                </a:moveTo>
                <a:lnTo>
                  <a:pt x="25840" y="205952"/>
                </a:lnTo>
                <a:lnTo>
                  <a:pt x="25908" y="218948"/>
                </a:lnTo>
                <a:lnTo>
                  <a:pt x="51816" y="218694"/>
                </a:lnTo>
                <a:lnTo>
                  <a:pt x="51748" y="205782"/>
                </a:lnTo>
                <a:close/>
              </a:path>
              <a:path w="78104" h="283845">
                <a:moveTo>
                  <a:pt x="77724" y="205612"/>
                </a:moveTo>
                <a:lnTo>
                  <a:pt x="51748" y="205782"/>
                </a:lnTo>
                <a:lnTo>
                  <a:pt x="51816" y="218694"/>
                </a:lnTo>
                <a:lnTo>
                  <a:pt x="25908" y="218948"/>
                </a:lnTo>
                <a:lnTo>
                  <a:pt x="71143" y="218948"/>
                </a:lnTo>
                <a:lnTo>
                  <a:pt x="77724" y="205612"/>
                </a:lnTo>
                <a:close/>
              </a:path>
              <a:path w="78104" h="283845">
                <a:moveTo>
                  <a:pt x="50673" y="0"/>
                </a:moveTo>
                <a:lnTo>
                  <a:pt x="24765" y="253"/>
                </a:lnTo>
                <a:lnTo>
                  <a:pt x="25840" y="205952"/>
                </a:lnTo>
                <a:lnTo>
                  <a:pt x="51748" y="205782"/>
                </a:lnTo>
                <a:lnTo>
                  <a:pt x="50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14638" y="4936363"/>
            <a:ext cx="1567180" cy="115570"/>
          </a:xfrm>
          <a:custGeom>
            <a:avLst/>
            <a:gdLst/>
            <a:ahLst/>
            <a:cxnLst/>
            <a:rect l="l" t="t" r="r" b="b"/>
            <a:pathLst>
              <a:path w="1567179" h="115570">
                <a:moveTo>
                  <a:pt x="1452371" y="77452"/>
                </a:moveTo>
                <a:lnTo>
                  <a:pt x="1452371" y="115570"/>
                </a:lnTo>
                <a:lnTo>
                  <a:pt x="1528741" y="77470"/>
                </a:lnTo>
                <a:lnTo>
                  <a:pt x="1471421" y="77470"/>
                </a:lnTo>
                <a:lnTo>
                  <a:pt x="1452371" y="77452"/>
                </a:lnTo>
                <a:close/>
              </a:path>
              <a:path w="1567179" h="115570">
                <a:moveTo>
                  <a:pt x="114300" y="0"/>
                </a:moveTo>
                <a:lnTo>
                  <a:pt x="0" y="57023"/>
                </a:lnTo>
                <a:lnTo>
                  <a:pt x="114300" y="114300"/>
                </a:lnTo>
                <a:lnTo>
                  <a:pt x="114300" y="76217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567179" h="115570">
                <a:moveTo>
                  <a:pt x="1452371" y="39352"/>
                </a:moveTo>
                <a:lnTo>
                  <a:pt x="1452371" y="77452"/>
                </a:lnTo>
                <a:lnTo>
                  <a:pt x="1471421" y="77470"/>
                </a:lnTo>
                <a:lnTo>
                  <a:pt x="1471421" y="39370"/>
                </a:lnTo>
                <a:lnTo>
                  <a:pt x="1452371" y="39352"/>
                </a:lnTo>
                <a:close/>
              </a:path>
              <a:path w="1567179" h="115570">
                <a:moveTo>
                  <a:pt x="1452371" y="1270"/>
                </a:moveTo>
                <a:lnTo>
                  <a:pt x="1452371" y="39352"/>
                </a:lnTo>
                <a:lnTo>
                  <a:pt x="1471421" y="39370"/>
                </a:lnTo>
                <a:lnTo>
                  <a:pt x="1471421" y="77470"/>
                </a:lnTo>
                <a:lnTo>
                  <a:pt x="1528741" y="77470"/>
                </a:lnTo>
                <a:lnTo>
                  <a:pt x="1566671" y="58547"/>
                </a:lnTo>
                <a:lnTo>
                  <a:pt x="1452371" y="1270"/>
                </a:lnTo>
                <a:close/>
              </a:path>
              <a:path w="1567179" h="115570">
                <a:moveTo>
                  <a:pt x="114300" y="38117"/>
                </a:moveTo>
                <a:lnTo>
                  <a:pt x="114300" y="76217"/>
                </a:lnTo>
                <a:lnTo>
                  <a:pt x="1452371" y="77452"/>
                </a:lnTo>
                <a:lnTo>
                  <a:pt x="1452371" y="39352"/>
                </a:lnTo>
                <a:lnTo>
                  <a:pt x="114300" y="38117"/>
                </a:lnTo>
                <a:close/>
              </a:path>
              <a:path w="1567179" h="115570">
                <a:moveTo>
                  <a:pt x="95250" y="38100"/>
                </a:moveTo>
                <a:lnTo>
                  <a:pt x="95250" y="76200"/>
                </a:lnTo>
                <a:lnTo>
                  <a:pt x="114300" y="76217"/>
                </a:lnTo>
                <a:lnTo>
                  <a:pt x="114300" y="38117"/>
                </a:lnTo>
                <a:lnTo>
                  <a:pt x="95250" y="38100"/>
                </a:lnTo>
                <a:close/>
              </a:path>
              <a:path w="1567179" h="115570">
                <a:moveTo>
                  <a:pt x="114300" y="38100"/>
                </a:moveTo>
                <a:lnTo>
                  <a:pt x="95250" y="38100"/>
                </a:lnTo>
                <a:lnTo>
                  <a:pt x="114300" y="38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543793" y="4548378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39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526268" y="4547603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533888" y="4558284"/>
            <a:ext cx="281939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526268" y="4832591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533888" y="4843271"/>
            <a:ext cx="281939" cy="281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526268" y="5116067"/>
            <a:ext cx="334530" cy="3360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533888" y="5126735"/>
            <a:ext cx="281939" cy="283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644758" y="4244975"/>
            <a:ext cx="78105" cy="283845"/>
          </a:xfrm>
          <a:custGeom>
            <a:avLst/>
            <a:gdLst/>
            <a:ahLst/>
            <a:cxnLst/>
            <a:rect l="l" t="t" r="r" b="b"/>
            <a:pathLst>
              <a:path w="78104" h="283845">
                <a:moveTo>
                  <a:pt x="25840" y="205952"/>
                </a:moveTo>
                <a:lnTo>
                  <a:pt x="0" y="206121"/>
                </a:lnTo>
                <a:lnTo>
                  <a:pt x="39243" y="283590"/>
                </a:lnTo>
                <a:lnTo>
                  <a:pt x="71143" y="218948"/>
                </a:lnTo>
                <a:lnTo>
                  <a:pt x="25908" y="218948"/>
                </a:lnTo>
                <a:lnTo>
                  <a:pt x="25840" y="205952"/>
                </a:lnTo>
                <a:close/>
              </a:path>
              <a:path w="78104" h="283845">
                <a:moveTo>
                  <a:pt x="51748" y="205782"/>
                </a:moveTo>
                <a:lnTo>
                  <a:pt x="25840" y="205952"/>
                </a:lnTo>
                <a:lnTo>
                  <a:pt x="25908" y="218948"/>
                </a:lnTo>
                <a:lnTo>
                  <a:pt x="51816" y="218694"/>
                </a:lnTo>
                <a:lnTo>
                  <a:pt x="51748" y="205782"/>
                </a:lnTo>
                <a:close/>
              </a:path>
              <a:path w="78104" h="283845">
                <a:moveTo>
                  <a:pt x="77724" y="205612"/>
                </a:moveTo>
                <a:lnTo>
                  <a:pt x="51748" y="205782"/>
                </a:lnTo>
                <a:lnTo>
                  <a:pt x="51816" y="218694"/>
                </a:lnTo>
                <a:lnTo>
                  <a:pt x="25908" y="218948"/>
                </a:lnTo>
                <a:lnTo>
                  <a:pt x="71143" y="218948"/>
                </a:lnTo>
                <a:lnTo>
                  <a:pt x="77724" y="205612"/>
                </a:lnTo>
                <a:close/>
              </a:path>
              <a:path w="78104" h="283845">
                <a:moveTo>
                  <a:pt x="50673" y="0"/>
                </a:moveTo>
                <a:lnTo>
                  <a:pt x="24765" y="253"/>
                </a:lnTo>
                <a:lnTo>
                  <a:pt x="25840" y="205952"/>
                </a:lnTo>
                <a:lnTo>
                  <a:pt x="51748" y="205782"/>
                </a:lnTo>
                <a:lnTo>
                  <a:pt x="50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99794" y="6707885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30" h="891540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82267" y="6705600"/>
            <a:ext cx="334530" cy="3360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89888" y="6716268"/>
            <a:ext cx="281939" cy="2834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82267" y="6990575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89888" y="7001256"/>
            <a:ext cx="281939" cy="2819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2267" y="7275563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89888" y="7286243"/>
            <a:ext cx="281939" cy="2819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75638" y="7096886"/>
            <a:ext cx="483234" cy="114300"/>
          </a:xfrm>
          <a:custGeom>
            <a:avLst/>
            <a:gdLst/>
            <a:ahLst/>
            <a:cxnLst/>
            <a:rect l="l" t="t" r="r" b="b"/>
            <a:pathLst>
              <a:path w="483235" h="114300">
                <a:moveTo>
                  <a:pt x="368765" y="76264"/>
                </a:moveTo>
                <a:lnTo>
                  <a:pt x="368681" y="114300"/>
                </a:lnTo>
                <a:lnTo>
                  <a:pt x="445221" y="76327"/>
                </a:lnTo>
                <a:lnTo>
                  <a:pt x="387857" y="76327"/>
                </a:lnTo>
                <a:lnTo>
                  <a:pt x="368765" y="76264"/>
                </a:lnTo>
                <a:close/>
              </a:path>
              <a:path w="483235" h="114300">
                <a:moveTo>
                  <a:pt x="368850" y="38164"/>
                </a:moveTo>
                <a:lnTo>
                  <a:pt x="368765" y="76264"/>
                </a:lnTo>
                <a:lnTo>
                  <a:pt x="387857" y="76327"/>
                </a:lnTo>
                <a:lnTo>
                  <a:pt x="387857" y="38227"/>
                </a:lnTo>
                <a:lnTo>
                  <a:pt x="368850" y="38164"/>
                </a:lnTo>
                <a:close/>
              </a:path>
              <a:path w="483235" h="114300">
                <a:moveTo>
                  <a:pt x="368935" y="0"/>
                </a:moveTo>
                <a:lnTo>
                  <a:pt x="368850" y="38164"/>
                </a:lnTo>
                <a:lnTo>
                  <a:pt x="387857" y="38227"/>
                </a:lnTo>
                <a:lnTo>
                  <a:pt x="387857" y="76327"/>
                </a:lnTo>
                <a:lnTo>
                  <a:pt x="445221" y="76327"/>
                </a:lnTo>
                <a:lnTo>
                  <a:pt x="483107" y="57531"/>
                </a:lnTo>
                <a:lnTo>
                  <a:pt x="368935" y="0"/>
                </a:lnTo>
                <a:close/>
              </a:path>
              <a:path w="483235" h="114300">
                <a:moveTo>
                  <a:pt x="0" y="36957"/>
                </a:moveTo>
                <a:lnTo>
                  <a:pt x="0" y="75057"/>
                </a:lnTo>
                <a:lnTo>
                  <a:pt x="368765" y="76264"/>
                </a:lnTo>
                <a:lnTo>
                  <a:pt x="368850" y="38164"/>
                </a:lnTo>
                <a:lnTo>
                  <a:pt x="0" y="36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61794" y="6707885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30" h="891540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44267" y="6705600"/>
            <a:ext cx="334530" cy="3360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51888" y="6716268"/>
            <a:ext cx="281939" cy="2834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44267" y="6990575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51888" y="7001256"/>
            <a:ext cx="281939" cy="2819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44267" y="7275563"/>
            <a:ext cx="334530" cy="334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51888" y="7286243"/>
            <a:ext cx="281939" cy="2819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51354" y="7096886"/>
            <a:ext cx="483234" cy="114300"/>
          </a:xfrm>
          <a:custGeom>
            <a:avLst/>
            <a:gdLst/>
            <a:ahLst/>
            <a:cxnLst/>
            <a:rect l="l" t="t" r="r" b="b"/>
            <a:pathLst>
              <a:path w="483235" h="114300">
                <a:moveTo>
                  <a:pt x="368765" y="76264"/>
                </a:moveTo>
                <a:lnTo>
                  <a:pt x="368681" y="114300"/>
                </a:lnTo>
                <a:lnTo>
                  <a:pt x="445221" y="76327"/>
                </a:lnTo>
                <a:lnTo>
                  <a:pt x="387857" y="76327"/>
                </a:lnTo>
                <a:lnTo>
                  <a:pt x="368765" y="76264"/>
                </a:lnTo>
                <a:close/>
              </a:path>
              <a:path w="483235" h="114300">
                <a:moveTo>
                  <a:pt x="368850" y="38164"/>
                </a:moveTo>
                <a:lnTo>
                  <a:pt x="368765" y="76264"/>
                </a:lnTo>
                <a:lnTo>
                  <a:pt x="387857" y="76327"/>
                </a:lnTo>
                <a:lnTo>
                  <a:pt x="387857" y="38227"/>
                </a:lnTo>
                <a:lnTo>
                  <a:pt x="368850" y="38164"/>
                </a:lnTo>
                <a:close/>
              </a:path>
              <a:path w="483235" h="114300">
                <a:moveTo>
                  <a:pt x="368934" y="0"/>
                </a:moveTo>
                <a:lnTo>
                  <a:pt x="368850" y="38164"/>
                </a:lnTo>
                <a:lnTo>
                  <a:pt x="387857" y="38227"/>
                </a:lnTo>
                <a:lnTo>
                  <a:pt x="387857" y="76327"/>
                </a:lnTo>
                <a:lnTo>
                  <a:pt x="445221" y="76327"/>
                </a:lnTo>
                <a:lnTo>
                  <a:pt x="483107" y="57531"/>
                </a:lnTo>
                <a:lnTo>
                  <a:pt x="368934" y="0"/>
                </a:lnTo>
                <a:close/>
              </a:path>
              <a:path w="483235" h="114300">
                <a:moveTo>
                  <a:pt x="0" y="36957"/>
                </a:moveTo>
                <a:lnTo>
                  <a:pt x="0" y="75057"/>
                </a:lnTo>
                <a:lnTo>
                  <a:pt x="368765" y="76264"/>
                </a:lnTo>
                <a:lnTo>
                  <a:pt x="368850" y="38164"/>
                </a:lnTo>
                <a:lnTo>
                  <a:pt x="0" y="36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35985" y="6707885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30" h="891540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18460" y="6705600"/>
            <a:ext cx="336041" cy="3360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26079" y="6716268"/>
            <a:ext cx="283463" cy="2834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18460" y="6990575"/>
            <a:ext cx="336041" cy="3345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26079" y="7001256"/>
            <a:ext cx="283463" cy="2819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18460" y="7275563"/>
            <a:ext cx="336041" cy="3345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26079" y="7286243"/>
            <a:ext cx="283463" cy="2819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32505" y="6279641"/>
            <a:ext cx="78105" cy="425450"/>
          </a:xfrm>
          <a:custGeom>
            <a:avLst/>
            <a:gdLst/>
            <a:ahLst/>
            <a:cxnLst/>
            <a:rect l="l" t="t" r="r" b="b"/>
            <a:pathLst>
              <a:path w="78105" h="425450">
                <a:moveTo>
                  <a:pt x="25862" y="347514"/>
                </a:moveTo>
                <a:lnTo>
                  <a:pt x="0" y="347599"/>
                </a:lnTo>
                <a:lnTo>
                  <a:pt x="39116" y="425196"/>
                </a:lnTo>
                <a:lnTo>
                  <a:pt x="71236" y="360426"/>
                </a:lnTo>
                <a:lnTo>
                  <a:pt x="25907" y="360426"/>
                </a:lnTo>
                <a:lnTo>
                  <a:pt x="25862" y="347514"/>
                </a:lnTo>
                <a:close/>
              </a:path>
              <a:path w="78105" h="425450">
                <a:moveTo>
                  <a:pt x="51770" y="347429"/>
                </a:moveTo>
                <a:lnTo>
                  <a:pt x="25862" y="347514"/>
                </a:lnTo>
                <a:lnTo>
                  <a:pt x="25907" y="360426"/>
                </a:lnTo>
                <a:lnTo>
                  <a:pt x="51816" y="360426"/>
                </a:lnTo>
                <a:lnTo>
                  <a:pt x="51770" y="347429"/>
                </a:lnTo>
                <a:close/>
              </a:path>
              <a:path w="78105" h="425450">
                <a:moveTo>
                  <a:pt x="77724" y="347345"/>
                </a:moveTo>
                <a:lnTo>
                  <a:pt x="51770" y="347429"/>
                </a:lnTo>
                <a:lnTo>
                  <a:pt x="51816" y="360426"/>
                </a:lnTo>
                <a:lnTo>
                  <a:pt x="71236" y="360426"/>
                </a:lnTo>
                <a:lnTo>
                  <a:pt x="77724" y="347345"/>
                </a:lnTo>
                <a:close/>
              </a:path>
              <a:path w="78105" h="425450">
                <a:moveTo>
                  <a:pt x="50545" y="0"/>
                </a:moveTo>
                <a:lnTo>
                  <a:pt x="24637" y="0"/>
                </a:lnTo>
                <a:lnTo>
                  <a:pt x="25862" y="347514"/>
                </a:lnTo>
                <a:lnTo>
                  <a:pt x="51770" y="347429"/>
                </a:lnTo>
                <a:lnTo>
                  <a:pt x="505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56789" y="6279641"/>
            <a:ext cx="78105" cy="425450"/>
          </a:xfrm>
          <a:custGeom>
            <a:avLst/>
            <a:gdLst/>
            <a:ahLst/>
            <a:cxnLst/>
            <a:rect l="l" t="t" r="r" b="b"/>
            <a:pathLst>
              <a:path w="78105" h="425450">
                <a:moveTo>
                  <a:pt x="25862" y="347514"/>
                </a:moveTo>
                <a:lnTo>
                  <a:pt x="0" y="347599"/>
                </a:lnTo>
                <a:lnTo>
                  <a:pt x="39116" y="425196"/>
                </a:lnTo>
                <a:lnTo>
                  <a:pt x="71236" y="360426"/>
                </a:lnTo>
                <a:lnTo>
                  <a:pt x="25908" y="360426"/>
                </a:lnTo>
                <a:lnTo>
                  <a:pt x="25862" y="347514"/>
                </a:lnTo>
                <a:close/>
              </a:path>
              <a:path w="78105" h="425450">
                <a:moveTo>
                  <a:pt x="51770" y="347429"/>
                </a:moveTo>
                <a:lnTo>
                  <a:pt x="25862" y="347514"/>
                </a:lnTo>
                <a:lnTo>
                  <a:pt x="25908" y="360426"/>
                </a:lnTo>
                <a:lnTo>
                  <a:pt x="51816" y="360426"/>
                </a:lnTo>
                <a:lnTo>
                  <a:pt x="51770" y="347429"/>
                </a:lnTo>
                <a:close/>
              </a:path>
              <a:path w="78105" h="425450">
                <a:moveTo>
                  <a:pt x="77724" y="347345"/>
                </a:moveTo>
                <a:lnTo>
                  <a:pt x="51770" y="347429"/>
                </a:lnTo>
                <a:lnTo>
                  <a:pt x="51816" y="360426"/>
                </a:lnTo>
                <a:lnTo>
                  <a:pt x="71236" y="360426"/>
                </a:lnTo>
                <a:lnTo>
                  <a:pt x="77724" y="347345"/>
                </a:lnTo>
                <a:close/>
              </a:path>
              <a:path w="78105" h="425450">
                <a:moveTo>
                  <a:pt x="50546" y="0"/>
                </a:moveTo>
                <a:lnTo>
                  <a:pt x="24637" y="0"/>
                </a:lnTo>
                <a:lnTo>
                  <a:pt x="25862" y="347514"/>
                </a:lnTo>
                <a:lnTo>
                  <a:pt x="51770" y="347429"/>
                </a:lnTo>
                <a:lnTo>
                  <a:pt x="50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56332" y="6374891"/>
            <a:ext cx="781812" cy="140055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07872" y="7816342"/>
            <a:ext cx="2642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C3961A"/>
                </a:solidFill>
                <a:latin typeface="Arial"/>
                <a:cs typeface="Arial"/>
              </a:rPr>
              <a:t>Query</a:t>
            </a:r>
            <a:r>
              <a:rPr sz="3600" spc="-130" dirty="0">
                <a:solidFill>
                  <a:srgbClr val="C3961A"/>
                </a:solidFill>
                <a:latin typeface="Arial"/>
                <a:cs typeface="Arial"/>
              </a:rPr>
              <a:t> </a:t>
            </a:r>
            <a:r>
              <a:rPr sz="3600" spc="-45" dirty="0">
                <a:solidFill>
                  <a:srgbClr val="C3961A"/>
                </a:solidFill>
                <a:latin typeface="Arial"/>
                <a:cs typeface="Arial"/>
              </a:rPr>
              <a:t>Vector</a:t>
            </a:r>
            <a:endParaRPr sz="36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049267" y="6007582"/>
            <a:ext cx="676681" cy="67668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88003" y="6021070"/>
            <a:ext cx="603758" cy="60312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02813" y="6225159"/>
            <a:ext cx="894715" cy="900430"/>
          </a:xfrm>
          <a:custGeom>
            <a:avLst/>
            <a:gdLst/>
            <a:ahLst/>
            <a:cxnLst/>
            <a:rect l="l" t="t" r="r" b="b"/>
            <a:pathLst>
              <a:path w="894714" h="900429">
                <a:moveTo>
                  <a:pt x="817690" y="24558"/>
                </a:moveTo>
                <a:lnTo>
                  <a:pt x="756538" y="45974"/>
                </a:lnTo>
                <a:lnTo>
                  <a:pt x="712977" y="63753"/>
                </a:lnTo>
                <a:lnTo>
                  <a:pt x="670051" y="83185"/>
                </a:lnTo>
                <a:lnTo>
                  <a:pt x="627888" y="104393"/>
                </a:lnTo>
                <a:lnTo>
                  <a:pt x="586613" y="127126"/>
                </a:lnTo>
                <a:lnTo>
                  <a:pt x="546226" y="151511"/>
                </a:lnTo>
                <a:lnTo>
                  <a:pt x="496570" y="184276"/>
                </a:lnTo>
                <a:lnTo>
                  <a:pt x="448690" y="219328"/>
                </a:lnTo>
                <a:lnTo>
                  <a:pt x="402716" y="256412"/>
                </a:lnTo>
                <a:lnTo>
                  <a:pt x="358648" y="295528"/>
                </a:lnTo>
                <a:lnTo>
                  <a:pt x="316484" y="336549"/>
                </a:lnTo>
                <a:lnTo>
                  <a:pt x="276351" y="379475"/>
                </a:lnTo>
                <a:lnTo>
                  <a:pt x="238378" y="424306"/>
                </a:lnTo>
                <a:lnTo>
                  <a:pt x="202564" y="470661"/>
                </a:lnTo>
                <a:lnTo>
                  <a:pt x="168910" y="518540"/>
                </a:lnTo>
                <a:lnTo>
                  <a:pt x="137540" y="568197"/>
                </a:lnTo>
                <a:lnTo>
                  <a:pt x="108458" y="619251"/>
                </a:lnTo>
                <a:lnTo>
                  <a:pt x="81787" y="671702"/>
                </a:lnTo>
                <a:lnTo>
                  <a:pt x="57531" y="725296"/>
                </a:lnTo>
                <a:lnTo>
                  <a:pt x="35813" y="780414"/>
                </a:lnTo>
                <a:lnTo>
                  <a:pt x="16510" y="836421"/>
                </a:lnTo>
                <a:lnTo>
                  <a:pt x="0" y="893444"/>
                </a:lnTo>
                <a:lnTo>
                  <a:pt x="24511" y="900302"/>
                </a:lnTo>
                <a:lnTo>
                  <a:pt x="32280" y="872108"/>
                </a:lnTo>
                <a:lnTo>
                  <a:pt x="40652" y="844295"/>
                </a:lnTo>
                <a:lnTo>
                  <a:pt x="49826" y="816609"/>
                </a:lnTo>
                <a:lnTo>
                  <a:pt x="59598" y="789304"/>
                </a:lnTo>
                <a:lnTo>
                  <a:pt x="69976" y="761872"/>
                </a:lnTo>
                <a:lnTo>
                  <a:pt x="80922" y="735329"/>
                </a:lnTo>
                <a:lnTo>
                  <a:pt x="92471" y="708913"/>
                </a:lnTo>
                <a:lnTo>
                  <a:pt x="104656" y="682751"/>
                </a:lnTo>
                <a:lnTo>
                  <a:pt x="117475" y="656589"/>
                </a:lnTo>
                <a:lnTo>
                  <a:pt x="130810" y="631063"/>
                </a:lnTo>
                <a:lnTo>
                  <a:pt x="144779" y="605916"/>
                </a:lnTo>
                <a:lnTo>
                  <a:pt x="159235" y="581405"/>
                </a:lnTo>
                <a:lnTo>
                  <a:pt x="174371" y="556640"/>
                </a:lnTo>
                <a:lnTo>
                  <a:pt x="189869" y="533018"/>
                </a:lnTo>
                <a:lnTo>
                  <a:pt x="222784" y="485901"/>
                </a:lnTo>
                <a:lnTo>
                  <a:pt x="258022" y="440435"/>
                </a:lnTo>
                <a:lnTo>
                  <a:pt x="295528" y="396113"/>
                </a:lnTo>
                <a:lnTo>
                  <a:pt x="334416" y="354583"/>
                </a:lnTo>
                <a:lnTo>
                  <a:pt x="375782" y="314324"/>
                </a:lnTo>
                <a:lnTo>
                  <a:pt x="418924" y="275970"/>
                </a:lnTo>
                <a:lnTo>
                  <a:pt x="463965" y="239649"/>
                </a:lnTo>
                <a:lnTo>
                  <a:pt x="510954" y="205231"/>
                </a:lnTo>
                <a:lnTo>
                  <a:pt x="510794" y="205231"/>
                </a:lnTo>
                <a:lnTo>
                  <a:pt x="559942" y="172846"/>
                </a:lnTo>
                <a:lnTo>
                  <a:pt x="599145" y="149225"/>
                </a:lnTo>
                <a:lnTo>
                  <a:pt x="639952" y="126745"/>
                </a:lnTo>
                <a:lnTo>
                  <a:pt x="681227" y="106044"/>
                </a:lnTo>
                <a:lnTo>
                  <a:pt x="681405" y="106044"/>
                </a:lnTo>
                <a:lnTo>
                  <a:pt x="723264" y="86994"/>
                </a:lnTo>
                <a:lnTo>
                  <a:pt x="765626" y="69723"/>
                </a:lnTo>
                <a:lnTo>
                  <a:pt x="765428" y="69723"/>
                </a:lnTo>
                <a:lnTo>
                  <a:pt x="809244" y="53720"/>
                </a:lnTo>
                <a:lnTo>
                  <a:pt x="809548" y="53720"/>
                </a:lnTo>
                <a:lnTo>
                  <a:pt x="824933" y="48913"/>
                </a:lnTo>
                <a:lnTo>
                  <a:pt x="817690" y="24558"/>
                </a:lnTo>
                <a:close/>
              </a:path>
              <a:path w="894714" h="900429">
                <a:moveTo>
                  <a:pt x="32385" y="871727"/>
                </a:moveTo>
                <a:lnTo>
                  <a:pt x="32257" y="872108"/>
                </a:lnTo>
                <a:lnTo>
                  <a:pt x="32385" y="871727"/>
                </a:lnTo>
                <a:close/>
              </a:path>
              <a:path w="894714" h="900429">
                <a:moveTo>
                  <a:pt x="49911" y="816355"/>
                </a:moveTo>
                <a:lnTo>
                  <a:pt x="49784" y="816609"/>
                </a:lnTo>
                <a:lnTo>
                  <a:pt x="49911" y="816355"/>
                </a:lnTo>
                <a:close/>
              </a:path>
              <a:path w="894714" h="900429">
                <a:moveTo>
                  <a:pt x="59689" y="789051"/>
                </a:moveTo>
                <a:lnTo>
                  <a:pt x="59562" y="789304"/>
                </a:lnTo>
                <a:lnTo>
                  <a:pt x="59689" y="789051"/>
                </a:lnTo>
                <a:close/>
              </a:path>
              <a:path w="894714" h="900429">
                <a:moveTo>
                  <a:pt x="70080" y="761872"/>
                </a:moveTo>
                <a:lnTo>
                  <a:pt x="69976" y="762126"/>
                </a:lnTo>
                <a:lnTo>
                  <a:pt x="70080" y="761872"/>
                </a:lnTo>
                <a:close/>
              </a:path>
              <a:path w="894714" h="900429">
                <a:moveTo>
                  <a:pt x="81025" y="735076"/>
                </a:moveTo>
                <a:lnTo>
                  <a:pt x="80899" y="735329"/>
                </a:lnTo>
                <a:lnTo>
                  <a:pt x="81025" y="735076"/>
                </a:lnTo>
                <a:close/>
              </a:path>
              <a:path w="894714" h="900429">
                <a:moveTo>
                  <a:pt x="92583" y="708659"/>
                </a:moveTo>
                <a:lnTo>
                  <a:pt x="92456" y="708913"/>
                </a:lnTo>
                <a:lnTo>
                  <a:pt x="92583" y="708659"/>
                </a:lnTo>
                <a:close/>
              </a:path>
              <a:path w="894714" h="900429">
                <a:moveTo>
                  <a:pt x="117545" y="656589"/>
                </a:moveTo>
                <a:lnTo>
                  <a:pt x="117348" y="656970"/>
                </a:lnTo>
                <a:lnTo>
                  <a:pt x="117545" y="656589"/>
                </a:lnTo>
                <a:close/>
              </a:path>
              <a:path w="894714" h="900429">
                <a:moveTo>
                  <a:pt x="144802" y="605916"/>
                </a:moveTo>
                <a:lnTo>
                  <a:pt x="144652" y="606170"/>
                </a:lnTo>
                <a:lnTo>
                  <a:pt x="144802" y="605916"/>
                </a:lnTo>
                <a:close/>
              </a:path>
              <a:path w="894714" h="900429">
                <a:moveTo>
                  <a:pt x="159385" y="581151"/>
                </a:moveTo>
                <a:lnTo>
                  <a:pt x="159131" y="581405"/>
                </a:lnTo>
                <a:lnTo>
                  <a:pt x="159385" y="581151"/>
                </a:lnTo>
                <a:close/>
              </a:path>
              <a:path w="894714" h="900429">
                <a:moveTo>
                  <a:pt x="174410" y="556640"/>
                </a:moveTo>
                <a:lnTo>
                  <a:pt x="174244" y="556894"/>
                </a:lnTo>
                <a:lnTo>
                  <a:pt x="174410" y="556640"/>
                </a:lnTo>
                <a:close/>
              </a:path>
              <a:path w="894714" h="900429">
                <a:moveTo>
                  <a:pt x="223020" y="485563"/>
                </a:moveTo>
                <a:lnTo>
                  <a:pt x="222758" y="485901"/>
                </a:lnTo>
                <a:lnTo>
                  <a:pt x="223020" y="485563"/>
                </a:lnTo>
                <a:close/>
              </a:path>
              <a:path w="894714" h="900429">
                <a:moveTo>
                  <a:pt x="258317" y="440054"/>
                </a:moveTo>
                <a:lnTo>
                  <a:pt x="257937" y="440435"/>
                </a:lnTo>
                <a:lnTo>
                  <a:pt x="258317" y="440054"/>
                </a:lnTo>
                <a:close/>
              </a:path>
              <a:path w="894714" h="900429">
                <a:moveTo>
                  <a:pt x="295622" y="396113"/>
                </a:moveTo>
                <a:lnTo>
                  <a:pt x="295148" y="396620"/>
                </a:lnTo>
                <a:lnTo>
                  <a:pt x="295622" y="396113"/>
                </a:lnTo>
                <a:close/>
              </a:path>
              <a:path w="894714" h="900429">
                <a:moveTo>
                  <a:pt x="334665" y="354317"/>
                </a:moveTo>
                <a:lnTo>
                  <a:pt x="334390" y="354583"/>
                </a:lnTo>
                <a:lnTo>
                  <a:pt x="334665" y="354317"/>
                </a:lnTo>
                <a:close/>
              </a:path>
              <a:path w="894714" h="900429">
                <a:moveTo>
                  <a:pt x="376174" y="313943"/>
                </a:moveTo>
                <a:lnTo>
                  <a:pt x="375665" y="314324"/>
                </a:lnTo>
                <a:lnTo>
                  <a:pt x="376174" y="313943"/>
                </a:lnTo>
                <a:close/>
              </a:path>
              <a:path w="894714" h="900429">
                <a:moveTo>
                  <a:pt x="419353" y="275589"/>
                </a:moveTo>
                <a:lnTo>
                  <a:pt x="418846" y="275970"/>
                </a:lnTo>
                <a:lnTo>
                  <a:pt x="419353" y="275589"/>
                </a:lnTo>
                <a:close/>
              </a:path>
              <a:path w="894714" h="900429">
                <a:moveTo>
                  <a:pt x="464313" y="239369"/>
                </a:moveTo>
                <a:lnTo>
                  <a:pt x="463931" y="239649"/>
                </a:lnTo>
                <a:lnTo>
                  <a:pt x="464313" y="239369"/>
                </a:lnTo>
                <a:close/>
              </a:path>
              <a:path w="894714" h="900429">
                <a:moveTo>
                  <a:pt x="511301" y="204977"/>
                </a:moveTo>
                <a:lnTo>
                  <a:pt x="510794" y="205231"/>
                </a:lnTo>
                <a:lnTo>
                  <a:pt x="510954" y="205231"/>
                </a:lnTo>
                <a:lnTo>
                  <a:pt x="511301" y="204977"/>
                </a:lnTo>
                <a:close/>
              </a:path>
              <a:path w="894714" h="900429">
                <a:moveTo>
                  <a:pt x="559983" y="172846"/>
                </a:moveTo>
                <a:lnTo>
                  <a:pt x="559562" y="173100"/>
                </a:lnTo>
                <a:lnTo>
                  <a:pt x="559983" y="172846"/>
                </a:lnTo>
                <a:close/>
              </a:path>
              <a:path w="894714" h="900429">
                <a:moveTo>
                  <a:pt x="599566" y="148970"/>
                </a:moveTo>
                <a:lnTo>
                  <a:pt x="599059" y="149225"/>
                </a:lnTo>
                <a:lnTo>
                  <a:pt x="599566" y="148970"/>
                </a:lnTo>
                <a:close/>
              </a:path>
              <a:path w="894714" h="900429">
                <a:moveTo>
                  <a:pt x="640076" y="126745"/>
                </a:moveTo>
                <a:lnTo>
                  <a:pt x="639572" y="127000"/>
                </a:lnTo>
                <a:lnTo>
                  <a:pt x="640076" y="126745"/>
                </a:lnTo>
                <a:close/>
              </a:path>
              <a:path w="894714" h="900429">
                <a:moveTo>
                  <a:pt x="681405" y="106044"/>
                </a:moveTo>
                <a:lnTo>
                  <a:pt x="681227" y="106044"/>
                </a:lnTo>
                <a:lnTo>
                  <a:pt x="680847" y="106299"/>
                </a:lnTo>
                <a:lnTo>
                  <a:pt x="681405" y="106044"/>
                </a:lnTo>
                <a:close/>
              </a:path>
              <a:path w="894714" h="900429">
                <a:moveTo>
                  <a:pt x="723378" y="86994"/>
                </a:moveTo>
                <a:lnTo>
                  <a:pt x="722757" y="87249"/>
                </a:lnTo>
                <a:lnTo>
                  <a:pt x="723378" y="86994"/>
                </a:lnTo>
                <a:close/>
              </a:path>
              <a:path w="894714" h="900429">
                <a:moveTo>
                  <a:pt x="887833" y="20827"/>
                </a:moveTo>
                <a:lnTo>
                  <a:pt x="829563" y="20827"/>
                </a:lnTo>
                <a:lnTo>
                  <a:pt x="837184" y="45085"/>
                </a:lnTo>
                <a:lnTo>
                  <a:pt x="824933" y="48913"/>
                </a:lnTo>
                <a:lnTo>
                  <a:pt x="832103" y="73025"/>
                </a:lnTo>
                <a:lnTo>
                  <a:pt x="887833" y="20827"/>
                </a:lnTo>
                <a:close/>
              </a:path>
              <a:path w="894714" h="900429">
                <a:moveTo>
                  <a:pt x="765937" y="69595"/>
                </a:moveTo>
                <a:lnTo>
                  <a:pt x="765428" y="69723"/>
                </a:lnTo>
                <a:lnTo>
                  <a:pt x="765626" y="69723"/>
                </a:lnTo>
                <a:lnTo>
                  <a:pt x="765937" y="69595"/>
                </a:lnTo>
                <a:close/>
              </a:path>
              <a:path w="894714" h="900429">
                <a:moveTo>
                  <a:pt x="809548" y="53720"/>
                </a:moveTo>
                <a:lnTo>
                  <a:pt x="809244" y="53720"/>
                </a:lnTo>
                <a:lnTo>
                  <a:pt x="808736" y="53975"/>
                </a:lnTo>
                <a:lnTo>
                  <a:pt x="809548" y="53720"/>
                </a:lnTo>
                <a:close/>
              </a:path>
              <a:path w="894714" h="900429">
                <a:moveTo>
                  <a:pt x="829563" y="20827"/>
                </a:moveTo>
                <a:lnTo>
                  <a:pt x="817690" y="24558"/>
                </a:lnTo>
                <a:lnTo>
                  <a:pt x="824933" y="48913"/>
                </a:lnTo>
                <a:lnTo>
                  <a:pt x="837184" y="45085"/>
                </a:lnTo>
                <a:lnTo>
                  <a:pt x="829563" y="20827"/>
                </a:lnTo>
                <a:close/>
              </a:path>
              <a:path w="894714" h="900429">
                <a:moveTo>
                  <a:pt x="810387" y="0"/>
                </a:moveTo>
                <a:lnTo>
                  <a:pt x="817690" y="24558"/>
                </a:lnTo>
                <a:lnTo>
                  <a:pt x="829563" y="20827"/>
                </a:lnTo>
                <a:lnTo>
                  <a:pt x="887833" y="20827"/>
                </a:lnTo>
                <a:lnTo>
                  <a:pt x="894207" y="14858"/>
                </a:lnTo>
                <a:lnTo>
                  <a:pt x="8103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05705" y="5490209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5" h="483235">
                <a:moveTo>
                  <a:pt x="27432" y="400685"/>
                </a:moveTo>
                <a:lnTo>
                  <a:pt x="0" y="483107"/>
                </a:lnTo>
                <a:lnTo>
                  <a:pt x="82423" y="455675"/>
                </a:lnTo>
                <a:lnTo>
                  <a:pt x="73151" y="446404"/>
                </a:lnTo>
                <a:lnTo>
                  <a:pt x="54991" y="446404"/>
                </a:lnTo>
                <a:lnTo>
                  <a:pt x="36576" y="428116"/>
                </a:lnTo>
                <a:lnTo>
                  <a:pt x="45721" y="418974"/>
                </a:lnTo>
                <a:lnTo>
                  <a:pt x="27432" y="400685"/>
                </a:lnTo>
                <a:close/>
              </a:path>
              <a:path w="483235" h="483235">
                <a:moveTo>
                  <a:pt x="45721" y="418974"/>
                </a:moveTo>
                <a:lnTo>
                  <a:pt x="36576" y="428116"/>
                </a:lnTo>
                <a:lnTo>
                  <a:pt x="54991" y="446404"/>
                </a:lnTo>
                <a:lnTo>
                  <a:pt x="64071" y="437324"/>
                </a:lnTo>
                <a:lnTo>
                  <a:pt x="45721" y="418974"/>
                </a:lnTo>
                <a:close/>
              </a:path>
              <a:path w="483235" h="483235">
                <a:moveTo>
                  <a:pt x="64071" y="437324"/>
                </a:moveTo>
                <a:lnTo>
                  <a:pt x="54991" y="446404"/>
                </a:lnTo>
                <a:lnTo>
                  <a:pt x="73151" y="446404"/>
                </a:lnTo>
                <a:lnTo>
                  <a:pt x="64071" y="437324"/>
                </a:lnTo>
                <a:close/>
              </a:path>
              <a:path w="483235" h="483235">
                <a:moveTo>
                  <a:pt x="464820" y="0"/>
                </a:moveTo>
                <a:lnTo>
                  <a:pt x="45721" y="418974"/>
                </a:lnTo>
                <a:lnTo>
                  <a:pt x="64071" y="437324"/>
                </a:lnTo>
                <a:lnTo>
                  <a:pt x="483108" y="18287"/>
                </a:lnTo>
                <a:lnTo>
                  <a:pt x="464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89526" y="6506718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19392" y="237680"/>
                </a:moveTo>
                <a:lnTo>
                  <a:pt x="201040" y="256031"/>
                </a:lnTo>
                <a:lnTo>
                  <a:pt x="283463" y="283463"/>
                </a:lnTo>
                <a:lnTo>
                  <a:pt x="271248" y="246760"/>
                </a:lnTo>
                <a:lnTo>
                  <a:pt x="228473" y="246760"/>
                </a:lnTo>
                <a:lnTo>
                  <a:pt x="219392" y="237680"/>
                </a:lnTo>
                <a:close/>
              </a:path>
              <a:path w="283845" h="283845">
                <a:moveTo>
                  <a:pt x="237680" y="219392"/>
                </a:moveTo>
                <a:lnTo>
                  <a:pt x="219392" y="237680"/>
                </a:lnTo>
                <a:lnTo>
                  <a:pt x="228473" y="246760"/>
                </a:lnTo>
                <a:lnTo>
                  <a:pt x="246761" y="228472"/>
                </a:lnTo>
                <a:lnTo>
                  <a:pt x="237680" y="219392"/>
                </a:lnTo>
                <a:close/>
              </a:path>
              <a:path w="283845" h="283845">
                <a:moveTo>
                  <a:pt x="256032" y="201040"/>
                </a:moveTo>
                <a:lnTo>
                  <a:pt x="237680" y="219392"/>
                </a:lnTo>
                <a:lnTo>
                  <a:pt x="246761" y="228472"/>
                </a:lnTo>
                <a:lnTo>
                  <a:pt x="228473" y="246760"/>
                </a:lnTo>
                <a:lnTo>
                  <a:pt x="271248" y="246760"/>
                </a:lnTo>
                <a:lnTo>
                  <a:pt x="256032" y="201040"/>
                </a:lnTo>
                <a:close/>
              </a:path>
              <a:path w="283845" h="283845">
                <a:moveTo>
                  <a:pt x="18287" y="0"/>
                </a:moveTo>
                <a:lnTo>
                  <a:pt x="0" y="18287"/>
                </a:lnTo>
                <a:lnTo>
                  <a:pt x="219392" y="237680"/>
                </a:lnTo>
                <a:lnTo>
                  <a:pt x="237680" y="219392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827776" y="6007582"/>
            <a:ext cx="676681" cy="67668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866510" y="6021070"/>
            <a:ext cx="603758" cy="60312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221227" y="5805170"/>
            <a:ext cx="2654300" cy="1222375"/>
          </a:xfrm>
          <a:custGeom>
            <a:avLst/>
            <a:gdLst/>
            <a:ahLst/>
            <a:cxnLst/>
            <a:rect l="l" t="t" r="r" b="b"/>
            <a:pathLst>
              <a:path w="2654300" h="1222375">
                <a:moveTo>
                  <a:pt x="1576324" y="0"/>
                </a:moveTo>
                <a:lnTo>
                  <a:pt x="1519936" y="634"/>
                </a:lnTo>
                <a:lnTo>
                  <a:pt x="1463294" y="3047"/>
                </a:lnTo>
                <a:lnTo>
                  <a:pt x="1406906" y="7619"/>
                </a:lnTo>
                <a:lnTo>
                  <a:pt x="1350391" y="14096"/>
                </a:lnTo>
                <a:lnTo>
                  <a:pt x="1294130" y="22605"/>
                </a:lnTo>
                <a:lnTo>
                  <a:pt x="1237869" y="33146"/>
                </a:lnTo>
                <a:lnTo>
                  <a:pt x="1181989" y="45592"/>
                </a:lnTo>
                <a:lnTo>
                  <a:pt x="1126236" y="60197"/>
                </a:lnTo>
                <a:lnTo>
                  <a:pt x="1070991" y="76707"/>
                </a:lnTo>
                <a:lnTo>
                  <a:pt x="1016000" y="95376"/>
                </a:lnTo>
                <a:lnTo>
                  <a:pt x="961517" y="115950"/>
                </a:lnTo>
                <a:lnTo>
                  <a:pt x="916939" y="134492"/>
                </a:lnTo>
                <a:lnTo>
                  <a:pt x="873125" y="154304"/>
                </a:lnTo>
                <a:lnTo>
                  <a:pt x="830072" y="175259"/>
                </a:lnTo>
                <a:lnTo>
                  <a:pt x="787908" y="197612"/>
                </a:lnTo>
                <a:lnTo>
                  <a:pt x="746379" y="220979"/>
                </a:lnTo>
                <a:lnTo>
                  <a:pt x="705738" y="245617"/>
                </a:lnTo>
                <a:lnTo>
                  <a:pt x="665861" y="271271"/>
                </a:lnTo>
                <a:lnTo>
                  <a:pt x="626999" y="298068"/>
                </a:lnTo>
                <a:lnTo>
                  <a:pt x="588772" y="326008"/>
                </a:lnTo>
                <a:lnTo>
                  <a:pt x="551561" y="354964"/>
                </a:lnTo>
                <a:lnTo>
                  <a:pt x="515238" y="384937"/>
                </a:lnTo>
                <a:lnTo>
                  <a:pt x="479933" y="416051"/>
                </a:lnTo>
                <a:lnTo>
                  <a:pt x="445516" y="448182"/>
                </a:lnTo>
                <a:lnTo>
                  <a:pt x="412114" y="481202"/>
                </a:lnTo>
                <a:lnTo>
                  <a:pt x="379602" y="515112"/>
                </a:lnTo>
                <a:lnTo>
                  <a:pt x="348234" y="550037"/>
                </a:lnTo>
                <a:lnTo>
                  <a:pt x="317754" y="585851"/>
                </a:lnTo>
                <a:lnTo>
                  <a:pt x="288417" y="622553"/>
                </a:lnTo>
                <a:lnTo>
                  <a:pt x="260223" y="660018"/>
                </a:lnTo>
                <a:lnTo>
                  <a:pt x="233045" y="698499"/>
                </a:lnTo>
                <a:lnTo>
                  <a:pt x="207010" y="737615"/>
                </a:lnTo>
                <a:lnTo>
                  <a:pt x="181991" y="777620"/>
                </a:lnTo>
                <a:lnTo>
                  <a:pt x="158369" y="818387"/>
                </a:lnTo>
                <a:lnTo>
                  <a:pt x="135636" y="859789"/>
                </a:lnTo>
                <a:lnTo>
                  <a:pt x="114300" y="902080"/>
                </a:lnTo>
                <a:lnTo>
                  <a:pt x="94234" y="945006"/>
                </a:lnTo>
                <a:lnTo>
                  <a:pt x="75311" y="988567"/>
                </a:lnTo>
                <a:lnTo>
                  <a:pt x="57658" y="1032763"/>
                </a:lnTo>
                <a:lnTo>
                  <a:pt x="41148" y="1077594"/>
                </a:lnTo>
                <a:lnTo>
                  <a:pt x="26162" y="1123060"/>
                </a:lnTo>
                <a:lnTo>
                  <a:pt x="12319" y="1169161"/>
                </a:lnTo>
                <a:lnTo>
                  <a:pt x="0" y="1215516"/>
                </a:lnTo>
                <a:lnTo>
                  <a:pt x="24511" y="1221993"/>
                </a:lnTo>
                <a:lnTo>
                  <a:pt x="36728" y="1176146"/>
                </a:lnTo>
                <a:lnTo>
                  <a:pt x="50304" y="1130807"/>
                </a:lnTo>
                <a:lnTo>
                  <a:pt x="65193" y="1086103"/>
                </a:lnTo>
                <a:lnTo>
                  <a:pt x="81407" y="1041653"/>
                </a:lnTo>
                <a:lnTo>
                  <a:pt x="98806" y="998092"/>
                </a:lnTo>
                <a:lnTo>
                  <a:pt x="117348" y="955293"/>
                </a:lnTo>
                <a:lnTo>
                  <a:pt x="137167" y="913383"/>
                </a:lnTo>
                <a:lnTo>
                  <a:pt x="158242" y="871473"/>
                </a:lnTo>
                <a:lnTo>
                  <a:pt x="180455" y="830960"/>
                </a:lnTo>
                <a:lnTo>
                  <a:pt x="203835" y="790574"/>
                </a:lnTo>
                <a:lnTo>
                  <a:pt x="228235" y="751585"/>
                </a:lnTo>
                <a:lnTo>
                  <a:pt x="253957" y="712977"/>
                </a:lnTo>
                <a:lnTo>
                  <a:pt x="280617" y="675131"/>
                </a:lnTo>
                <a:lnTo>
                  <a:pt x="308610" y="637920"/>
                </a:lnTo>
                <a:lnTo>
                  <a:pt x="337362" y="602106"/>
                </a:lnTo>
                <a:lnTo>
                  <a:pt x="367411" y="566674"/>
                </a:lnTo>
                <a:lnTo>
                  <a:pt x="398171" y="532510"/>
                </a:lnTo>
                <a:lnTo>
                  <a:pt x="430033" y="499109"/>
                </a:lnTo>
                <a:lnTo>
                  <a:pt x="463169" y="466343"/>
                </a:lnTo>
                <a:lnTo>
                  <a:pt x="497077" y="434847"/>
                </a:lnTo>
                <a:lnTo>
                  <a:pt x="531876" y="404240"/>
                </a:lnTo>
                <a:lnTo>
                  <a:pt x="567409" y="374903"/>
                </a:lnTo>
                <a:lnTo>
                  <a:pt x="604266" y="346201"/>
                </a:lnTo>
                <a:lnTo>
                  <a:pt x="641512" y="318896"/>
                </a:lnTo>
                <a:lnTo>
                  <a:pt x="679843" y="292480"/>
                </a:lnTo>
                <a:lnTo>
                  <a:pt x="719130" y="267207"/>
                </a:lnTo>
                <a:lnTo>
                  <a:pt x="718947" y="267207"/>
                </a:lnTo>
                <a:lnTo>
                  <a:pt x="759333" y="242824"/>
                </a:lnTo>
                <a:lnTo>
                  <a:pt x="759528" y="242824"/>
                </a:lnTo>
                <a:lnTo>
                  <a:pt x="800002" y="219963"/>
                </a:lnTo>
                <a:lnTo>
                  <a:pt x="799846" y="219963"/>
                </a:lnTo>
                <a:lnTo>
                  <a:pt x="841515" y="197992"/>
                </a:lnTo>
                <a:lnTo>
                  <a:pt x="841375" y="197992"/>
                </a:lnTo>
                <a:lnTo>
                  <a:pt x="884047" y="177164"/>
                </a:lnTo>
                <a:lnTo>
                  <a:pt x="926944" y="157860"/>
                </a:lnTo>
                <a:lnTo>
                  <a:pt x="971042" y="139445"/>
                </a:lnTo>
                <a:lnTo>
                  <a:pt x="971328" y="139445"/>
                </a:lnTo>
                <a:lnTo>
                  <a:pt x="1024429" y="119252"/>
                </a:lnTo>
                <a:lnTo>
                  <a:pt x="1078489" y="100964"/>
                </a:lnTo>
                <a:lnTo>
                  <a:pt x="1133348" y="84581"/>
                </a:lnTo>
                <a:lnTo>
                  <a:pt x="1187727" y="70357"/>
                </a:lnTo>
                <a:lnTo>
                  <a:pt x="1188212" y="70230"/>
                </a:lnTo>
                <a:lnTo>
                  <a:pt x="1243202" y="57912"/>
                </a:lnTo>
                <a:lnTo>
                  <a:pt x="1243501" y="57912"/>
                </a:lnTo>
                <a:lnTo>
                  <a:pt x="1298575" y="47625"/>
                </a:lnTo>
                <a:lnTo>
                  <a:pt x="1298901" y="47625"/>
                </a:lnTo>
                <a:lnTo>
                  <a:pt x="1353947" y="39242"/>
                </a:lnTo>
                <a:lnTo>
                  <a:pt x="1354664" y="39242"/>
                </a:lnTo>
                <a:lnTo>
                  <a:pt x="1409573" y="32892"/>
                </a:lnTo>
                <a:lnTo>
                  <a:pt x="1409064" y="32892"/>
                </a:lnTo>
                <a:lnTo>
                  <a:pt x="1465072" y="28447"/>
                </a:lnTo>
                <a:lnTo>
                  <a:pt x="1464691" y="28447"/>
                </a:lnTo>
                <a:lnTo>
                  <a:pt x="1520825" y="25907"/>
                </a:lnTo>
                <a:lnTo>
                  <a:pt x="1520317" y="25907"/>
                </a:lnTo>
                <a:lnTo>
                  <a:pt x="1576051" y="25402"/>
                </a:lnTo>
                <a:lnTo>
                  <a:pt x="1850963" y="25400"/>
                </a:lnTo>
                <a:lnTo>
                  <a:pt x="1800860" y="17144"/>
                </a:lnTo>
                <a:lnTo>
                  <a:pt x="1745107" y="10032"/>
                </a:lnTo>
                <a:lnTo>
                  <a:pt x="1688973" y="4699"/>
                </a:lnTo>
                <a:lnTo>
                  <a:pt x="1632712" y="1396"/>
                </a:lnTo>
                <a:lnTo>
                  <a:pt x="1576324" y="0"/>
                </a:lnTo>
                <a:close/>
              </a:path>
              <a:path w="2654300" h="1222375">
                <a:moveTo>
                  <a:pt x="36830" y="1175765"/>
                </a:moveTo>
                <a:lnTo>
                  <a:pt x="36702" y="1176146"/>
                </a:lnTo>
                <a:lnTo>
                  <a:pt x="36830" y="1175765"/>
                </a:lnTo>
                <a:close/>
              </a:path>
              <a:path w="2654300" h="1222375">
                <a:moveTo>
                  <a:pt x="65277" y="1085849"/>
                </a:moveTo>
                <a:lnTo>
                  <a:pt x="65150" y="1086103"/>
                </a:lnTo>
                <a:lnTo>
                  <a:pt x="65277" y="1085849"/>
                </a:lnTo>
                <a:close/>
              </a:path>
              <a:path w="2654300" h="1222375">
                <a:moveTo>
                  <a:pt x="81431" y="1041653"/>
                </a:moveTo>
                <a:lnTo>
                  <a:pt x="81280" y="1042034"/>
                </a:lnTo>
                <a:lnTo>
                  <a:pt x="81431" y="1041653"/>
                </a:lnTo>
                <a:close/>
              </a:path>
              <a:path w="2654300" h="1222375">
                <a:moveTo>
                  <a:pt x="98843" y="998092"/>
                </a:moveTo>
                <a:lnTo>
                  <a:pt x="98679" y="998473"/>
                </a:lnTo>
                <a:lnTo>
                  <a:pt x="98843" y="998092"/>
                </a:lnTo>
                <a:close/>
              </a:path>
              <a:path w="2654300" h="1222375">
                <a:moveTo>
                  <a:pt x="117400" y="955293"/>
                </a:moveTo>
                <a:lnTo>
                  <a:pt x="117221" y="955674"/>
                </a:lnTo>
                <a:lnTo>
                  <a:pt x="117400" y="955293"/>
                </a:lnTo>
                <a:close/>
              </a:path>
              <a:path w="2654300" h="1222375">
                <a:moveTo>
                  <a:pt x="158323" y="871473"/>
                </a:moveTo>
                <a:lnTo>
                  <a:pt x="158114" y="871854"/>
                </a:lnTo>
                <a:lnTo>
                  <a:pt x="158323" y="871473"/>
                </a:lnTo>
                <a:close/>
              </a:path>
              <a:path w="2654300" h="1222375">
                <a:moveTo>
                  <a:pt x="180594" y="830706"/>
                </a:moveTo>
                <a:lnTo>
                  <a:pt x="180339" y="830960"/>
                </a:lnTo>
                <a:lnTo>
                  <a:pt x="180594" y="830706"/>
                </a:lnTo>
                <a:close/>
              </a:path>
              <a:path w="2654300" h="1222375">
                <a:moveTo>
                  <a:pt x="203945" y="790574"/>
                </a:moveTo>
                <a:lnTo>
                  <a:pt x="203708" y="790955"/>
                </a:lnTo>
                <a:lnTo>
                  <a:pt x="203945" y="790574"/>
                </a:lnTo>
                <a:close/>
              </a:path>
              <a:path w="2654300" h="1222375">
                <a:moveTo>
                  <a:pt x="228472" y="751205"/>
                </a:moveTo>
                <a:lnTo>
                  <a:pt x="228219" y="751585"/>
                </a:lnTo>
                <a:lnTo>
                  <a:pt x="228472" y="751205"/>
                </a:lnTo>
                <a:close/>
              </a:path>
              <a:path w="2654300" h="1222375">
                <a:moveTo>
                  <a:pt x="254126" y="712723"/>
                </a:moveTo>
                <a:lnTo>
                  <a:pt x="253873" y="712977"/>
                </a:lnTo>
                <a:lnTo>
                  <a:pt x="254126" y="712723"/>
                </a:lnTo>
                <a:close/>
              </a:path>
              <a:path w="2654300" h="1222375">
                <a:moveTo>
                  <a:pt x="280797" y="674877"/>
                </a:moveTo>
                <a:lnTo>
                  <a:pt x="280543" y="675131"/>
                </a:lnTo>
                <a:lnTo>
                  <a:pt x="280797" y="674877"/>
                </a:lnTo>
                <a:close/>
              </a:path>
              <a:path w="2654300" h="1222375">
                <a:moveTo>
                  <a:pt x="308661" y="637920"/>
                </a:moveTo>
                <a:lnTo>
                  <a:pt x="308356" y="638301"/>
                </a:lnTo>
                <a:lnTo>
                  <a:pt x="308661" y="637920"/>
                </a:lnTo>
                <a:close/>
              </a:path>
              <a:path w="2654300" h="1222375">
                <a:moveTo>
                  <a:pt x="337566" y="601852"/>
                </a:moveTo>
                <a:lnTo>
                  <a:pt x="337312" y="602106"/>
                </a:lnTo>
                <a:lnTo>
                  <a:pt x="337566" y="601852"/>
                </a:lnTo>
                <a:close/>
              </a:path>
              <a:path w="2654300" h="1222375">
                <a:moveTo>
                  <a:pt x="367511" y="566674"/>
                </a:moveTo>
                <a:lnTo>
                  <a:pt x="367284" y="566927"/>
                </a:lnTo>
                <a:lnTo>
                  <a:pt x="367511" y="566674"/>
                </a:lnTo>
                <a:close/>
              </a:path>
              <a:path w="2654300" h="1222375">
                <a:moveTo>
                  <a:pt x="398399" y="532256"/>
                </a:moveTo>
                <a:lnTo>
                  <a:pt x="398145" y="532510"/>
                </a:lnTo>
                <a:lnTo>
                  <a:pt x="398399" y="532256"/>
                </a:lnTo>
                <a:close/>
              </a:path>
              <a:path w="2654300" h="1222375">
                <a:moveTo>
                  <a:pt x="463188" y="466343"/>
                </a:moveTo>
                <a:lnTo>
                  <a:pt x="462914" y="466597"/>
                </a:lnTo>
                <a:lnTo>
                  <a:pt x="463188" y="466343"/>
                </a:lnTo>
                <a:close/>
              </a:path>
              <a:path w="2654300" h="1222375">
                <a:moveTo>
                  <a:pt x="497112" y="434847"/>
                </a:moveTo>
                <a:lnTo>
                  <a:pt x="496824" y="435101"/>
                </a:lnTo>
                <a:lnTo>
                  <a:pt x="497112" y="434847"/>
                </a:lnTo>
                <a:close/>
              </a:path>
              <a:path w="2654300" h="1222375">
                <a:moveTo>
                  <a:pt x="2587795" y="394789"/>
                </a:moveTo>
                <a:lnTo>
                  <a:pt x="2571369" y="413765"/>
                </a:lnTo>
                <a:lnTo>
                  <a:pt x="2653919" y="434847"/>
                </a:lnTo>
                <a:lnTo>
                  <a:pt x="2640758" y="403097"/>
                </a:lnTo>
                <a:lnTo>
                  <a:pt x="2597785" y="403097"/>
                </a:lnTo>
                <a:lnTo>
                  <a:pt x="2587795" y="394789"/>
                </a:lnTo>
                <a:close/>
              </a:path>
              <a:path w="2654300" h="1222375">
                <a:moveTo>
                  <a:pt x="531929" y="404240"/>
                </a:moveTo>
                <a:lnTo>
                  <a:pt x="531622" y="404494"/>
                </a:lnTo>
                <a:lnTo>
                  <a:pt x="531929" y="404240"/>
                </a:lnTo>
                <a:close/>
              </a:path>
              <a:path w="2654300" h="1222375">
                <a:moveTo>
                  <a:pt x="2604433" y="375569"/>
                </a:moveTo>
                <a:lnTo>
                  <a:pt x="2587795" y="394789"/>
                </a:lnTo>
                <a:lnTo>
                  <a:pt x="2597785" y="403097"/>
                </a:lnTo>
                <a:lnTo>
                  <a:pt x="2614041" y="383539"/>
                </a:lnTo>
                <a:lnTo>
                  <a:pt x="2604433" y="375569"/>
                </a:lnTo>
                <a:close/>
              </a:path>
              <a:path w="2654300" h="1222375">
                <a:moveTo>
                  <a:pt x="2621280" y="356107"/>
                </a:moveTo>
                <a:lnTo>
                  <a:pt x="2604433" y="375569"/>
                </a:lnTo>
                <a:lnTo>
                  <a:pt x="2614041" y="383539"/>
                </a:lnTo>
                <a:lnTo>
                  <a:pt x="2597785" y="403097"/>
                </a:lnTo>
                <a:lnTo>
                  <a:pt x="2640758" y="403097"/>
                </a:lnTo>
                <a:lnTo>
                  <a:pt x="2621280" y="356107"/>
                </a:lnTo>
                <a:close/>
              </a:path>
              <a:path w="2654300" h="1222375">
                <a:moveTo>
                  <a:pt x="2597508" y="369824"/>
                </a:moveTo>
                <a:lnTo>
                  <a:pt x="2557780" y="369824"/>
                </a:lnTo>
                <a:lnTo>
                  <a:pt x="2587795" y="394789"/>
                </a:lnTo>
                <a:lnTo>
                  <a:pt x="2604433" y="375569"/>
                </a:lnTo>
                <a:lnTo>
                  <a:pt x="2597508" y="369824"/>
                </a:lnTo>
                <a:close/>
              </a:path>
              <a:path w="2654300" h="1222375">
                <a:moveTo>
                  <a:pt x="567563" y="374776"/>
                </a:moveTo>
                <a:lnTo>
                  <a:pt x="567309" y="374903"/>
                </a:lnTo>
                <a:lnTo>
                  <a:pt x="567563" y="374776"/>
                </a:lnTo>
                <a:close/>
              </a:path>
              <a:path w="2654300" h="1222375">
                <a:moveTo>
                  <a:pt x="2510231" y="302767"/>
                </a:moveTo>
                <a:lnTo>
                  <a:pt x="2466340" y="302767"/>
                </a:lnTo>
                <a:lnTo>
                  <a:pt x="2466721" y="303021"/>
                </a:lnTo>
                <a:lnTo>
                  <a:pt x="2512949" y="335788"/>
                </a:lnTo>
                <a:lnTo>
                  <a:pt x="2558161" y="370204"/>
                </a:lnTo>
                <a:lnTo>
                  <a:pt x="2557780" y="369824"/>
                </a:lnTo>
                <a:lnTo>
                  <a:pt x="2597508" y="369824"/>
                </a:lnTo>
                <a:lnTo>
                  <a:pt x="2573782" y="350138"/>
                </a:lnTo>
                <a:lnTo>
                  <a:pt x="2527808" y="315213"/>
                </a:lnTo>
                <a:lnTo>
                  <a:pt x="2510231" y="302767"/>
                </a:lnTo>
                <a:close/>
              </a:path>
              <a:path w="2654300" h="1222375">
                <a:moveTo>
                  <a:pt x="604357" y="346201"/>
                </a:moveTo>
                <a:lnTo>
                  <a:pt x="604012" y="346455"/>
                </a:lnTo>
                <a:lnTo>
                  <a:pt x="604357" y="346201"/>
                </a:lnTo>
                <a:close/>
              </a:path>
              <a:path w="2654300" h="1222375">
                <a:moveTo>
                  <a:pt x="2512568" y="335533"/>
                </a:moveTo>
                <a:lnTo>
                  <a:pt x="2512902" y="335788"/>
                </a:lnTo>
                <a:lnTo>
                  <a:pt x="2512568" y="335533"/>
                </a:lnTo>
                <a:close/>
              </a:path>
              <a:path w="2654300" h="1222375">
                <a:moveTo>
                  <a:pt x="641858" y="318642"/>
                </a:moveTo>
                <a:lnTo>
                  <a:pt x="641476" y="318896"/>
                </a:lnTo>
                <a:lnTo>
                  <a:pt x="641858" y="318642"/>
                </a:lnTo>
                <a:close/>
              </a:path>
              <a:path w="2654300" h="1222375">
                <a:moveTo>
                  <a:pt x="2466432" y="302833"/>
                </a:moveTo>
                <a:lnTo>
                  <a:pt x="2466698" y="303021"/>
                </a:lnTo>
                <a:lnTo>
                  <a:pt x="2466432" y="302833"/>
                </a:lnTo>
                <a:close/>
              </a:path>
              <a:path w="2654300" h="1222375">
                <a:moveTo>
                  <a:pt x="2465463" y="271906"/>
                </a:moveTo>
                <a:lnTo>
                  <a:pt x="2419096" y="271906"/>
                </a:lnTo>
                <a:lnTo>
                  <a:pt x="2466432" y="302833"/>
                </a:lnTo>
                <a:lnTo>
                  <a:pt x="2510231" y="302767"/>
                </a:lnTo>
                <a:lnTo>
                  <a:pt x="2480818" y="281939"/>
                </a:lnTo>
                <a:lnTo>
                  <a:pt x="2465463" y="271906"/>
                </a:lnTo>
                <a:close/>
              </a:path>
              <a:path w="2654300" h="1222375">
                <a:moveTo>
                  <a:pt x="2419856" y="242696"/>
                </a:moveTo>
                <a:lnTo>
                  <a:pt x="2370963" y="242696"/>
                </a:lnTo>
                <a:lnTo>
                  <a:pt x="2419477" y="272160"/>
                </a:lnTo>
                <a:lnTo>
                  <a:pt x="2419096" y="271906"/>
                </a:lnTo>
                <a:lnTo>
                  <a:pt x="2465463" y="271906"/>
                </a:lnTo>
                <a:lnTo>
                  <a:pt x="2432812" y="250570"/>
                </a:lnTo>
                <a:lnTo>
                  <a:pt x="2419856" y="242696"/>
                </a:lnTo>
                <a:close/>
              </a:path>
              <a:path w="2654300" h="1222375">
                <a:moveTo>
                  <a:pt x="719327" y="267080"/>
                </a:moveTo>
                <a:lnTo>
                  <a:pt x="718947" y="267207"/>
                </a:lnTo>
                <a:lnTo>
                  <a:pt x="719130" y="267207"/>
                </a:lnTo>
                <a:lnTo>
                  <a:pt x="719327" y="267080"/>
                </a:lnTo>
                <a:close/>
              </a:path>
              <a:path w="2654300" h="1222375">
                <a:moveTo>
                  <a:pt x="759528" y="242824"/>
                </a:moveTo>
                <a:lnTo>
                  <a:pt x="759333" y="242824"/>
                </a:lnTo>
                <a:lnTo>
                  <a:pt x="759079" y="243077"/>
                </a:lnTo>
                <a:lnTo>
                  <a:pt x="759528" y="242824"/>
                </a:lnTo>
                <a:close/>
              </a:path>
              <a:path w="2654300" h="1222375">
                <a:moveTo>
                  <a:pt x="2374122" y="215391"/>
                </a:moveTo>
                <a:lnTo>
                  <a:pt x="2322068" y="215391"/>
                </a:lnTo>
                <a:lnTo>
                  <a:pt x="2371344" y="242950"/>
                </a:lnTo>
                <a:lnTo>
                  <a:pt x="2370963" y="242696"/>
                </a:lnTo>
                <a:lnTo>
                  <a:pt x="2419856" y="242696"/>
                </a:lnTo>
                <a:lnTo>
                  <a:pt x="2383917" y="220852"/>
                </a:lnTo>
                <a:lnTo>
                  <a:pt x="2374122" y="215391"/>
                </a:lnTo>
                <a:close/>
              </a:path>
              <a:path w="2654300" h="1222375">
                <a:moveTo>
                  <a:pt x="800226" y="219837"/>
                </a:moveTo>
                <a:lnTo>
                  <a:pt x="799846" y="219963"/>
                </a:lnTo>
                <a:lnTo>
                  <a:pt x="800002" y="219963"/>
                </a:lnTo>
                <a:lnTo>
                  <a:pt x="800226" y="219837"/>
                </a:lnTo>
                <a:close/>
              </a:path>
              <a:path w="2654300" h="1222375">
                <a:moveTo>
                  <a:pt x="2272284" y="189864"/>
                </a:moveTo>
                <a:lnTo>
                  <a:pt x="2322449" y="215645"/>
                </a:lnTo>
                <a:lnTo>
                  <a:pt x="2322068" y="215391"/>
                </a:lnTo>
                <a:lnTo>
                  <a:pt x="2374122" y="215391"/>
                </a:lnTo>
                <a:lnTo>
                  <a:pt x="2334260" y="193166"/>
                </a:lnTo>
                <a:lnTo>
                  <a:pt x="2328080" y="189991"/>
                </a:lnTo>
                <a:lnTo>
                  <a:pt x="2272665" y="189991"/>
                </a:lnTo>
                <a:lnTo>
                  <a:pt x="2272284" y="189864"/>
                </a:lnTo>
                <a:close/>
              </a:path>
              <a:path w="2654300" h="1222375">
                <a:moveTo>
                  <a:pt x="841756" y="197865"/>
                </a:moveTo>
                <a:lnTo>
                  <a:pt x="841375" y="197992"/>
                </a:lnTo>
                <a:lnTo>
                  <a:pt x="841515" y="197992"/>
                </a:lnTo>
                <a:lnTo>
                  <a:pt x="841756" y="197865"/>
                </a:lnTo>
                <a:close/>
              </a:path>
              <a:path w="2654300" h="1222375">
                <a:moveTo>
                  <a:pt x="2234830" y="144144"/>
                </a:moveTo>
                <a:lnTo>
                  <a:pt x="2170557" y="144144"/>
                </a:lnTo>
                <a:lnTo>
                  <a:pt x="2222119" y="166242"/>
                </a:lnTo>
                <a:lnTo>
                  <a:pt x="2272665" y="189991"/>
                </a:lnTo>
                <a:lnTo>
                  <a:pt x="2328080" y="189991"/>
                </a:lnTo>
                <a:lnTo>
                  <a:pt x="2283587" y="167131"/>
                </a:lnTo>
                <a:lnTo>
                  <a:pt x="2234830" y="144144"/>
                </a:lnTo>
                <a:close/>
              </a:path>
              <a:path w="2654300" h="1222375">
                <a:moveTo>
                  <a:pt x="2221738" y="166115"/>
                </a:moveTo>
                <a:lnTo>
                  <a:pt x="2222008" y="166242"/>
                </a:lnTo>
                <a:lnTo>
                  <a:pt x="2221738" y="166115"/>
                </a:lnTo>
                <a:close/>
              </a:path>
              <a:path w="2654300" h="1222375">
                <a:moveTo>
                  <a:pt x="927226" y="157733"/>
                </a:moveTo>
                <a:lnTo>
                  <a:pt x="926846" y="157860"/>
                </a:lnTo>
                <a:lnTo>
                  <a:pt x="927226" y="157733"/>
                </a:lnTo>
                <a:close/>
              </a:path>
              <a:path w="2654300" h="1222375">
                <a:moveTo>
                  <a:pt x="2066289" y="105790"/>
                </a:moveTo>
                <a:lnTo>
                  <a:pt x="2119122" y="124205"/>
                </a:lnTo>
                <a:lnTo>
                  <a:pt x="2170938" y="144399"/>
                </a:lnTo>
                <a:lnTo>
                  <a:pt x="2170557" y="144144"/>
                </a:lnTo>
                <a:lnTo>
                  <a:pt x="2234830" y="144144"/>
                </a:lnTo>
                <a:lnTo>
                  <a:pt x="2232406" y="143001"/>
                </a:lnTo>
                <a:lnTo>
                  <a:pt x="2180336" y="120776"/>
                </a:lnTo>
                <a:lnTo>
                  <a:pt x="2142127" y="105917"/>
                </a:lnTo>
                <a:lnTo>
                  <a:pt x="2066798" y="105917"/>
                </a:lnTo>
                <a:lnTo>
                  <a:pt x="2066289" y="105790"/>
                </a:lnTo>
                <a:close/>
              </a:path>
              <a:path w="2654300" h="1222375">
                <a:moveTo>
                  <a:pt x="971328" y="139445"/>
                </a:moveTo>
                <a:lnTo>
                  <a:pt x="971042" y="139445"/>
                </a:lnTo>
                <a:lnTo>
                  <a:pt x="970661" y="139700"/>
                </a:lnTo>
                <a:lnTo>
                  <a:pt x="971328" y="139445"/>
                </a:lnTo>
                <a:close/>
              </a:path>
              <a:path w="2654300" h="1222375">
                <a:moveTo>
                  <a:pt x="2118741" y="124078"/>
                </a:moveTo>
                <a:lnTo>
                  <a:pt x="2119067" y="124205"/>
                </a:lnTo>
                <a:lnTo>
                  <a:pt x="2118741" y="124078"/>
                </a:lnTo>
                <a:close/>
              </a:path>
              <a:path w="2654300" h="1222375">
                <a:moveTo>
                  <a:pt x="1024763" y="119125"/>
                </a:moveTo>
                <a:lnTo>
                  <a:pt x="1024382" y="119252"/>
                </a:lnTo>
                <a:lnTo>
                  <a:pt x="1024763" y="119125"/>
                </a:lnTo>
                <a:close/>
              </a:path>
              <a:path w="2654300" h="1222375">
                <a:moveTo>
                  <a:pt x="2096552" y="89407"/>
                </a:moveTo>
                <a:lnTo>
                  <a:pt x="2013331" y="89407"/>
                </a:lnTo>
                <a:lnTo>
                  <a:pt x="2066798" y="105917"/>
                </a:lnTo>
                <a:lnTo>
                  <a:pt x="2142127" y="105917"/>
                </a:lnTo>
                <a:lnTo>
                  <a:pt x="2127758" y="100329"/>
                </a:lnTo>
                <a:lnTo>
                  <a:pt x="2096552" y="89407"/>
                </a:lnTo>
                <a:close/>
              </a:path>
              <a:path w="2654300" h="1222375">
                <a:moveTo>
                  <a:pt x="2052221" y="74802"/>
                </a:moveTo>
                <a:lnTo>
                  <a:pt x="1959737" y="74802"/>
                </a:lnTo>
                <a:lnTo>
                  <a:pt x="1960245" y="74929"/>
                </a:lnTo>
                <a:lnTo>
                  <a:pt x="2013712" y="89534"/>
                </a:lnTo>
                <a:lnTo>
                  <a:pt x="2013331" y="89407"/>
                </a:lnTo>
                <a:lnTo>
                  <a:pt x="2096552" y="89407"/>
                </a:lnTo>
                <a:lnTo>
                  <a:pt x="2074418" y="81660"/>
                </a:lnTo>
                <a:lnTo>
                  <a:pt x="2052221" y="74802"/>
                </a:lnTo>
                <a:close/>
              </a:path>
              <a:path w="2654300" h="1222375">
                <a:moveTo>
                  <a:pt x="1133451" y="84581"/>
                </a:moveTo>
                <a:lnTo>
                  <a:pt x="1132967" y="84708"/>
                </a:lnTo>
                <a:lnTo>
                  <a:pt x="1133451" y="84581"/>
                </a:lnTo>
                <a:close/>
              </a:path>
              <a:path w="2654300" h="1222375">
                <a:moveTo>
                  <a:pt x="1959929" y="74855"/>
                </a:moveTo>
                <a:lnTo>
                  <a:pt x="1960202" y="74929"/>
                </a:lnTo>
                <a:lnTo>
                  <a:pt x="1959929" y="74855"/>
                </a:lnTo>
                <a:close/>
              </a:path>
              <a:path w="2654300" h="1222375">
                <a:moveTo>
                  <a:pt x="2009884" y="62102"/>
                </a:moveTo>
                <a:lnTo>
                  <a:pt x="1905889" y="62102"/>
                </a:lnTo>
                <a:lnTo>
                  <a:pt x="1959929" y="74855"/>
                </a:lnTo>
                <a:lnTo>
                  <a:pt x="1959737" y="74802"/>
                </a:lnTo>
                <a:lnTo>
                  <a:pt x="2052221" y="74802"/>
                </a:lnTo>
                <a:lnTo>
                  <a:pt x="2020570" y="65024"/>
                </a:lnTo>
                <a:lnTo>
                  <a:pt x="2009884" y="62102"/>
                </a:lnTo>
                <a:close/>
              </a:path>
              <a:path w="2654300" h="1222375">
                <a:moveTo>
                  <a:pt x="1188270" y="70230"/>
                </a:moveTo>
                <a:lnTo>
                  <a:pt x="1187866" y="70321"/>
                </a:lnTo>
                <a:lnTo>
                  <a:pt x="1188270" y="70230"/>
                </a:lnTo>
                <a:close/>
              </a:path>
              <a:path w="2654300" h="1222375">
                <a:moveTo>
                  <a:pt x="1900706" y="35178"/>
                </a:moveTo>
                <a:lnTo>
                  <a:pt x="1742059" y="35178"/>
                </a:lnTo>
                <a:lnTo>
                  <a:pt x="1797431" y="42290"/>
                </a:lnTo>
                <a:lnTo>
                  <a:pt x="1796923" y="42290"/>
                </a:lnTo>
                <a:lnTo>
                  <a:pt x="1852041" y="51307"/>
                </a:lnTo>
                <a:lnTo>
                  <a:pt x="1851533" y="51307"/>
                </a:lnTo>
                <a:lnTo>
                  <a:pt x="1906397" y="62229"/>
                </a:lnTo>
                <a:lnTo>
                  <a:pt x="1905889" y="62102"/>
                </a:lnTo>
                <a:lnTo>
                  <a:pt x="2009884" y="62102"/>
                </a:lnTo>
                <a:lnTo>
                  <a:pt x="1966214" y="50164"/>
                </a:lnTo>
                <a:lnTo>
                  <a:pt x="1911477" y="37337"/>
                </a:lnTo>
                <a:lnTo>
                  <a:pt x="1900706" y="35178"/>
                </a:lnTo>
                <a:close/>
              </a:path>
              <a:path w="2654300" h="1222375">
                <a:moveTo>
                  <a:pt x="1243501" y="57912"/>
                </a:moveTo>
                <a:lnTo>
                  <a:pt x="1243202" y="57912"/>
                </a:lnTo>
                <a:lnTo>
                  <a:pt x="1242822" y="58038"/>
                </a:lnTo>
                <a:lnTo>
                  <a:pt x="1243501" y="57912"/>
                </a:lnTo>
                <a:close/>
              </a:path>
              <a:path w="2654300" h="1222375">
                <a:moveTo>
                  <a:pt x="1298901" y="47625"/>
                </a:moveTo>
                <a:lnTo>
                  <a:pt x="1298575" y="47625"/>
                </a:lnTo>
                <a:lnTo>
                  <a:pt x="1298067" y="47751"/>
                </a:lnTo>
                <a:lnTo>
                  <a:pt x="1298901" y="47625"/>
                </a:lnTo>
                <a:close/>
              </a:path>
              <a:path w="2654300" h="1222375">
                <a:moveTo>
                  <a:pt x="1354664" y="39242"/>
                </a:moveTo>
                <a:lnTo>
                  <a:pt x="1353947" y="39242"/>
                </a:lnTo>
                <a:lnTo>
                  <a:pt x="1353566" y="39369"/>
                </a:lnTo>
                <a:lnTo>
                  <a:pt x="1354664" y="39242"/>
                </a:lnTo>
                <a:close/>
              </a:path>
              <a:path w="2654300" h="1222375">
                <a:moveTo>
                  <a:pt x="1874731" y="29971"/>
                </a:moveTo>
                <a:lnTo>
                  <a:pt x="1686814" y="29971"/>
                </a:lnTo>
                <a:lnTo>
                  <a:pt x="1742439" y="35305"/>
                </a:lnTo>
                <a:lnTo>
                  <a:pt x="1742059" y="35178"/>
                </a:lnTo>
                <a:lnTo>
                  <a:pt x="1900706" y="35178"/>
                </a:lnTo>
                <a:lnTo>
                  <a:pt x="1874731" y="29971"/>
                </a:lnTo>
                <a:close/>
              </a:path>
              <a:path w="2654300" h="1222375">
                <a:moveTo>
                  <a:pt x="1850963" y="25400"/>
                </a:moveTo>
                <a:lnTo>
                  <a:pt x="1576051" y="25402"/>
                </a:lnTo>
                <a:lnTo>
                  <a:pt x="1631950" y="26669"/>
                </a:lnTo>
                <a:lnTo>
                  <a:pt x="1631442" y="26669"/>
                </a:lnTo>
                <a:lnTo>
                  <a:pt x="1687322" y="30099"/>
                </a:lnTo>
                <a:lnTo>
                  <a:pt x="1686814" y="29971"/>
                </a:lnTo>
                <a:lnTo>
                  <a:pt x="1874731" y="29971"/>
                </a:lnTo>
                <a:lnTo>
                  <a:pt x="1856359" y="26288"/>
                </a:lnTo>
                <a:lnTo>
                  <a:pt x="1850963" y="2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84214" y="5490209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4" h="483235">
                <a:moveTo>
                  <a:pt x="27432" y="400685"/>
                </a:moveTo>
                <a:lnTo>
                  <a:pt x="0" y="483107"/>
                </a:lnTo>
                <a:lnTo>
                  <a:pt x="82423" y="455675"/>
                </a:lnTo>
                <a:lnTo>
                  <a:pt x="73151" y="446404"/>
                </a:lnTo>
                <a:lnTo>
                  <a:pt x="54990" y="446404"/>
                </a:lnTo>
                <a:lnTo>
                  <a:pt x="36575" y="428116"/>
                </a:lnTo>
                <a:lnTo>
                  <a:pt x="45721" y="418974"/>
                </a:lnTo>
                <a:lnTo>
                  <a:pt x="27432" y="400685"/>
                </a:lnTo>
                <a:close/>
              </a:path>
              <a:path w="483234" h="483235">
                <a:moveTo>
                  <a:pt x="45721" y="418974"/>
                </a:moveTo>
                <a:lnTo>
                  <a:pt x="36575" y="428116"/>
                </a:lnTo>
                <a:lnTo>
                  <a:pt x="54990" y="446404"/>
                </a:lnTo>
                <a:lnTo>
                  <a:pt x="64071" y="437324"/>
                </a:lnTo>
                <a:lnTo>
                  <a:pt x="45721" y="418974"/>
                </a:lnTo>
                <a:close/>
              </a:path>
              <a:path w="483234" h="483235">
                <a:moveTo>
                  <a:pt x="64071" y="437324"/>
                </a:moveTo>
                <a:lnTo>
                  <a:pt x="54990" y="446404"/>
                </a:lnTo>
                <a:lnTo>
                  <a:pt x="73151" y="446404"/>
                </a:lnTo>
                <a:lnTo>
                  <a:pt x="64071" y="437324"/>
                </a:lnTo>
                <a:close/>
              </a:path>
              <a:path w="483234" h="483235">
                <a:moveTo>
                  <a:pt x="464819" y="0"/>
                </a:moveTo>
                <a:lnTo>
                  <a:pt x="45721" y="418974"/>
                </a:lnTo>
                <a:lnTo>
                  <a:pt x="64071" y="437324"/>
                </a:lnTo>
                <a:lnTo>
                  <a:pt x="483108" y="18287"/>
                </a:lnTo>
                <a:lnTo>
                  <a:pt x="464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368034" y="6506718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19392" y="237680"/>
                </a:moveTo>
                <a:lnTo>
                  <a:pt x="201040" y="256031"/>
                </a:lnTo>
                <a:lnTo>
                  <a:pt x="283463" y="283463"/>
                </a:lnTo>
                <a:lnTo>
                  <a:pt x="271248" y="246760"/>
                </a:lnTo>
                <a:lnTo>
                  <a:pt x="228472" y="246760"/>
                </a:lnTo>
                <a:lnTo>
                  <a:pt x="219392" y="237680"/>
                </a:lnTo>
                <a:close/>
              </a:path>
              <a:path w="283845" h="283845">
                <a:moveTo>
                  <a:pt x="237680" y="219392"/>
                </a:moveTo>
                <a:lnTo>
                  <a:pt x="219392" y="237680"/>
                </a:lnTo>
                <a:lnTo>
                  <a:pt x="228472" y="246760"/>
                </a:lnTo>
                <a:lnTo>
                  <a:pt x="246761" y="228472"/>
                </a:lnTo>
                <a:lnTo>
                  <a:pt x="237680" y="219392"/>
                </a:lnTo>
                <a:close/>
              </a:path>
              <a:path w="283845" h="283845">
                <a:moveTo>
                  <a:pt x="256032" y="201040"/>
                </a:moveTo>
                <a:lnTo>
                  <a:pt x="237680" y="219392"/>
                </a:lnTo>
                <a:lnTo>
                  <a:pt x="246761" y="228472"/>
                </a:lnTo>
                <a:lnTo>
                  <a:pt x="228472" y="246760"/>
                </a:lnTo>
                <a:lnTo>
                  <a:pt x="271248" y="246760"/>
                </a:lnTo>
                <a:lnTo>
                  <a:pt x="256032" y="201040"/>
                </a:lnTo>
                <a:close/>
              </a:path>
              <a:path w="283845" h="283845">
                <a:moveTo>
                  <a:pt x="18287" y="0"/>
                </a:moveTo>
                <a:lnTo>
                  <a:pt x="0" y="18287"/>
                </a:lnTo>
                <a:lnTo>
                  <a:pt x="219392" y="237680"/>
                </a:lnTo>
                <a:lnTo>
                  <a:pt x="237680" y="219392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238882" y="4299584"/>
            <a:ext cx="5130165" cy="320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2610" marR="3054985" indent="385445">
              <a:lnSpc>
                <a:spcPct val="100000"/>
              </a:lnSpc>
              <a:spcBef>
                <a:spcPts val="100"/>
              </a:spcBef>
            </a:pPr>
            <a:r>
              <a:rPr sz="3600" spc="-150" dirty="0">
                <a:solidFill>
                  <a:srgbClr val="174F85"/>
                </a:solidFill>
                <a:latin typeface="Arial"/>
                <a:cs typeface="Arial"/>
              </a:rPr>
              <a:t>Key  </a:t>
            </a:r>
            <a:r>
              <a:rPr sz="3600" spc="-55" dirty="0">
                <a:solidFill>
                  <a:srgbClr val="174F85"/>
                </a:solidFill>
                <a:latin typeface="Arial"/>
                <a:cs typeface="Arial"/>
              </a:rPr>
              <a:t>Vec</a:t>
            </a:r>
            <a:r>
              <a:rPr sz="3600" spc="-45" dirty="0">
                <a:solidFill>
                  <a:srgbClr val="174F85"/>
                </a:solidFill>
                <a:latin typeface="Arial"/>
                <a:cs typeface="Arial"/>
              </a:rPr>
              <a:t>t</a:t>
            </a:r>
            <a:r>
              <a:rPr sz="3600" spc="-65" dirty="0">
                <a:solidFill>
                  <a:srgbClr val="174F85"/>
                </a:solidFill>
                <a:latin typeface="Arial"/>
                <a:cs typeface="Arial"/>
              </a:rPr>
              <a:t>ors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  <a:tabLst>
                <a:tab pos="399415" algn="l"/>
              </a:tabLst>
            </a:pPr>
            <a:r>
              <a:rPr sz="5400" spc="-217" baseline="-3086" dirty="0">
                <a:latin typeface="Arial"/>
                <a:cs typeface="Arial"/>
              </a:rPr>
              <a:t>I	</a:t>
            </a:r>
            <a:r>
              <a:rPr sz="3600" spc="-65" dirty="0">
                <a:latin typeface="Arial"/>
                <a:cs typeface="Arial"/>
              </a:rPr>
              <a:t>hate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400">
              <a:latin typeface="Times New Roman"/>
              <a:cs typeface="Times New Roman"/>
            </a:endParaRPr>
          </a:p>
          <a:p>
            <a:pPr marL="1961514">
              <a:lnSpc>
                <a:spcPct val="100000"/>
              </a:lnSpc>
              <a:tabLst>
                <a:tab pos="3663315" algn="l"/>
              </a:tabLst>
            </a:pPr>
            <a:r>
              <a:rPr sz="3600" spc="-35" dirty="0">
                <a:latin typeface="Arial"/>
                <a:cs typeface="Arial"/>
              </a:rPr>
              <a:t>a</a:t>
            </a:r>
            <a:r>
              <a:rPr sz="3600" spc="-52" baseline="-4629" dirty="0">
                <a:latin typeface="Arial"/>
                <a:cs typeface="Arial"/>
              </a:rPr>
              <a:t>1</a:t>
            </a:r>
            <a:r>
              <a:rPr sz="3600" spc="-35" dirty="0">
                <a:latin typeface="Arial"/>
                <a:cs typeface="Arial"/>
              </a:rPr>
              <a:t>=2.1	a</a:t>
            </a:r>
            <a:r>
              <a:rPr sz="3600" spc="-52" baseline="-4629" dirty="0">
                <a:latin typeface="Arial"/>
                <a:cs typeface="Arial"/>
              </a:rPr>
              <a:t>2</a:t>
            </a:r>
            <a:r>
              <a:rPr sz="3600" spc="-35" dirty="0">
                <a:latin typeface="Arial"/>
                <a:cs typeface="Arial"/>
              </a:rPr>
              <a:t>=-0.1</a:t>
            </a:r>
            <a:endParaRPr sz="36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732776" y="6007582"/>
            <a:ext cx="676681" cy="67668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771510" y="6021070"/>
            <a:ext cx="603758" cy="60312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12083" y="5700521"/>
            <a:ext cx="4568190" cy="1413510"/>
          </a:xfrm>
          <a:custGeom>
            <a:avLst/>
            <a:gdLst/>
            <a:ahLst/>
            <a:cxnLst/>
            <a:rect l="l" t="t" r="r" b="b"/>
            <a:pathLst>
              <a:path w="4568190" h="1413509">
                <a:moveTo>
                  <a:pt x="2076069" y="0"/>
                </a:moveTo>
                <a:lnTo>
                  <a:pt x="1942338" y="1142"/>
                </a:lnTo>
                <a:lnTo>
                  <a:pt x="1808861" y="7365"/>
                </a:lnTo>
                <a:lnTo>
                  <a:pt x="1676273" y="19050"/>
                </a:lnTo>
                <a:lnTo>
                  <a:pt x="1610360" y="27177"/>
                </a:lnTo>
                <a:lnTo>
                  <a:pt x="1544701" y="36956"/>
                </a:lnTo>
                <a:lnTo>
                  <a:pt x="1479423" y="48387"/>
                </a:lnTo>
                <a:lnTo>
                  <a:pt x="1414526" y="61467"/>
                </a:lnTo>
                <a:lnTo>
                  <a:pt x="1349883" y="76326"/>
                </a:lnTo>
                <a:lnTo>
                  <a:pt x="1285875" y="93090"/>
                </a:lnTo>
                <a:lnTo>
                  <a:pt x="1222375" y="111760"/>
                </a:lnTo>
                <a:lnTo>
                  <a:pt x="1159256" y="132333"/>
                </a:lnTo>
                <a:lnTo>
                  <a:pt x="1096771" y="155066"/>
                </a:lnTo>
                <a:lnTo>
                  <a:pt x="1034795" y="179831"/>
                </a:lnTo>
                <a:lnTo>
                  <a:pt x="973708" y="206755"/>
                </a:lnTo>
                <a:lnTo>
                  <a:pt x="913257" y="235838"/>
                </a:lnTo>
                <a:lnTo>
                  <a:pt x="853313" y="267335"/>
                </a:lnTo>
                <a:lnTo>
                  <a:pt x="794257" y="300989"/>
                </a:lnTo>
                <a:lnTo>
                  <a:pt x="736092" y="337312"/>
                </a:lnTo>
                <a:lnTo>
                  <a:pt x="678815" y="375919"/>
                </a:lnTo>
                <a:lnTo>
                  <a:pt x="646303" y="399288"/>
                </a:lnTo>
                <a:lnTo>
                  <a:pt x="614553" y="423290"/>
                </a:lnTo>
                <a:lnTo>
                  <a:pt x="583311" y="448055"/>
                </a:lnTo>
                <a:lnTo>
                  <a:pt x="552831" y="473455"/>
                </a:lnTo>
                <a:lnTo>
                  <a:pt x="522986" y="499617"/>
                </a:lnTo>
                <a:lnTo>
                  <a:pt x="493776" y="526288"/>
                </a:lnTo>
                <a:lnTo>
                  <a:pt x="465328" y="553719"/>
                </a:lnTo>
                <a:lnTo>
                  <a:pt x="437515" y="581660"/>
                </a:lnTo>
                <a:lnTo>
                  <a:pt x="410337" y="610362"/>
                </a:lnTo>
                <a:lnTo>
                  <a:pt x="383920" y="639699"/>
                </a:lnTo>
                <a:lnTo>
                  <a:pt x="358267" y="669543"/>
                </a:lnTo>
                <a:lnTo>
                  <a:pt x="333248" y="699897"/>
                </a:lnTo>
                <a:lnTo>
                  <a:pt x="308991" y="731012"/>
                </a:lnTo>
                <a:lnTo>
                  <a:pt x="285623" y="762380"/>
                </a:lnTo>
                <a:lnTo>
                  <a:pt x="262890" y="794512"/>
                </a:lnTo>
                <a:lnTo>
                  <a:pt x="240919" y="827151"/>
                </a:lnTo>
                <a:lnTo>
                  <a:pt x="219710" y="860297"/>
                </a:lnTo>
                <a:lnTo>
                  <a:pt x="199263" y="893826"/>
                </a:lnTo>
                <a:lnTo>
                  <a:pt x="179578" y="927861"/>
                </a:lnTo>
                <a:lnTo>
                  <a:pt x="160655" y="962405"/>
                </a:lnTo>
                <a:lnTo>
                  <a:pt x="142620" y="997330"/>
                </a:lnTo>
                <a:lnTo>
                  <a:pt x="125476" y="1032763"/>
                </a:lnTo>
                <a:lnTo>
                  <a:pt x="108966" y="1068704"/>
                </a:lnTo>
                <a:lnTo>
                  <a:pt x="93471" y="1105027"/>
                </a:lnTo>
                <a:lnTo>
                  <a:pt x="78740" y="1141602"/>
                </a:lnTo>
                <a:lnTo>
                  <a:pt x="64896" y="1178559"/>
                </a:lnTo>
                <a:lnTo>
                  <a:pt x="51816" y="1216025"/>
                </a:lnTo>
                <a:lnTo>
                  <a:pt x="39751" y="1253744"/>
                </a:lnTo>
                <a:lnTo>
                  <a:pt x="28448" y="1291844"/>
                </a:lnTo>
                <a:lnTo>
                  <a:pt x="18034" y="1330197"/>
                </a:lnTo>
                <a:lnTo>
                  <a:pt x="8509" y="1368933"/>
                </a:lnTo>
                <a:lnTo>
                  <a:pt x="0" y="1407795"/>
                </a:lnTo>
                <a:lnTo>
                  <a:pt x="24765" y="1413255"/>
                </a:lnTo>
                <a:lnTo>
                  <a:pt x="33218" y="1374775"/>
                </a:lnTo>
                <a:lnTo>
                  <a:pt x="33336" y="1374520"/>
                </a:lnTo>
                <a:lnTo>
                  <a:pt x="42609" y="1336675"/>
                </a:lnTo>
                <a:lnTo>
                  <a:pt x="52831" y="1298575"/>
                </a:lnTo>
                <a:lnTo>
                  <a:pt x="63932" y="1261364"/>
                </a:lnTo>
                <a:lnTo>
                  <a:pt x="75823" y="1224279"/>
                </a:lnTo>
                <a:lnTo>
                  <a:pt x="88684" y="1187322"/>
                </a:lnTo>
                <a:lnTo>
                  <a:pt x="102267" y="1150873"/>
                </a:lnTo>
                <a:lnTo>
                  <a:pt x="116863" y="1114805"/>
                </a:lnTo>
                <a:lnTo>
                  <a:pt x="132224" y="1079119"/>
                </a:lnTo>
                <a:lnTo>
                  <a:pt x="148346" y="1043813"/>
                </a:lnTo>
                <a:lnTo>
                  <a:pt x="165231" y="1008888"/>
                </a:lnTo>
                <a:lnTo>
                  <a:pt x="183133" y="974216"/>
                </a:lnTo>
                <a:lnTo>
                  <a:pt x="201803" y="940180"/>
                </a:lnTo>
                <a:lnTo>
                  <a:pt x="221106" y="906652"/>
                </a:lnTo>
                <a:lnTo>
                  <a:pt x="241300" y="873505"/>
                </a:lnTo>
                <a:lnTo>
                  <a:pt x="262128" y="840994"/>
                </a:lnTo>
                <a:lnTo>
                  <a:pt x="283844" y="808863"/>
                </a:lnTo>
                <a:lnTo>
                  <a:pt x="306196" y="777239"/>
                </a:lnTo>
                <a:lnTo>
                  <a:pt x="329122" y="746505"/>
                </a:lnTo>
                <a:lnTo>
                  <a:pt x="353087" y="715899"/>
                </a:lnTo>
                <a:lnTo>
                  <a:pt x="377616" y="686053"/>
                </a:lnTo>
                <a:lnTo>
                  <a:pt x="403098" y="656336"/>
                </a:lnTo>
                <a:lnTo>
                  <a:pt x="428904" y="627761"/>
                </a:lnTo>
                <a:lnTo>
                  <a:pt x="455809" y="599439"/>
                </a:lnTo>
                <a:lnTo>
                  <a:pt x="455676" y="599439"/>
                </a:lnTo>
                <a:lnTo>
                  <a:pt x="482983" y="571880"/>
                </a:lnTo>
                <a:lnTo>
                  <a:pt x="511302" y="544702"/>
                </a:lnTo>
                <a:lnTo>
                  <a:pt x="539865" y="518540"/>
                </a:lnTo>
                <a:lnTo>
                  <a:pt x="569468" y="492632"/>
                </a:lnTo>
                <a:lnTo>
                  <a:pt x="599440" y="467613"/>
                </a:lnTo>
                <a:lnTo>
                  <a:pt x="630174" y="443229"/>
                </a:lnTo>
                <a:lnTo>
                  <a:pt x="661374" y="419735"/>
                </a:lnTo>
                <a:lnTo>
                  <a:pt x="693419" y="396620"/>
                </a:lnTo>
                <a:lnTo>
                  <a:pt x="749685" y="358775"/>
                </a:lnTo>
                <a:lnTo>
                  <a:pt x="750062" y="358520"/>
                </a:lnTo>
                <a:lnTo>
                  <a:pt x="807466" y="322706"/>
                </a:lnTo>
                <a:lnTo>
                  <a:pt x="865758" y="289432"/>
                </a:lnTo>
                <a:lnTo>
                  <a:pt x="924572" y="258572"/>
                </a:lnTo>
                <a:lnTo>
                  <a:pt x="924432" y="258572"/>
                </a:lnTo>
                <a:lnTo>
                  <a:pt x="984504" y="229742"/>
                </a:lnTo>
                <a:lnTo>
                  <a:pt x="984699" y="229742"/>
                </a:lnTo>
                <a:lnTo>
                  <a:pt x="1044667" y="203326"/>
                </a:lnTo>
                <a:lnTo>
                  <a:pt x="1044448" y="203326"/>
                </a:lnTo>
                <a:lnTo>
                  <a:pt x="1105725" y="178815"/>
                </a:lnTo>
                <a:lnTo>
                  <a:pt x="1167414" y="156463"/>
                </a:lnTo>
                <a:lnTo>
                  <a:pt x="1229995" y="136016"/>
                </a:lnTo>
                <a:lnTo>
                  <a:pt x="1292860" y="117475"/>
                </a:lnTo>
                <a:lnTo>
                  <a:pt x="1356233" y="100964"/>
                </a:lnTo>
                <a:lnTo>
                  <a:pt x="1356400" y="100964"/>
                </a:lnTo>
                <a:lnTo>
                  <a:pt x="1419987" y="86232"/>
                </a:lnTo>
                <a:lnTo>
                  <a:pt x="1420359" y="86232"/>
                </a:lnTo>
                <a:lnTo>
                  <a:pt x="1484249" y="73278"/>
                </a:lnTo>
                <a:lnTo>
                  <a:pt x="1484598" y="73278"/>
                </a:lnTo>
                <a:lnTo>
                  <a:pt x="1548892" y="62102"/>
                </a:lnTo>
                <a:lnTo>
                  <a:pt x="1548511" y="62102"/>
                </a:lnTo>
                <a:lnTo>
                  <a:pt x="1613916" y="52324"/>
                </a:lnTo>
                <a:lnTo>
                  <a:pt x="1614560" y="52324"/>
                </a:lnTo>
                <a:lnTo>
                  <a:pt x="1679194" y="44323"/>
                </a:lnTo>
                <a:lnTo>
                  <a:pt x="1678813" y="44323"/>
                </a:lnTo>
                <a:lnTo>
                  <a:pt x="1810893" y="32638"/>
                </a:lnTo>
                <a:lnTo>
                  <a:pt x="1810385" y="32638"/>
                </a:lnTo>
                <a:lnTo>
                  <a:pt x="1943227" y="26542"/>
                </a:lnTo>
                <a:lnTo>
                  <a:pt x="1942719" y="26542"/>
                </a:lnTo>
                <a:lnTo>
                  <a:pt x="2075780" y="25402"/>
                </a:lnTo>
                <a:lnTo>
                  <a:pt x="2503885" y="25400"/>
                </a:lnTo>
                <a:lnTo>
                  <a:pt x="2477135" y="22478"/>
                </a:lnTo>
                <a:lnTo>
                  <a:pt x="2343785" y="11175"/>
                </a:lnTo>
                <a:lnTo>
                  <a:pt x="2210054" y="3555"/>
                </a:lnTo>
                <a:lnTo>
                  <a:pt x="2076069" y="0"/>
                </a:lnTo>
                <a:close/>
              </a:path>
              <a:path w="4568190" h="1413509">
                <a:moveTo>
                  <a:pt x="33336" y="1374520"/>
                </a:moveTo>
                <a:lnTo>
                  <a:pt x="33274" y="1374775"/>
                </a:lnTo>
                <a:lnTo>
                  <a:pt x="33336" y="1374520"/>
                </a:lnTo>
                <a:close/>
              </a:path>
              <a:path w="4568190" h="1413509">
                <a:moveTo>
                  <a:pt x="42671" y="1336420"/>
                </a:moveTo>
                <a:lnTo>
                  <a:pt x="42544" y="1336675"/>
                </a:lnTo>
                <a:lnTo>
                  <a:pt x="42671" y="1336420"/>
                </a:lnTo>
                <a:close/>
              </a:path>
              <a:path w="4568190" h="1413509">
                <a:moveTo>
                  <a:pt x="52944" y="1298575"/>
                </a:moveTo>
                <a:lnTo>
                  <a:pt x="52831" y="1298955"/>
                </a:lnTo>
                <a:lnTo>
                  <a:pt x="52944" y="1298575"/>
                </a:lnTo>
                <a:close/>
              </a:path>
              <a:path w="4568190" h="1413509">
                <a:moveTo>
                  <a:pt x="64007" y="1261109"/>
                </a:moveTo>
                <a:lnTo>
                  <a:pt x="63881" y="1261364"/>
                </a:lnTo>
                <a:lnTo>
                  <a:pt x="64007" y="1261109"/>
                </a:lnTo>
                <a:close/>
              </a:path>
              <a:path w="4568190" h="1413509">
                <a:moveTo>
                  <a:pt x="88773" y="1187069"/>
                </a:moveTo>
                <a:lnTo>
                  <a:pt x="88645" y="1187322"/>
                </a:lnTo>
                <a:lnTo>
                  <a:pt x="88773" y="1187069"/>
                </a:lnTo>
                <a:close/>
              </a:path>
              <a:path w="4568190" h="1413509">
                <a:moveTo>
                  <a:pt x="102362" y="1150620"/>
                </a:moveTo>
                <a:lnTo>
                  <a:pt x="102235" y="1150873"/>
                </a:lnTo>
                <a:lnTo>
                  <a:pt x="102362" y="1150620"/>
                </a:lnTo>
                <a:close/>
              </a:path>
              <a:path w="4568190" h="1413509">
                <a:moveTo>
                  <a:pt x="116967" y="1114552"/>
                </a:moveTo>
                <a:lnTo>
                  <a:pt x="116840" y="1114805"/>
                </a:lnTo>
                <a:lnTo>
                  <a:pt x="116967" y="1114552"/>
                </a:lnTo>
                <a:close/>
              </a:path>
              <a:path w="4568190" h="1413509">
                <a:moveTo>
                  <a:pt x="132333" y="1078864"/>
                </a:moveTo>
                <a:lnTo>
                  <a:pt x="132206" y="1079119"/>
                </a:lnTo>
                <a:lnTo>
                  <a:pt x="132333" y="1078864"/>
                </a:lnTo>
                <a:close/>
              </a:path>
              <a:path w="4568190" h="1413509">
                <a:moveTo>
                  <a:pt x="201822" y="940180"/>
                </a:moveTo>
                <a:lnTo>
                  <a:pt x="201676" y="940434"/>
                </a:lnTo>
                <a:lnTo>
                  <a:pt x="201822" y="940180"/>
                </a:lnTo>
                <a:close/>
              </a:path>
              <a:path w="4568190" h="1413509">
                <a:moveTo>
                  <a:pt x="221134" y="906652"/>
                </a:moveTo>
                <a:lnTo>
                  <a:pt x="220980" y="906907"/>
                </a:lnTo>
                <a:lnTo>
                  <a:pt x="221134" y="906652"/>
                </a:lnTo>
                <a:close/>
              </a:path>
              <a:path w="4568190" h="1413509">
                <a:moveTo>
                  <a:pt x="241335" y="873505"/>
                </a:moveTo>
                <a:lnTo>
                  <a:pt x="241173" y="873759"/>
                </a:lnTo>
                <a:lnTo>
                  <a:pt x="241335" y="873505"/>
                </a:lnTo>
                <a:close/>
              </a:path>
              <a:path w="4568190" h="1413509">
                <a:moveTo>
                  <a:pt x="262172" y="840994"/>
                </a:moveTo>
                <a:lnTo>
                  <a:pt x="262001" y="841247"/>
                </a:lnTo>
                <a:lnTo>
                  <a:pt x="262172" y="840994"/>
                </a:lnTo>
                <a:close/>
              </a:path>
              <a:path w="4568190" h="1413509">
                <a:moveTo>
                  <a:pt x="283897" y="808863"/>
                </a:moveTo>
                <a:lnTo>
                  <a:pt x="283718" y="809116"/>
                </a:lnTo>
                <a:lnTo>
                  <a:pt x="283897" y="808863"/>
                </a:lnTo>
                <a:close/>
              </a:path>
              <a:path w="4568190" h="1413509">
                <a:moveTo>
                  <a:pt x="306258" y="777239"/>
                </a:moveTo>
                <a:lnTo>
                  <a:pt x="306069" y="777493"/>
                </a:lnTo>
                <a:lnTo>
                  <a:pt x="306258" y="777239"/>
                </a:lnTo>
                <a:close/>
              </a:path>
              <a:path w="4568190" h="1413509">
                <a:moveTo>
                  <a:pt x="329311" y="746251"/>
                </a:moveTo>
                <a:lnTo>
                  <a:pt x="329056" y="746505"/>
                </a:lnTo>
                <a:lnTo>
                  <a:pt x="329311" y="746251"/>
                </a:lnTo>
                <a:close/>
              </a:path>
              <a:path w="4568190" h="1413509">
                <a:moveTo>
                  <a:pt x="353187" y="715772"/>
                </a:moveTo>
                <a:close/>
              </a:path>
              <a:path w="4568190" h="1413509">
                <a:moveTo>
                  <a:pt x="377825" y="685800"/>
                </a:moveTo>
                <a:lnTo>
                  <a:pt x="377570" y="686053"/>
                </a:lnTo>
                <a:lnTo>
                  <a:pt x="377825" y="685800"/>
                </a:lnTo>
                <a:close/>
              </a:path>
              <a:path w="4568190" h="1413509">
                <a:moveTo>
                  <a:pt x="403199" y="656336"/>
                </a:moveTo>
                <a:lnTo>
                  <a:pt x="402970" y="656589"/>
                </a:lnTo>
                <a:lnTo>
                  <a:pt x="403199" y="656336"/>
                </a:lnTo>
                <a:close/>
              </a:path>
              <a:path w="4568190" h="1413509">
                <a:moveTo>
                  <a:pt x="429132" y="627506"/>
                </a:moveTo>
                <a:lnTo>
                  <a:pt x="428879" y="627761"/>
                </a:lnTo>
                <a:lnTo>
                  <a:pt x="429132" y="627506"/>
                </a:lnTo>
                <a:close/>
              </a:path>
              <a:path w="4568190" h="1413509">
                <a:moveTo>
                  <a:pt x="455930" y="599313"/>
                </a:moveTo>
                <a:lnTo>
                  <a:pt x="455676" y="599439"/>
                </a:lnTo>
                <a:lnTo>
                  <a:pt x="455809" y="599439"/>
                </a:lnTo>
                <a:close/>
              </a:path>
              <a:path w="4568190" h="1413509">
                <a:moveTo>
                  <a:pt x="4492225" y="524432"/>
                </a:moveTo>
                <a:lnTo>
                  <a:pt x="4483227" y="548131"/>
                </a:lnTo>
                <a:lnTo>
                  <a:pt x="4568063" y="539495"/>
                </a:lnTo>
                <a:lnTo>
                  <a:pt x="4558334" y="528954"/>
                </a:lnTo>
                <a:lnTo>
                  <a:pt x="4504182" y="528954"/>
                </a:lnTo>
                <a:lnTo>
                  <a:pt x="4492225" y="524432"/>
                </a:lnTo>
                <a:close/>
              </a:path>
              <a:path w="4568190" h="1413509">
                <a:moveTo>
                  <a:pt x="511325" y="544702"/>
                </a:moveTo>
                <a:lnTo>
                  <a:pt x="511048" y="544956"/>
                </a:lnTo>
                <a:lnTo>
                  <a:pt x="511325" y="544702"/>
                </a:lnTo>
                <a:close/>
              </a:path>
              <a:path w="4568190" h="1413509">
                <a:moveTo>
                  <a:pt x="4501235" y="500700"/>
                </a:moveTo>
                <a:lnTo>
                  <a:pt x="4492225" y="524432"/>
                </a:lnTo>
                <a:lnTo>
                  <a:pt x="4504182" y="528954"/>
                </a:lnTo>
                <a:lnTo>
                  <a:pt x="4513072" y="505205"/>
                </a:lnTo>
                <a:lnTo>
                  <a:pt x="4501235" y="500700"/>
                </a:lnTo>
                <a:close/>
              </a:path>
              <a:path w="4568190" h="1413509">
                <a:moveTo>
                  <a:pt x="4510278" y="476885"/>
                </a:moveTo>
                <a:lnTo>
                  <a:pt x="4501235" y="500700"/>
                </a:lnTo>
                <a:lnTo>
                  <a:pt x="4513072" y="505205"/>
                </a:lnTo>
                <a:lnTo>
                  <a:pt x="4504182" y="528954"/>
                </a:lnTo>
                <a:lnTo>
                  <a:pt x="4558334" y="528954"/>
                </a:lnTo>
                <a:lnTo>
                  <a:pt x="4510278" y="476885"/>
                </a:lnTo>
                <a:close/>
              </a:path>
              <a:path w="4568190" h="1413509">
                <a:moveTo>
                  <a:pt x="4191850" y="391413"/>
                </a:moveTo>
                <a:lnTo>
                  <a:pt x="4110355" y="391413"/>
                </a:lnTo>
                <a:lnTo>
                  <a:pt x="4224147" y="428751"/>
                </a:lnTo>
                <a:lnTo>
                  <a:pt x="4223893" y="428751"/>
                </a:lnTo>
                <a:lnTo>
                  <a:pt x="4337431" y="467867"/>
                </a:lnTo>
                <a:lnTo>
                  <a:pt x="4450715" y="508635"/>
                </a:lnTo>
                <a:lnTo>
                  <a:pt x="4450461" y="508635"/>
                </a:lnTo>
                <a:lnTo>
                  <a:pt x="4492225" y="524432"/>
                </a:lnTo>
                <a:lnTo>
                  <a:pt x="4501235" y="500700"/>
                </a:lnTo>
                <a:lnTo>
                  <a:pt x="4459351" y="484758"/>
                </a:lnTo>
                <a:lnTo>
                  <a:pt x="4345813" y="443864"/>
                </a:lnTo>
                <a:lnTo>
                  <a:pt x="4232148" y="404622"/>
                </a:lnTo>
                <a:lnTo>
                  <a:pt x="4191850" y="391413"/>
                </a:lnTo>
                <a:close/>
              </a:path>
              <a:path w="4568190" h="1413509">
                <a:moveTo>
                  <a:pt x="540004" y="518413"/>
                </a:moveTo>
                <a:lnTo>
                  <a:pt x="539750" y="518540"/>
                </a:lnTo>
                <a:lnTo>
                  <a:pt x="540004" y="518413"/>
                </a:lnTo>
                <a:close/>
              </a:path>
              <a:path w="4568190" h="1413509">
                <a:moveTo>
                  <a:pt x="569517" y="492632"/>
                </a:moveTo>
                <a:lnTo>
                  <a:pt x="569214" y="492887"/>
                </a:lnTo>
                <a:lnTo>
                  <a:pt x="569517" y="492632"/>
                </a:lnTo>
                <a:close/>
              </a:path>
              <a:path w="4568190" h="1413509">
                <a:moveTo>
                  <a:pt x="599505" y="467613"/>
                </a:moveTo>
                <a:lnTo>
                  <a:pt x="599186" y="467867"/>
                </a:lnTo>
                <a:lnTo>
                  <a:pt x="599505" y="467613"/>
                </a:lnTo>
                <a:close/>
              </a:path>
              <a:path w="4568190" h="1413509">
                <a:moveTo>
                  <a:pt x="630256" y="443229"/>
                </a:moveTo>
                <a:lnTo>
                  <a:pt x="629919" y="443483"/>
                </a:lnTo>
                <a:lnTo>
                  <a:pt x="630256" y="443229"/>
                </a:lnTo>
                <a:close/>
              </a:path>
              <a:path w="4568190" h="1413509">
                <a:moveTo>
                  <a:pt x="661543" y="419607"/>
                </a:moveTo>
                <a:lnTo>
                  <a:pt x="661289" y="419735"/>
                </a:lnTo>
                <a:lnTo>
                  <a:pt x="661543" y="419607"/>
                </a:lnTo>
                <a:close/>
              </a:path>
              <a:path w="4568190" h="1413509">
                <a:moveTo>
                  <a:pt x="693542" y="396620"/>
                </a:moveTo>
                <a:lnTo>
                  <a:pt x="693166" y="396875"/>
                </a:lnTo>
                <a:lnTo>
                  <a:pt x="693542" y="396620"/>
                </a:lnTo>
                <a:close/>
              </a:path>
              <a:path w="4568190" h="1413509">
                <a:moveTo>
                  <a:pt x="4081701" y="355853"/>
                </a:moveTo>
                <a:lnTo>
                  <a:pt x="3996690" y="355853"/>
                </a:lnTo>
                <a:lnTo>
                  <a:pt x="4110609" y="391540"/>
                </a:lnTo>
                <a:lnTo>
                  <a:pt x="4110355" y="391413"/>
                </a:lnTo>
                <a:lnTo>
                  <a:pt x="4191850" y="391413"/>
                </a:lnTo>
                <a:lnTo>
                  <a:pt x="4118229" y="367283"/>
                </a:lnTo>
                <a:lnTo>
                  <a:pt x="4081701" y="355853"/>
                </a:lnTo>
                <a:close/>
              </a:path>
              <a:path w="4568190" h="1413509">
                <a:moveTo>
                  <a:pt x="750087" y="358520"/>
                </a:moveTo>
                <a:lnTo>
                  <a:pt x="749737" y="358739"/>
                </a:lnTo>
                <a:lnTo>
                  <a:pt x="750087" y="358520"/>
                </a:lnTo>
                <a:close/>
              </a:path>
              <a:path w="4568190" h="1413509">
                <a:moveTo>
                  <a:pt x="3972076" y="322072"/>
                </a:moveTo>
                <a:lnTo>
                  <a:pt x="3882771" y="322072"/>
                </a:lnTo>
                <a:lnTo>
                  <a:pt x="3996817" y="355980"/>
                </a:lnTo>
                <a:lnTo>
                  <a:pt x="4081701" y="355853"/>
                </a:lnTo>
                <a:lnTo>
                  <a:pt x="4004183" y="331597"/>
                </a:lnTo>
                <a:lnTo>
                  <a:pt x="3972076" y="322072"/>
                </a:lnTo>
                <a:close/>
              </a:path>
              <a:path w="4568190" h="1413509">
                <a:moveTo>
                  <a:pt x="807529" y="322706"/>
                </a:moveTo>
                <a:lnTo>
                  <a:pt x="807085" y="322961"/>
                </a:lnTo>
                <a:lnTo>
                  <a:pt x="807529" y="322706"/>
                </a:lnTo>
                <a:close/>
              </a:path>
              <a:path w="4568190" h="1413509">
                <a:moveTo>
                  <a:pt x="3645228" y="231266"/>
                </a:moveTo>
                <a:lnTo>
                  <a:pt x="3540252" y="231266"/>
                </a:lnTo>
                <a:lnTo>
                  <a:pt x="3654806" y="259841"/>
                </a:lnTo>
                <a:lnTo>
                  <a:pt x="3654552" y="259841"/>
                </a:lnTo>
                <a:lnTo>
                  <a:pt x="3768979" y="290194"/>
                </a:lnTo>
                <a:lnTo>
                  <a:pt x="3768852" y="290194"/>
                </a:lnTo>
                <a:lnTo>
                  <a:pt x="3883025" y="322199"/>
                </a:lnTo>
                <a:lnTo>
                  <a:pt x="3882771" y="322072"/>
                </a:lnTo>
                <a:lnTo>
                  <a:pt x="3972076" y="322072"/>
                </a:lnTo>
                <a:lnTo>
                  <a:pt x="3889883" y="297688"/>
                </a:lnTo>
                <a:lnTo>
                  <a:pt x="3775583" y="265683"/>
                </a:lnTo>
                <a:lnTo>
                  <a:pt x="3661029" y="235203"/>
                </a:lnTo>
                <a:lnTo>
                  <a:pt x="3645228" y="231266"/>
                </a:lnTo>
                <a:close/>
              </a:path>
              <a:path w="4568190" h="1413509">
                <a:moveTo>
                  <a:pt x="865861" y="289432"/>
                </a:moveTo>
                <a:lnTo>
                  <a:pt x="865378" y="289687"/>
                </a:lnTo>
                <a:lnTo>
                  <a:pt x="865861" y="289432"/>
                </a:lnTo>
                <a:close/>
              </a:path>
              <a:path w="4568190" h="1413509">
                <a:moveTo>
                  <a:pt x="924814" y="258444"/>
                </a:moveTo>
                <a:lnTo>
                  <a:pt x="924432" y="258572"/>
                </a:lnTo>
                <a:lnTo>
                  <a:pt x="924572" y="258572"/>
                </a:lnTo>
                <a:lnTo>
                  <a:pt x="924814" y="258444"/>
                </a:lnTo>
                <a:close/>
              </a:path>
              <a:path w="4568190" h="1413509">
                <a:moveTo>
                  <a:pt x="3429798" y="179324"/>
                </a:moveTo>
                <a:lnTo>
                  <a:pt x="3311271" y="179324"/>
                </a:lnTo>
                <a:lnTo>
                  <a:pt x="3426079" y="204469"/>
                </a:lnTo>
                <a:lnTo>
                  <a:pt x="3425825" y="204469"/>
                </a:lnTo>
                <a:lnTo>
                  <a:pt x="3540379" y="231393"/>
                </a:lnTo>
                <a:lnTo>
                  <a:pt x="3540252" y="231266"/>
                </a:lnTo>
                <a:lnTo>
                  <a:pt x="3645228" y="231266"/>
                </a:lnTo>
                <a:lnTo>
                  <a:pt x="3546348" y="206628"/>
                </a:lnTo>
                <a:lnTo>
                  <a:pt x="3431540" y="179704"/>
                </a:lnTo>
                <a:lnTo>
                  <a:pt x="3429798" y="179324"/>
                </a:lnTo>
                <a:close/>
              </a:path>
              <a:path w="4568190" h="1413509">
                <a:moveTo>
                  <a:pt x="984699" y="229742"/>
                </a:moveTo>
                <a:lnTo>
                  <a:pt x="984504" y="229742"/>
                </a:lnTo>
                <a:lnTo>
                  <a:pt x="984123" y="229997"/>
                </a:lnTo>
                <a:lnTo>
                  <a:pt x="984699" y="229742"/>
                </a:lnTo>
                <a:close/>
              </a:path>
              <a:path w="4568190" h="1413509">
                <a:moveTo>
                  <a:pt x="1044956" y="203200"/>
                </a:moveTo>
                <a:lnTo>
                  <a:pt x="1044448" y="203326"/>
                </a:lnTo>
                <a:lnTo>
                  <a:pt x="1044667" y="203326"/>
                </a:lnTo>
                <a:lnTo>
                  <a:pt x="1044956" y="203200"/>
                </a:lnTo>
                <a:close/>
              </a:path>
              <a:path w="4568190" h="1413509">
                <a:moveTo>
                  <a:pt x="3322409" y="155828"/>
                </a:moveTo>
                <a:lnTo>
                  <a:pt x="3196590" y="155828"/>
                </a:lnTo>
                <a:lnTo>
                  <a:pt x="3311398" y="179450"/>
                </a:lnTo>
                <a:lnTo>
                  <a:pt x="3429798" y="179324"/>
                </a:lnTo>
                <a:lnTo>
                  <a:pt x="3322409" y="155828"/>
                </a:lnTo>
                <a:close/>
              </a:path>
              <a:path w="4568190" h="1413509">
                <a:moveTo>
                  <a:pt x="1106043" y="178688"/>
                </a:moveTo>
                <a:lnTo>
                  <a:pt x="1105662" y="178815"/>
                </a:lnTo>
                <a:lnTo>
                  <a:pt x="1106043" y="178688"/>
                </a:lnTo>
                <a:close/>
              </a:path>
              <a:path w="4568190" h="1413509">
                <a:moveTo>
                  <a:pt x="3008600" y="95630"/>
                </a:moveTo>
                <a:lnTo>
                  <a:pt x="2852420" y="95630"/>
                </a:lnTo>
                <a:lnTo>
                  <a:pt x="2967355" y="114173"/>
                </a:lnTo>
                <a:lnTo>
                  <a:pt x="3082163" y="134238"/>
                </a:lnTo>
                <a:lnTo>
                  <a:pt x="3081909" y="134238"/>
                </a:lnTo>
                <a:lnTo>
                  <a:pt x="3196844" y="155955"/>
                </a:lnTo>
                <a:lnTo>
                  <a:pt x="3196590" y="155828"/>
                </a:lnTo>
                <a:lnTo>
                  <a:pt x="3322409" y="155828"/>
                </a:lnTo>
                <a:lnTo>
                  <a:pt x="3316605" y="154558"/>
                </a:lnTo>
                <a:lnTo>
                  <a:pt x="3201670" y="130937"/>
                </a:lnTo>
                <a:lnTo>
                  <a:pt x="3086608" y="109219"/>
                </a:lnTo>
                <a:lnTo>
                  <a:pt x="3008600" y="95630"/>
                </a:lnTo>
                <a:close/>
              </a:path>
              <a:path w="4568190" h="1413509">
                <a:moveTo>
                  <a:pt x="1230044" y="136016"/>
                </a:moveTo>
                <a:lnTo>
                  <a:pt x="1229614" y="136143"/>
                </a:lnTo>
                <a:lnTo>
                  <a:pt x="1230044" y="136016"/>
                </a:lnTo>
                <a:close/>
              </a:path>
              <a:path w="4568190" h="1413509">
                <a:moveTo>
                  <a:pt x="1292965" y="117475"/>
                </a:moveTo>
                <a:lnTo>
                  <a:pt x="1292479" y="117601"/>
                </a:lnTo>
                <a:lnTo>
                  <a:pt x="1292965" y="117475"/>
                </a:lnTo>
                <a:close/>
              </a:path>
              <a:path w="4568190" h="1413509">
                <a:moveTo>
                  <a:pt x="1356400" y="100964"/>
                </a:moveTo>
                <a:lnTo>
                  <a:pt x="1356233" y="100964"/>
                </a:lnTo>
                <a:lnTo>
                  <a:pt x="1355852" y="101091"/>
                </a:lnTo>
                <a:lnTo>
                  <a:pt x="1356400" y="100964"/>
                </a:lnTo>
                <a:close/>
              </a:path>
              <a:path w="4568190" h="1413509">
                <a:moveTo>
                  <a:pt x="2503885" y="25400"/>
                </a:moveTo>
                <a:lnTo>
                  <a:pt x="2075780" y="25402"/>
                </a:lnTo>
                <a:lnTo>
                  <a:pt x="2209165" y="28955"/>
                </a:lnTo>
                <a:lnTo>
                  <a:pt x="2208784" y="28955"/>
                </a:lnTo>
                <a:lnTo>
                  <a:pt x="2342134" y="36575"/>
                </a:lnTo>
                <a:lnTo>
                  <a:pt x="2341880" y="36575"/>
                </a:lnTo>
                <a:lnTo>
                  <a:pt x="2474849" y="47751"/>
                </a:lnTo>
                <a:lnTo>
                  <a:pt x="2474468" y="47751"/>
                </a:lnTo>
                <a:lnTo>
                  <a:pt x="2606802" y="62102"/>
                </a:lnTo>
                <a:lnTo>
                  <a:pt x="2606548" y="62102"/>
                </a:lnTo>
                <a:lnTo>
                  <a:pt x="2737739" y="78993"/>
                </a:lnTo>
                <a:lnTo>
                  <a:pt x="2737485" y="78993"/>
                </a:lnTo>
                <a:lnTo>
                  <a:pt x="2852547" y="95757"/>
                </a:lnTo>
                <a:lnTo>
                  <a:pt x="3008600" y="95630"/>
                </a:lnTo>
                <a:lnTo>
                  <a:pt x="2971419" y="89153"/>
                </a:lnTo>
                <a:lnTo>
                  <a:pt x="2856357" y="70612"/>
                </a:lnTo>
                <a:lnTo>
                  <a:pt x="2741041" y="53848"/>
                </a:lnTo>
                <a:lnTo>
                  <a:pt x="2609723" y="36956"/>
                </a:lnTo>
                <a:lnTo>
                  <a:pt x="2503885" y="25400"/>
                </a:lnTo>
                <a:close/>
              </a:path>
              <a:path w="4568190" h="1413509">
                <a:moveTo>
                  <a:pt x="1420359" y="86232"/>
                </a:moveTo>
                <a:lnTo>
                  <a:pt x="1419987" y="86232"/>
                </a:lnTo>
                <a:lnTo>
                  <a:pt x="1419733" y="86360"/>
                </a:lnTo>
                <a:lnTo>
                  <a:pt x="1420359" y="86232"/>
                </a:lnTo>
                <a:close/>
              </a:path>
              <a:path w="4568190" h="1413509">
                <a:moveTo>
                  <a:pt x="1484598" y="73278"/>
                </a:moveTo>
                <a:lnTo>
                  <a:pt x="1484249" y="73278"/>
                </a:lnTo>
                <a:lnTo>
                  <a:pt x="1483868" y="73405"/>
                </a:lnTo>
                <a:lnTo>
                  <a:pt x="1484598" y="73278"/>
                </a:lnTo>
                <a:close/>
              </a:path>
              <a:path w="4568190" h="1413509">
                <a:moveTo>
                  <a:pt x="1614560" y="52324"/>
                </a:moveTo>
                <a:lnTo>
                  <a:pt x="1613916" y="52324"/>
                </a:lnTo>
                <a:lnTo>
                  <a:pt x="1613535" y="52450"/>
                </a:lnTo>
                <a:lnTo>
                  <a:pt x="1614560" y="52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89214" y="5490209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4" h="483235">
                <a:moveTo>
                  <a:pt x="27431" y="400685"/>
                </a:moveTo>
                <a:lnTo>
                  <a:pt x="0" y="483107"/>
                </a:lnTo>
                <a:lnTo>
                  <a:pt x="82422" y="455675"/>
                </a:lnTo>
                <a:lnTo>
                  <a:pt x="73151" y="446404"/>
                </a:lnTo>
                <a:lnTo>
                  <a:pt x="54990" y="446404"/>
                </a:lnTo>
                <a:lnTo>
                  <a:pt x="36575" y="428116"/>
                </a:lnTo>
                <a:lnTo>
                  <a:pt x="45721" y="418974"/>
                </a:lnTo>
                <a:lnTo>
                  <a:pt x="27431" y="400685"/>
                </a:lnTo>
                <a:close/>
              </a:path>
              <a:path w="483234" h="483235">
                <a:moveTo>
                  <a:pt x="45721" y="418974"/>
                </a:moveTo>
                <a:lnTo>
                  <a:pt x="36575" y="428116"/>
                </a:lnTo>
                <a:lnTo>
                  <a:pt x="54990" y="446404"/>
                </a:lnTo>
                <a:lnTo>
                  <a:pt x="64071" y="437324"/>
                </a:lnTo>
                <a:lnTo>
                  <a:pt x="45721" y="418974"/>
                </a:lnTo>
                <a:close/>
              </a:path>
              <a:path w="483234" h="483235">
                <a:moveTo>
                  <a:pt x="64071" y="437324"/>
                </a:moveTo>
                <a:lnTo>
                  <a:pt x="54990" y="446404"/>
                </a:lnTo>
                <a:lnTo>
                  <a:pt x="73151" y="446404"/>
                </a:lnTo>
                <a:lnTo>
                  <a:pt x="64071" y="437324"/>
                </a:lnTo>
                <a:close/>
              </a:path>
              <a:path w="483234" h="483235">
                <a:moveTo>
                  <a:pt x="464819" y="0"/>
                </a:moveTo>
                <a:lnTo>
                  <a:pt x="45721" y="418974"/>
                </a:lnTo>
                <a:lnTo>
                  <a:pt x="64071" y="437324"/>
                </a:lnTo>
                <a:lnTo>
                  <a:pt x="483107" y="18287"/>
                </a:lnTo>
                <a:lnTo>
                  <a:pt x="4648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273033" y="6506718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19392" y="237680"/>
                </a:moveTo>
                <a:lnTo>
                  <a:pt x="201041" y="256031"/>
                </a:lnTo>
                <a:lnTo>
                  <a:pt x="283464" y="283463"/>
                </a:lnTo>
                <a:lnTo>
                  <a:pt x="271248" y="246760"/>
                </a:lnTo>
                <a:lnTo>
                  <a:pt x="228473" y="246760"/>
                </a:lnTo>
                <a:lnTo>
                  <a:pt x="219392" y="237680"/>
                </a:lnTo>
                <a:close/>
              </a:path>
              <a:path w="283845" h="283845">
                <a:moveTo>
                  <a:pt x="237680" y="219392"/>
                </a:moveTo>
                <a:lnTo>
                  <a:pt x="219392" y="237680"/>
                </a:lnTo>
                <a:lnTo>
                  <a:pt x="228473" y="246760"/>
                </a:lnTo>
                <a:lnTo>
                  <a:pt x="246761" y="228472"/>
                </a:lnTo>
                <a:lnTo>
                  <a:pt x="237680" y="219392"/>
                </a:lnTo>
                <a:close/>
              </a:path>
              <a:path w="283845" h="283845">
                <a:moveTo>
                  <a:pt x="256032" y="201040"/>
                </a:moveTo>
                <a:lnTo>
                  <a:pt x="237680" y="219392"/>
                </a:lnTo>
                <a:lnTo>
                  <a:pt x="246761" y="228472"/>
                </a:lnTo>
                <a:lnTo>
                  <a:pt x="228473" y="246760"/>
                </a:lnTo>
                <a:lnTo>
                  <a:pt x="271248" y="246760"/>
                </a:lnTo>
                <a:lnTo>
                  <a:pt x="256032" y="201040"/>
                </a:lnTo>
                <a:close/>
              </a:path>
              <a:path w="283845" h="283845">
                <a:moveTo>
                  <a:pt x="18288" y="0"/>
                </a:moveTo>
                <a:lnTo>
                  <a:pt x="0" y="18287"/>
                </a:lnTo>
                <a:lnTo>
                  <a:pt x="219392" y="237680"/>
                </a:lnTo>
                <a:lnTo>
                  <a:pt x="237680" y="219392"/>
                </a:lnTo>
                <a:lnTo>
                  <a:pt x="18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739883" y="6007582"/>
            <a:ext cx="676681" cy="67668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778618" y="6021070"/>
            <a:ext cx="603757" cy="60312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27577" y="5722746"/>
            <a:ext cx="6559550" cy="1370330"/>
          </a:xfrm>
          <a:custGeom>
            <a:avLst/>
            <a:gdLst/>
            <a:ahLst/>
            <a:cxnLst/>
            <a:rect l="l" t="t" r="r" b="b"/>
            <a:pathLst>
              <a:path w="6559550" h="1370329">
                <a:moveTo>
                  <a:pt x="2082546" y="0"/>
                </a:moveTo>
                <a:lnTo>
                  <a:pt x="1998472" y="0"/>
                </a:lnTo>
                <a:lnTo>
                  <a:pt x="1914906" y="1524"/>
                </a:lnTo>
                <a:lnTo>
                  <a:pt x="1831594" y="4952"/>
                </a:lnTo>
                <a:lnTo>
                  <a:pt x="1748917" y="10287"/>
                </a:lnTo>
                <a:lnTo>
                  <a:pt x="1666875" y="17525"/>
                </a:lnTo>
                <a:lnTo>
                  <a:pt x="1585341" y="27050"/>
                </a:lnTo>
                <a:lnTo>
                  <a:pt x="1504569" y="38607"/>
                </a:lnTo>
                <a:lnTo>
                  <a:pt x="1424559" y="52704"/>
                </a:lnTo>
                <a:lnTo>
                  <a:pt x="1345311" y="69341"/>
                </a:lnTo>
                <a:lnTo>
                  <a:pt x="1266952" y="88518"/>
                </a:lnTo>
                <a:lnTo>
                  <a:pt x="1189609" y="110489"/>
                </a:lnTo>
                <a:lnTo>
                  <a:pt x="1113282" y="135254"/>
                </a:lnTo>
                <a:lnTo>
                  <a:pt x="1037971" y="163067"/>
                </a:lnTo>
                <a:lnTo>
                  <a:pt x="963802" y="193928"/>
                </a:lnTo>
                <a:lnTo>
                  <a:pt x="890905" y="227964"/>
                </a:lnTo>
                <a:lnTo>
                  <a:pt x="819150" y="265302"/>
                </a:lnTo>
                <a:lnTo>
                  <a:pt x="748919" y="306069"/>
                </a:lnTo>
                <a:lnTo>
                  <a:pt x="679958" y="350519"/>
                </a:lnTo>
                <a:lnTo>
                  <a:pt x="612521" y="398652"/>
                </a:lnTo>
                <a:lnTo>
                  <a:pt x="546608" y="450468"/>
                </a:lnTo>
                <a:lnTo>
                  <a:pt x="494792" y="495173"/>
                </a:lnTo>
                <a:lnTo>
                  <a:pt x="445135" y="541908"/>
                </a:lnTo>
                <a:lnTo>
                  <a:pt x="397637" y="590550"/>
                </a:lnTo>
                <a:lnTo>
                  <a:pt x="352425" y="641095"/>
                </a:lnTo>
                <a:lnTo>
                  <a:pt x="309372" y="693547"/>
                </a:lnTo>
                <a:lnTo>
                  <a:pt x="268732" y="747649"/>
                </a:lnTo>
                <a:lnTo>
                  <a:pt x="230377" y="803275"/>
                </a:lnTo>
                <a:lnTo>
                  <a:pt x="194563" y="860551"/>
                </a:lnTo>
                <a:lnTo>
                  <a:pt x="161036" y="919226"/>
                </a:lnTo>
                <a:lnTo>
                  <a:pt x="130048" y="979423"/>
                </a:lnTo>
                <a:lnTo>
                  <a:pt x="101726" y="1040764"/>
                </a:lnTo>
                <a:lnTo>
                  <a:pt x="76073" y="1103502"/>
                </a:lnTo>
                <a:lnTo>
                  <a:pt x="52959" y="1167129"/>
                </a:lnTo>
                <a:lnTo>
                  <a:pt x="32385" y="1232153"/>
                </a:lnTo>
                <a:lnTo>
                  <a:pt x="14859" y="1297939"/>
                </a:lnTo>
                <a:lnTo>
                  <a:pt x="0" y="1364614"/>
                </a:lnTo>
                <a:lnTo>
                  <a:pt x="24892" y="1369948"/>
                </a:lnTo>
                <a:lnTo>
                  <a:pt x="31823" y="1336928"/>
                </a:lnTo>
                <a:lnTo>
                  <a:pt x="31936" y="1336675"/>
                </a:lnTo>
                <a:lnTo>
                  <a:pt x="39564" y="1304163"/>
                </a:lnTo>
                <a:lnTo>
                  <a:pt x="47879" y="1271396"/>
                </a:lnTo>
                <a:lnTo>
                  <a:pt x="56790" y="1239392"/>
                </a:lnTo>
                <a:lnTo>
                  <a:pt x="66548" y="1207008"/>
                </a:lnTo>
                <a:lnTo>
                  <a:pt x="76962" y="1175258"/>
                </a:lnTo>
                <a:lnTo>
                  <a:pt x="88011" y="1143761"/>
                </a:lnTo>
                <a:lnTo>
                  <a:pt x="99774" y="1112646"/>
                </a:lnTo>
                <a:lnTo>
                  <a:pt x="112013" y="1081404"/>
                </a:lnTo>
                <a:lnTo>
                  <a:pt x="112174" y="1081404"/>
                </a:lnTo>
                <a:lnTo>
                  <a:pt x="124987" y="1051052"/>
                </a:lnTo>
                <a:lnTo>
                  <a:pt x="138570" y="1020698"/>
                </a:lnTo>
                <a:lnTo>
                  <a:pt x="152913" y="990600"/>
                </a:lnTo>
                <a:lnTo>
                  <a:pt x="167894" y="960627"/>
                </a:lnTo>
                <a:lnTo>
                  <a:pt x="183387" y="931290"/>
                </a:lnTo>
                <a:lnTo>
                  <a:pt x="199517" y="902207"/>
                </a:lnTo>
                <a:lnTo>
                  <a:pt x="216333" y="873632"/>
                </a:lnTo>
                <a:lnTo>
                  <a:pt x="233680" y="845057"/>
                </a:lnTo>
                <a:lnTo>
                  <a:pt x="251587" y="817117"/>
                </a:lnTo>
                <a:lnTo>
                  <a:pt x="270256" y="789558"/>
                </a:lnTo>
                <a:lnTo>
                  <a:pt x="289343" y="762507"/>
                </a:lnTo>
                <a:lnTo>
                  <a:pt x="308931" y="735711"/>
                </a:lnTo>
                <a:lnTo>
                  <a:pt x="329339" y="709294"/>
                </a:lnTo>
                <a:lnTo>
                  <a:pt x="329184" y="709294"/>
                </a:lnTo>
                <a:lnTo>
                  <a:pt x="350266" y="683132"/>
                </a:lnTo>
                <a:lnTo>
                  <a:pt x="371729" y="657605"/>
                </a:lnTo>
                <a:lnTo>
                  <a:pt x="416306" y="607694"/>
                </a:lnTo>
                <a:lnTo>
                  <a:pt x="462796" y="560197"/>
                </a:lnTo>
                <a:lnTo>
                  <a:pt x="463169" y="559815"/>
                </a:lnTo>
                <a:lnTo>
                  <a:pt x="511937" y="513841"/>
                </a:lnTo>
                <a:lnTo>
                  <a:pt x="562991" y="469900"/>
                </a:lnTo>
                <a:lnTo>
                  <a:pt x="627531" y="419100"/>
                </a:lnTo>
                <a:lnTo>
                  <a:pt x="628014" y="418718"/>
                </a:lnTo>
                <a:lnTo>
                  <a:pt x="694436" y="371348"/>
                </a:lnTo>
                <a:lnTo>
                  <a:pt x="761986" y="327913"/>
                </a:lnTo>
                <a:lnTo>
                  <a:pt x="831283" y="287781"/>
                </a:lnTo>
                <a:lnTo>
                  <a:pt x="901975" y="250825"/>
                </a:lnTo>
                <a:lnTo>
                  <a:pt x="902462" y="250570"/>
                </a:lnTo>
                <a:lnTo>
                  <a:pt x="974344" y="217042"/>
                </a:lnTo>
                <a:lnTo>
                  <a:pt x="1047496" y="186562"/>
                </a:lnTo>
                <a:lnTo>
                  <a:pt x="1047674" y="186562"/>
                </a:lnTo>
                <a:lnTo>
                  <a:pt x="1121447" y="159257"/>
                </a:lnTo>
                <a:lnTo>
                  <a:pt x="1197229" y="134747"/>
                </a:lnTo>
                <a:lnTo>
                  <a:pt x="1273683" y="113029"/>
                </a:lnTo>
                <a:lnTo>
                  <a:pt x="1273817" y="113029"/>
                </a:lnTo>
                <a:lnTo>
                  <a:pt x="1351152" y="93979"/>
                </a:lnTo>
                <a:lnTo>
                  <a:pt x="1351377" y="93979"/>
                </a:lnTo>
                <a:lnTo>
                  <a:pt x="1429512" y="77597"/>
                </a:lnTo>
                <a:lnTo>
                  <a:pt x="1429856" y="77597"/>
                </a:lnTo>
                <a:lnTo>
                  <a:pt x="1508887" y="63753"/>
                </a:lnTo>
                <a:lnTo>
                  <a:pt x="1508506" y="63753"/>
                </a:lnTo>
                <a:lnTo>
                  <a:pt x="1588897" y="52197"/>
                </a:lnTo>
                <a:lnTo>
                  <a:pt x="1588516" y="52197"/>
                </a:lnTo>
                <a:lnTo>
                  <a:pt x="1669669" y="42799"/>
                </a:lnTo>
                <a:lnTo>
                  <a:pt x="1669288" y="42799"/>
                </a:lnTo>
                <a:lnTo>
                  <a:pt x="1751076" y="35560"/>
                </a:lnTo>
                <a:lnTo>
                  <a:pt x="1750695" y="35560"/>
                </a:lnTo>
                <a:lnTo>
                  <a:pt x="1833118" y="30352"/>
                </a:lnTo>
                <a:lnTo>
                  <a:pt x="1832864" y="30352"/>
                </a:lnTo>
                <a:lnTo>
                  <a:pt x="1915795" y="26924"/>
                </a:lnTo>
                <a:lnTo>
                  <a:pt x="1915541" y="26924"/>
                </a:lnTo>
                <a:lnTo>
                  <a:pt x="1998852" y="25400"/>
                </a:lnTo>
                <a:lnTo>
                  <a:pt x="2550409" y="25400"/>
                </a:lnTo>
                <a:lnTo>
                  <a:pt x="2421255" y="14604"/>
                </a:lnTo>
                <a:lnTo>
                  <a:pt x="2251456" y="4699"/>
                </a:lnTo>
                <a:lnTo>
                  <a:pt x="2166874" y="1650"/>
                </a:lnTo>
                <a:lnTo>
                  <a:pt x="2082546" y="0"/>
                </a:lnTo>
                <a:close/>
              </a:path>
              <a:path w="6559550" h="1370329">
                <a:moveTo>
                  <a:pt x="31936" y="1336675"/>
                </a:moveTo>
                <a:lnTo>
                  <a:pt x="31876" y="1336928"/>
                </a:lnTo>
                <a:lnTo>
                  <a:pt x="31936" y="1336675"/>
                </a:lnTo>
                <a:close/>
              </a:path>
              <a:path w="6559550" h="1370329">
                <a:moveTo>
                  <a:pt x="39624" y="1303908"/>
                </a:moveTo>
                <a:lnTo>
                  <a:pt x="39497" y="1304163"/>
                </a:lnTo>
                <a:lnTo>
                  <a:pt x="39624" y="1303908"/>
                </a:lnTo>
                <a:close/>
              </a:path>
              <a:path w="6559550" h="1370329">
                <a:moveTo>
                  <a:pt x="47949" y="1271396"/>
                </a:moveTo>
                <a:lnTo>
                  <a:pt x="47879" y="1271651"/>
                </a:lnTo>
                <a:lnTo>
                  <a:pt x="47949" y="1271396"/>
                </a:lnTo>
                <a:close/>
              </a:path>
              <a:path w="6559550" h="1370329">
                <a:moveTo>
                  <a:pt x="56896" y="1239011"/>
                </a:moveTo>
                <a:lnTo>
                  <a:pt x="56769" y="1239392"/>
                </a:lnTo>
                <a:lnTo>
                  <a:pt x="56896" y="1239011"/>
                </a:lnTo>
                <a:close/>
              </a:path>
              <a:path w="6559550" h="1370329">
                <a:moveTo>
                  <a:pt x="66630" y="1207008"/>
                </a:moveTo>
                <a:lnTo>
                  <a:pt x="66548" y="1207261"/>
                </a:lnTo>
                <a:lnTo>
                  <a:pt x="66630" y="1207008"/>
                </a:lnTo>
                <a:close/>
              </a:path>
              <a:path w="6559550" h="1370329">
                <a:moveTo>
                  <a:pt x="77050" y="1175258"/>
                </a:moveTo>
                <a:lnTo>
                  <a:pt x="76962" y="1175511"/>
                </a:lnTo>
                <a:lnTo>
                  <a:pt x="77050" y="1175258"/>
                </a:lnTo>
                <a:close/>
              </a:path>
              <a:path w="6559550" h="1370329">
                <a:moveTo>
                  <a:pt x="88106" y="1143761"/>
                </a:moveTo>
                <a:lnTo>
                  <a:pt x="88011" y="1144015"/>
                </a:lnTo>
                <a:lnTo>
                  <a:pt x="88106" y="1143761"/>
                </a:lnTo>
                <a:close/>
              </a:path>
              <a:path w="6559550" h="1370329">
                <a:moveTo>
                  <a:pt x="99822" y="1112520"/>
                </a:moveTo>
                <a:close/>
              </a:path>
              <a:path w="6559550" h="1370329">
                <a:moveTo>
                  <a:pt x="112174" y="1081404"/>
                </a:moveTo>
                <a:lnTo>
                  <a:pt x="112013" y="1081404"/>
                </a:lnTo>
                <a:lnTo>
                  <a:pt x="112013" y="1081785"/>
                </a:lnTo>
                <a:lnTo>
                  <a:pt x="112174" y="1081404"/>
                </a:lnTo>
                <a:close/>
              </a:path>
              <a:path w="6559550" h="1370329">
                <a:moveTo>
                  <a:pt x="125095" y="1050797"/>
                </a:moveTo>
                <a:lnTo>
                  <a:pt x="124968" y="1051052"/>
                </a:lnTo>
                <a:lnTo>
                  <a:pt x="125095" y="1050797"/>
                </a:lnTo>
                <a:close/>
              </a:path>
              <a:path w="6559550" h="1370329">
                <a:moveTo>
                  <a:pt x="199539" y="902207"/>
                </a:moveTo>
                <a:lnTo>
                  <a:pt x="199389" y="902461"/>
                </a:lnTo>
                <a:lnTo>
                  <a:pt x="199539" y="902207"/>
                </a:lnTo>
                <a:close/>
              </a:path>
              <a:path w="6559550" h="1370329">
                <a:moveTo>
                  <a:pt x="216408" y="873505"/>
                </a:moveTo>
                <a:lnTo>
                  <a:pt x="216281" y="873632"/>
                </a:lnTo>
                <a:lnTo>
                  <a:pt x="216408" y="873505"/>
                </a:lnTo>
                <a:close/>
              </a:path>
              <a:path w="6559550" h="1370329">
                <a:moveTo>
                  <a:pt x="233715" y="845057"/>
                </a:moveTo>
                <a:lnTo>
                  <a:pt x="233552" y="845311"/>
                </a:lnTo>
                <a:lnTo>
                  <a:pt x="233715" y="845057"/>
                </a:lnTo>
                <a:close/>
              </a:path>
              <a:path w="6559550" h="1370329">
                <a:moveTo>
                  <a:pt x="251631" y="817117"/>
                </a:moveTo>
                <a:lnTo>
                  <a:pt x="251460" y="817371"/>
                </a:lnTo>
                <a:lnTo>
                  <a:pt x="251631" y="817117"/>
                </a:lnTo>
                <a:close/>
              </a:path>
              <a:path w="6559550" h="1370329">
                <a:moveTo>
                  <a:pt x="270307" y="789558"/>
                </a:moveTo>
                <a:lnTo>
                  <a:pt x="270129" y="789813"/>
                </a:lnTo>
                <a:lnTo>
                  <a:pt x="270307" y="789558"/>
                </a:lnTo>
                <a:close/>
              </a:path>
              <a:path w="6559550" h="1370329">
                <a:moveTo>
                  <a:pt x="289433" y="762380"/>
                </a:moveTo>
                <a:close/>
              </a:path>
              <a:path w="6559550" h="1370329">
                <a:moveTo>
                  <a:pt x="309118" y="735456"/>
                </a:moveTo>
                <a:lnTo>
                  <a:pt x="308863" y="735711"/>
                </a:lnTo>
                <a:lnTo>
                  <a:pt x="309118" y="735456"/>
                </a:lnTo>
                <a:close/>
              </a:path>
              <a:path w="6559550" h="1370329">
                <a:moveTo>
                  <a:pt x="329438" y="709167"/>
                </a:moveTo>
                <a:lnTo>
                  <a:pt x="329184" y="709294"/>
                </a:lnTo>
                <a:lnTo>
                  <a:pt x="329339" y="709294"/>
                </a:lnTo>
                <a:close/>
              </a:path>
              <a:path w="6559550" h="1370329">
                <a:moveTo>
                  <a:pt x="350351" y="683132"/>
                </a:moveTo>
                <a:lnTo>
                  <a:pt x="350138" y="683387"/>
                </a:lnTo>
                <a:lnTo>
                  <a:pt x="350351" y="683132"/>
                </a:lnTo>
                <a:close/>
              </a:path>
              <a:path w="6559550" h="1370329">
                <a:moveTo>
                  <a:pt x="371814" y="657605"/>
                </a:moveTo>
                <a:lnTo>
                  <a:pt x="371475" y="657987"/>
                </a:lnTo>
                <a:lnTo>
                  <a:pt x="371814" y="657605"/>
                </a:lnTo>
                <a:close/>
              </a:path>
              <a:path w="6559550" h="1370329">
                <a:moveTo>
                  <a:pt x="416421" y="607694"/>
                </a:moveTo>
                <a:lnTo>
                  <a:pt x="415925" y="608202"/>
                </a:lnTo>
                <a:lnTo>
                  <a:pt x="416421" y="607694"/>
                </a:lnTo>
                <a:close/>
              </a:path>
              <a:path w="6559550" h="1370329">
                <a:moveTo>
                  <a:pt x="463191" y="559815"/>
                </a:moveTo>
                <a:lnTo>
                  <a:pt x="462901" y="560089"/>
                </a:lnTo>
                <a:lnTo>
                  <a:pt x="463191" y="559815"/>
                </a:lnTo>
                <a:close/>
              </a:path>
              <a:path w="6559550" h="1370329">
                <a:moveTo>
                  <a:pt x="6481988" y="521437"/>
                </a:moveTo>
                <a:lnTo>
                  <a:pt x="6479158" y="546607"/>
                </a:lnTo>
                <a:lnTo>
                  <a:pt x="6543929" y="522858"/>
                </a:lnTo>
                <a:lnTo>
                  <a:pt x="6494653" y="522858"/>
                </a:lnTo>
                <a:lnTo>
                  <a:pt x="6481988" y="521437"/>
                </a:lnTo>
                <a:close/>
              </a:path>
              <a:path w="6559550" h="1370329">
                <a:moveTo>
                  <a:pt x="6484828" y="496171"/>
                </a:moveTo>
                <a:lnTo>
                  <a:pt x="6481988" y="521437"/>
                </a:lnTo>
                <a:lnTo>
                  <a:pt x="6494653" y="522858"/>
                </a:lnTo>
                <a:lnTo>
                  <a:pt x="6497447" y="497586"/>
                </a:lnTo>
                <a:lnTo>
                  <a:pt x="6484828" y="496171"/>
                </a:lnTo>
                <a:close/>
              </a:path>
              <a:path w="6559550" h="1370329">
                <a:moveTo>
                  <a:pt x="6487668" y="470915"/>
                </a:moveTo>
                <a:lnTo>
                  <a:pt x="6484828" y="496171"/>
                </a:lnTo>
                <a:lnTo>
                  <a:pt x="6497447" y="497586"/>
                </a:lnTo>
                <a:lnTo>
                  <a:pt x="6494653" y="522858"/>
                </a:lnTo>
                <a:lnTo>
                  <a:pt x="6543929" y="522858"/>
                </a:lnTo>
                <a:lnTo>
                  <a:pt x="6559169" y="517270"/>
                </a:lnTo>
                <a:lnTo>
                  <a:pt x="6487668" y="470915"/>
                </a:lnTo>
                <a:close/>
              </a:path>
              <a:path w="6559550" h="1370329">
                <a:moveTo>
                  <a:pt x="3126079" y="91566"/>
                </a:moveTo>
                <a:lnTo>
                  <a:pt x="2927350" y="91566"/>
                </a:lnTo>
                <a:lnTo>
                  <a:pt x="3959987" y="224281"/>
                </a:lnTo>
                <a:lnTo>
                  <a:pt x="6481988" y="521437"/>
                </a:lnTo>
                <a:lnTo>
                  <a:pt x="6484828" y="496171"/>
                </a:lnTo>
                <a:lnTo>
                  <a:pt x="5694172" y="407542"/>
                </a:lnTo>
                <a:lnTo>
                  <a:pt x="4828286" y="305562"/>
                </a:lnTo>
                <a:lnTo>
                  <a:pt x="3126079" y="91566"/>
                </a:lnTo>
                <a:close/>
              </a:path>
              <a:path w="6559550" h="1370329">
                <a:moveTo>
                  <a:pt x="511998" y="513841"/>
                </a:moveTo>
                <a:lnTo>
                  <a:pt x="511556" y="514223"/>
                </a:lnTo>
                <a:lnTo>
                  <a:pt x="511998" y="513841"/>
                </a:lnTo>
                <a:close/>
              </a:path>
              <a:path w="6559550" h="1370329">
                <a:moveTo>
                  <a:pt x="563093" y="469900"/>
                </a:moveTo>
                <a:lnTo>
                  <a:pt x="562610" y="470280"/>
                </a:lnTo>
                <a:lnTo>
                  <a:pt x="563093" y="469900"/>
                </a:lnTo>
                <a:close/>
              </a:path>
              <a:path w="6559550" h="1370329">
                <a:moveTo>
                  <a:pt x="627767" y="418914"/>
                </a:moveTo>
                <a:lnTo>
                  <a:pt x="627507" y="419100"/>
                </a:lnTo>
                <a:lnTo>
                  <a:pt x="627767" y="418914"/>
                </a:lnTo>
                <a:close/>
              </a:path>
              <a:path w="6559550" h="1370329">
                <a:moveTo>
                  <a:pt x="628041" y="418718"/>
                </a:moveTo>
                <a:lnTo>
                  <a:pt x="627767" y="418914"/>
                </a:lnTo>
                <a:lnTo>
                  <a:pt x="628041" y="418718"/>
                </a:lnTo>
                <a:close/>
              </a:path>
              <a:path w="6559550" h="1370329">
                <a:moveTo>
                  <a:pt x="694519" y="371348"/>
                </a:moveTo>
                <a:lnTo>
                  <a:pt x="693927" y="371728"/>
                </a:lnTo>
                <a:lnTo>
                  <a:pt x="694519" y="371348"/>
                </a:lnTo>
                <a:close/>
              </a:path>
              <a:path w="6559550" h="1370329">
                <a:moveTo>
                  <a:pt x="762381" y="327660"/>
                </a:moveTo>
                <a:lnTo>
                  <a:pt x="761873" y="327913"/>
                </a:lnTo>
                <a:lnTo>
                  <a:pt x="762381" y="327660"/>
                </a:lnTo>
                <a:close/>
              </a:path>
              <a:path w="6559550" h="1370329">
                <a:moveTo>
                  <a:pt x="831723" y="287527"/>
                </a:moveTo>
                <a:lnTo>
                  <a:pt x="831214" y="287781"/>
                </a:lnTo>
                <a:lnTo>
                  <a:pt x="831723" y="287527"/>
                </a:lnTo>
                <a:close/>
              </a:path>
              <a:path w="6559550" h="1370329">
                <a:moveTo>
                  <a:pt x="902498" y="250570"/>
                </a:moveTo>
                <a:lnTo>
                  <a:pt x="902157" y="250730"/>
                </a:lnTo>
                <a:lnTo>
                  <a:pt x="902498" y="250570"/>
                </a:lnTo>
                <a:close/>
              </a:path>
              <a:path w="6559550" h="1370329">
                <a:moveTo>
                  <a:pt x="974444" y="217042"/>
                </a:moveTo>
                <a:lnTo>
                  <a:pt x="973836" y="217297"/>
                </a:lnTo>
                <a:lnTo>
                  <a:pt x="974444" y="217042"/>
                </a:lnTo>
                <a:close/>
              </a:path>
              <a:path w="6559550" h="1370329">
                <a:moveTo>
                  <a:pt x="1047674" y="186562"/>
                </a:moveTo>
                <a:lnTo>
                  <a:pt x="1047496" y="186562"/>
                </a:lnTo>
                <a:lnTo>
                  <a:pt x="1046988" y="186816"/>
                </a:lnTo>
                <a:lnTo>
                  <a:pt x="1047674" y="186562"/>
                </a:lnTo>
                <a:close/>
              </a:path>
              <a:path w="6559550" h="1370329">
                <a:moveTo>
                  <a:pt x="1197294" y="134747"/>
                </a:moveTo>
                <a:lnTo>
                  <a:pt x="1196848" y="134874"/>
                </a:lnTo>
                <a:lnTo>
                  <a:pt x="1197294" y="134747"/>
                </a:lnTo>
                <a:close/>
              </a:path>
              <a:path w="6559550" h="1370329">
                <a:moveTo>
                  <a:pt x="1273817" y="113029"/>
                </a:moveTo>
                <a:lnTo>
                  <a:pt x="1273683" y="113029"/>
                </a:lnTo>
                <a:lnTo>
                  <a:pt x="1273302" y="113156"/>
                </a:lnTo>
                <a:lnTo>
                  <a:pt x="1273817" y="113029"/>
                </a:lnTo>
                <a:close/>
              </a:path>
              <a:path w="6559550" h="1370329">
                <a:moveTo>
                  <a:pt x="1351377" y="93979"/>
                </a:moveTo>
                <a:lnTo>
                  <a:pt x="1351152" y="93979"/>
                </a:lnTo>
                <a:lnTo>
                  <a:pt x="1350772" y="94106"/>
                </a:lnTo>
                <a:lnTo>
                  <a:pt x="1351377" y="93979"/>
                </a:lnTo>
                <a:close/>
              </a:path>
              <a:path w="6559550" h="1370329">
                <a:moveTo>
                  <a:pt x="2550409" y="25400"/>
                </a:moveTo>
                <a:lnTo>
                  <a:pt x="2082164" y="25400"/>
                </a:lnTo>
                <a:lnTo>
                  <a:pt x="2166239" y="27050"/>
                </a:lnTo>
                <a:lnTo>
                  <a:pt x="2250440" y="30099"/>
                </a:lnTo>
                <a:lnTo>
                  <a:pt x="2250186" y="30099"/>
                </a:lnTo>
                <a:lnTo>
                  <a:pt x="2419604" y="40004"/>
                </a:lnTo>
                <a:lnTo>
                  <a:pt x="2419350" y="40004"/>
                </a:lnTo>
                <a:lnTo>
                  <a:pt x="2589149" y="54101"/>
                </a:lnTo>
                <a:lnTo>
                  <a:pt x="2588895" y="54101"/>
                </a:lnTo>
                <a:lnTo>
                  <a:pt x="2758567" y="71754"/>
                </a:lnTo>
                <a:lnTo>
                  <a:pt x="2758313" y="71754"/>
                </a:lnTo>
                <a:lnTo>
                  <a:pt x="2927477" y="91693"/>
                </a:lnTo>
                <a:lnTo>
                  <a:pt x="3126079" y="91566"/>
                </a:lnTo>
                <a:lnTo>
                  <a:pt x="2930398" y="66420"/>
                </a:lnTo>
                <a:lnTo>
                  <a:pt x="2761234" y="46481"/>
                </a:lnTo>
                <a:lnTo>
                  <a:pt x="2591435" y="28828"/>
                </a:lnTo>
                <a:lnTo>
                  <a:pt x="2550409" y="25400"/>
                </a:lnTo>
                <a:close/>
              </a:path>
              <a:path w="6559550" h="1370329">
                <a:moveTo>
                  <a:pt x="1429856" y="77597"/>
                </a:moveTo>
                <a:lnTo>
                  <a:pt x="1429512" y="77597"/>
                </a:lnTo>
                <a:lnTo>
                  <a:pt x="1429131" y="77724"/>
                </a:lnTo>
                <a:lnTo>
                  <a:pt x="1429856" y="775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194797" y="5490209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4" h="483235">
                <a:moveTo>
                  <a:pt x="27431" y="400685"/>
                </a:moveTo>
                <a:lnTo>
                  <a:pt x="0" y="483107"/>
                </a:lnTo>
                <a:lnTo>
                  <a:pt x="82423" y="455675"/>
                </a:lnTo>
                <a:lnTo>
                  <a:pt x="73151" y="446404"/>
                </a:lnTo>
                <a:lnTo>
                  <a:pt x="54991" y="446404"/>
                </a:lnTo>
                <a:lnTo>
                  <a:pt x="36575" y="428116"/>
                </a:lnTo>
                <a:lnTo>
                  <a:pt x="45721" y="418974"/>
                </a:lnTo>
                <a:lnTo>
                  <a:pt x="27431" y="400685"/>
                </a:lnTo>
                <a:close/>
              </a:path>
              <a:path w="483234" h="483235">
                <a:moveTo>
                  <a:pt x="45721" y="418974"/>
                </a:moveTo>
                <a:lnTo>
                  <a:pt x="36575" y="428116"/>
                </a:lnTo>
                <a:lnTo>
                  <a:pt x="54991" y="446404"/>
                </a:lnTo>
                <a:lnTo>
                  <a:pt x="64071" y="437324"/>
                </a:lnTo>
                <a:lnTo>
                  <a:pt x="45721" y="418974"/>
                </a:lnTo>
                <a:close/>
              </a:path>
              <a:path w="483234" h="483235">
                <a:moveTo>
                  <a:pt x="64071" y="437324"/>
                </a:moveTo>
                <a:lnTo>
                  <a:pt x="54991" y="446404"/>
                </a:lnTo>
                <a:lnTo>
                  <a:pt x="73151" y="446404"/>
                </a:lnTo>
                <a:lnTo>
                  <a:pt x="64071" y="437324"/>
                </a:lnTo>
                <a:close/>
              </a:path>
              <a:path w="483234" h="483235">
                <a:moveTo>
                  <a:pt x="464820" y="0"/>
                </a:moveTo>
                <a:lnTo>
                  <a:pt x="45721" y="418974"/>
                </a:lnTo>
                <a:lnTo>
                  <a:pt x="64071" y="437324"/>
                </a:lnTo>
                <a:lnTo>
                  <a:pt x="483107" y="18287"/>
                </a:lnTo>
                <a:lnTo>
                  <a:pt x="464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278618" y="6506718"/>
            <a:ext cx="285115" cy="283845"/>
          </a:xfrm>
          <a:custGeom>
            <a:avLst/>
            <a:gdLst/>
            <a:ahLst/>
            <a:cxnLst/>
            <a:rect l="l" t="t" r="r" b="b"/>
            <a:pathLst>
              <a:path w="285115" h="283845">
                <a:moveTo>
                  <a:pt x="220660" y="237851"/>
                </a:moveTo>
                <a:lnTo>
                  <a:pt x="202437" y="256158"/>
                </a:lnTo>
                <a:lnTo>
                  <a:pt x="284987" y="283463"/>
                </a:lnTo>
                <a:lnTo>
                  <a:pt x="272744" y="247014"/>
                </a:lnTo>
                <a:lnTo>
                  <a:pt x="229870" y="247014"/>
                </a:lnTo>
                <a:lnTo>
                  <a:pt x="220660" y="237851"/>
                </a:lnTo>
                <a:close/>
              </a:path>
              <a:path w="285115" h="283845">
                <a:moveTo>
                  <a:pt x="238967" y="219460"/>
                </a:moveTo>
                <a:lnTo>
                  <a:pt x="220660" y="237851"/>
                </a:lnTo>
                <a:lnTo>
                  <a:pt x="229870" y="247014"/>
                </a:lnTo>
                <a:lnTo>
                  <a:pt x="248157" y="228599"/>
                </a:lnTo>
                <a:lnTo>
                  <a:pt x="238967" y="219460"/>
                </a:lnTo>
                <a:close/>
              </a:path>
              <a:path w="285115" h="283845">
                <a:moveTo>
                  <a:pt x="257301" y="201040"/>
                </a:moveTo>
                <a:lnTo>
                  <a:pt x="238967" y="219460"/>
                </a:lnTo>
                <a:lnTo>
                  <a:pt x="248157" y="228599"/>
                </a:lnTo>
                <a:lnTo>
                  <a:pt x="229870" y="247014"/>
                </a:lnTo>
                <a:lnTo>
                  <a:pt x="272744" y="247014"/>
                </a:lnTo>
                <a:lnTo>
                  <a:pt x="257301" y="201040"/>
                </a:lnTo>
                <a:close/>
              </a:path>
              <a:path w="285115" h="283845">
                <a:moveTo>
                  <a:pt x="18287" y="0"/>
                </a:moveTo>
                <a:lnTo>
                  <a:pt x="0" y="18287"/>
                </a:lnTo>
                <a:lnTo>
                  <a:pt x="220660" y="237851"/>
                </a:lnTo>
                <a:lnTo>
                  <a:pt x="238967" y="219460"/>
                </a:lnTo>
                <a:lnTo>
                  <a:pt x="182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871206" y="6930390"/>
            <a:ext cx="3409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3100" algn="l"/>
              </a:tabLst>
            </a:pPr>
            <a:r>
              <a:rPr sz="3600" spc="-35" dirty="0">
                <a:latin typeface="Arial"/>
                <a:cs typeface="Arial"/>
              </a:rPr>
              <a:t>a</a:t>
            </a:r>
            <a:r>
              <a:rPr sz="3600" spc="-52" baseline="-4629" dirty="0">
                <a:latin typeface="Arial"/>
                <a:cs typeface="Arial"/>
              </a:rPr>
              <a:t>3</a:t>
            </a:r>
            <a:r>
              <a:rPr sz="3600" spc="-35" dirty="0">
                <a:latin typeface="Arial"/>
                <a:cs typeface="Arial"/>
              </a:rPr>
              <a:t>=0.3	a</a:t>
            </a:r>
            <a:r>
              <a:rPr sz="3600" spc="-52" baseline="-4629" dirty="0">
                <a:latin typeface="Arial"/>
                <a:cs typeface="Arial"/>
              </a:rPr>
              <a:t>4</a:t>
            </a:r>
            <a:r>
              <a:rPr sz="3600" spc="-35" dirty="0">
                <a:latin typeface="Arial"/>
                <a:cs typeface="Arial"/>
              </a:rPr>
              <a:t>=-1.0</a:t>
            </a:r>
            <a:endParaRPr sz="36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056888" y="7842504"/>
            <a:ext cx="7389875" cy="67668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18019" y="7869935"/>
            <a:ext cx="1466087" cy="7147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4096511" y="7856219"/>
            <a:ext cx="7315200" cy="601980"/>
          </a:xfrm>
          <a:prstGeom prst="rect">
            <a:avLst/>
          </a:prstGeom>
          <a:solidFill>
            <a:srgbClr val="DCDEDF"/>
          </a:solidFill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2400" spc="-55" dirty="0">
                <a:latin typeface="Arial"/>
                <a:cs typeface="Arial"/>
              </a:rPr>
              <a:t>softmax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7557007" y="7414894"/>
            <a:ext cx="151130" cy="424180"/>
          </a:xfrm>
          <a:custGeom>
            <a:avLst/>
            <a:gdLst/>
            <a:ahLst/>
            <a:cxnLst/>
            <a:rect l="l" t="t" r="r" b="b"/>
            <a:pathLst>
              <a:path w="151129" h="424179">
                <a:moveTo>
                  <a:pt x="50206" y="273007"/>
                </a:moveTo>
                <a:lnTo>
                  <a:pt x="0" y="273176"/>
                </a:lnTo>
                <a:lnTo>
                  <a:pt x="75946" y="423798"/>
                </a:lnTo>
                <a:lnTo>
                  <a:pt x="138219" y="298195"/>
                </a:lnTo>
                <a:lnTo>
                  <a:pt x="50292" y="298195"/>
                </a:lnTo>
                <a:lnTo>
                  <a:pt x="50206" y="273007"/>
                </a:lnTo>
                <a:close/>
              </a:path>
              <a:path w="151129" h="424179">
                <a:moveTo>
                  <a:pt x="100498" y="272838"/>
                </a:moveTo>
                <a:lnTo>
                  <a:pt x="50206" y="273007"/>
                </a:lnTo>
                <a:lnTo>
                  <a:pt x="50292" y="298195"/>
                </a:lnTo>
                <a:lnTo>
                  <a:pt x="100584" y="297941"/>
                </a:lnTo>
                <a:lnTo>
                  <a:pt x="100498" y="272838"/>
                </a:lnTo>
                <a:close/>
              </a:path>
              <a:path w="151129" h="424179">
                <a:moveTo>
                  <a:pt x="150875" y="272668"/>
                </a:moveTo>
                <a:lnTo>
                  <a:pt x="100498" y="272838"/>
                </a:lnTo>
                <a:lnTo>
                  <a:pt x="100584" y="297941"/>
                </a:lnTo>
                <a:lnTo>
                  <a:pt x="50292" y="298195"/>
                </a:lnTo>
                <a:lnTo>
                  <a:pt x="138219" y="298195"/>
                </a:lnTo>
                <a:lnTo>
                  <a:pt x="150875" y="272668"/>
                </a:lnTo>
                <a:close/>
              </a:path>
              <a:path w="151129" h="424179">
                <a:moveTo>
                  <a:pt x="99568" y="0"/>
                </a:moveTo>
                <a:lnTo>
                  <a:pt x="49275" y="253"/>
                </a:lnTo>
                <a:lnTo>
                  <a:pt x="50206" y="273007"/>
                </a:lnTo>
                <a:lnTo>
                  <a:pt x="100498" y="272838"/>
                </a:lnTo>
                <a:lnTo>
                  <a:pt x="99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4052696" y="8708542"/>
            <a:ext cx="728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0700" algn="l"/>
                <a:tab pos="3695700" algn="l"/>
                <a:tab pos="5702935" algn="l"/>
              </a:tabLst>
            </a:pPr>
            <a:r>
              <a:rPr sz="3600" spc="-25" dirty="0">
                <a:latin typeface="Arial"/>
                <a:cs typeface="Arial"/>
              </a:rPr>
              <a:t>α</a:t>
            </a:r>
            <a:r>
              <a:rPr sz="3600" spc="-37" baseline="-4629" dirty="0">
                <a:latin typeface="Arial"/>
                <a:cs typeface="Arial"/>
              </a:rPr>
              <a:t>1</a:t>
            </a:r>
            <a:r>
              <a:rPr sz="3600" spc="-25" dirty="0">
                <a:latin typeface="Arial"/>
                <a:cs typeface="Arial"/>
              </a:rPr>
              <a:t>=0.76	α</a:t>
            </a:r>
            <a:r>
              <a:rPr sz="3600" spc="-37" baseline="-4629" dirty="0">
                <a:latin typeface="Arial"/>
                <a:cs typeface="Arial"/>
              </a:rPr>
              <a:t>2</a:t>
            </a:r>
            <a:r>
              <a:rPr sz="3600" spc="-25" dirty="0">
                <a:latin typeface="Arial"/>
                <a:cs typeface="Arial"/>
              </a:rPr>
              <a:t>=0.08	α</a:t>
            </a:r>
            <a:r>
              <a:rPr sz="3600" spc="-37" baseline="-4629" dirty="0">
                <a:latin typeface="Arial"/>
                <a:cs typeface="Arial"/>
              </a:rPr>
              <a:t>3</a:t>
            </a:r>
            <a:r>
              <a:rPr sz="3600" spc="-25" dirty="0">
                <a:latin typeface="Arial"/>
                <a:cs typeface="Arial"/>
              </a:rPr>
              <a:t>=0.13	α</a:t>
            </a:r>
            <a:r>
              <a:rPr sz="3600" spc="-37" baseline="-4629" dirty="0">
                <a:latin typeface="Arial"/>
                <a:cs typeface="Arial"/>
              </a:rPr>
              <a:t>4</a:t>
            </a:r>
            <a:r>
              <a:rPr sz="3600" spc="-25" dirty="0">
                <a:latin typeface="Arial"/>
                <a:cs typeface="Arial"/>
              </a:rPr>
              <a:t>=0.03</a:t>
            </a:r>
            <a:endParaRPr sz="36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557007" y="8467979"/>
            <a:ext cx="151130" cy="424180"/>
          </a:xfrm>
          <a:custGeom>
            <a:avLst/>
            <a:gdLst/>
            <a:ahLst/>
            <a:cxnLst/>
            <a:rect l="l" t="t" r="r" b="b"/>
            <a:pathLst>
              <a:path w="151129" h="424179">
                <a:moveTo>
                  <a:pt x="50206" y="273012"/>
                </a:moveTo>
                <a:lnTo>
                  <a:pt x="0" y="273189"/>
                </a:lnTo>
                <a:lnTo>
                  <a:pt x="75946" y="423799"/>
                </a:lnTo>
                <a:lnTo>
                  <a:pt x="138233" y="298157"/>
                </a:lnTo>
                <a:lnTo>
                  <a:pt x="50292" y="298157"/>
                </a:lnTo>
                <a:lnTo>
                  <a:pt x="50206" y="273012"/>
                </a:lnTo>
                <a:close/>
              </a:path>
              <a:path w="151129" h="424179">
                <a:moveTo>
                  <a:pt x="100498" y="272834"/>
                </a:moveTo>
                <a:lnTo>
                  <a:pt x="50206" y="273012"/>
                </a:lnTo>
                <a:lnTo>
                  <a:pt x="50292" y="298157"/>
                </a:lnTo>
                <a:lnTo>
                  <a:pt x="100584" y="297980"/>
                </a:lnTo>
                <a:lnTo>
                  <a:pt x="100498" y="272834"/>
                </a:lnTo>
                <a:close/>
              </a:path>
              <a:path w="151129" h="424179">
                <a:moveTo>
                  <a:pt x="150875" y="272656"/>
                </a:moveTo>
                <a:lnTo>
                  <a:pt x="100498" y="272834"/>
                </a:lnTo>
                <a:lnTo>
                  <a:pt x="100584" y="297980"/>
                </a:lnTo>
                <a:lnTo>
                  <a:pt x="50292" y="298157"/>
                </a:lnTo>
                <a:lnTo>
                  <a:pt x="138233" y="298157"/>
                </a:lnTo>
                <a:lnTo>
                  <a:pt x="150875" y="272656"/>
                </a:lnTo>
                <a:close/>
              </a:path>
              <a:path w="151129" h="424179">
                <a:moveTo>
                  <a:pt x="99568" y="0"/>
                </a:moveTo>
                <a:lnTo>
                  <a:pt x="49275" y="254"/>
                </a:lnTo>
                <a:lnTo>
                  <a:pt x="50206" y="273012"/>
                </a:lnTo>
                <a:lnTo>
                  <a:pt x="100498" y="272834"/>
                </a:lnTo>
                <a:lnTo>
                  <a:pt x="995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8633" y="471932"/>
            <a:ext cx="1058926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14" dirty="0"/>
              <a:t>Calculating </a:t>
            </a:r>
            <a:r>
              <a:rPr sz="8000" spc="-85" dirty="0"/>
              <a:t>Attention</a:t>
            </a:r>
            <a:r>
              <a:rPr sz="8000" spc="-180" dirty="0"/>
              <a:t> </a:t>
            </a:r>
            <a:r>
              <a:rPr sz="8000" spc="-5" dirty="0"/>
              <a:t>(2)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4828794" y="4040885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39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11267" y="4038600"/>
            <a:ext cx="334530" cy="336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18888" y="4049267"/>
            <a:ext cx="281939" cy="283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11267" y="4323575"/>
            <a:ext cx="334530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18888" y="4334255"/>
            <a:ext cx="281939" cy="2819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1267" y="4608563"/>
            <a:ext cx="334530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18888" y="4619244"/>
            <a:ext cx="281939" cy="2819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04638" y="4428871"/>
            <a:ext cx="1567180" cy="115570"/>
          </a:xfrm>
          <a:custGeom>
            <a:avLst/>
            <a:gdLst/>
            <a:ahLst/>
            <a:cxnLst/>
            <a:rect l="l" t="t" r="r" b="b"/>
            <a:pathLst>
              <a:path w="1567179" h="115570">
                <a:moveTo>
                  <a:pt x="1452371" y="77452"/>
                </a:moveTo>
                <a:lnTo>
                  <a:pt x="1452371" y="115569"/>
                </a:lnTo>
                <a:lnTo>
                  <a:pt x="1528741" y="77469"/>
                </a:lnTo>
                <a:lnTo>
                  <a:pt x="1471421" y="77469"/>
                </a:lnTo>
                <a:lnTo>
                  <a:pt x="1452371" y="77452"/>
                </a:lnTo>
                <a:close/>
              </a:path>
              <a:path w="1567179" h="115570">
                <a:moveTo>
                  <a:pt x="114300" y="0"/>
                </a:moveTo>
                <a:lnTo>
                  <a:pt x="0" y="57023"/>
                </a:lnTo>
                <a:lnTo>
                  <a:pt x="114300" y="114300"/>
                </a:lnTo>
                <a:lnTo>
                  <a:pt x="114300" y="76217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567179" h="115570">
                <a:moveTo>
                  <a:pt x="1452371" y="39352"/>
                </a:moveTo>
                <a:lnTo>
                  <a:pt x="1452371" y="77452"/>
                </a:lnTo>
                <a:lnTo>
                  <a:pt x="1471421" y="77469"/>
                </a:lnTo>
                <a:lnTo>
                  <a:pt x="1471421" y="39369"/>
                </a:lnTo>
                <a:lnTo>
                  <a:pt x="1452371" y="39352"/>
                </a:lnTo>
                <a:close/>
              </a:path>
              <a:path w="1567179" h="115570">
                <a:moveTo>
                  <a:pt x="1452371" y="1269"/>
                </a:moveTo>
                <a:lnTo>
                  <a:pt x="1452371" y="39352"/>
                </a:lnTo>
                <a:lnTo>
                  <a:pt x="1471421" y="39369"/>
                </a:lnTo>
                <a:lnTo>
                  <a:pt x="1471421" y="77469"/>
                </a:lnTo>
                <a:lnTo>
                  <a:pt x="1528741" y="77469"/>
                </a:lnTo>
                <a:lnTo>
                  <a:pt x="1566671" y="58546"/>
                </a:lnTo>
                <a:lnTo>
                  <a:pt x="1452371" y="1269"/>
                </a:lnTo>
                <a:close/>
              </a:path>
              <a:path w="1567179" h="115570">
                <a:moveTo>
                  <a:pt x="114300" y="38117"/>
                </a:moveTo>
                <a:lnTo>
                  <a:pt x="114300" y="76217"/>
                </a:lnTo>
                <a:lnTo>
                  <a:pt x="1452371" y="77452"/>
                </a:lnTo>
                <a:lnTo>
                  <a:pt x="1452371" y="39352"/>
                </a:lnTo>
                <a:lnTo>
                  <a:pt x="114300" y="38117"/>
                </a:lnTo>
                <a:close/>
              </a:path>
              <a:path w="1567179" h="115570">
                <a:moveTo>
                  <a:pt x="95250" y="38100"/>
                </a:moveTo>
                <a:lnTo>
                  <a:pt x="95250" y="76200"/>
                </a:lnTo>
                <a:lnTo>
                  <a:pt x="114300" y="76217"/>
                </a:lnTo>
                <a:lnTo>
                  <a:pt x="114300" y="38117"/>
                </a:lnTo>
                <a:lnTo>
                  <a:pt x="95250" y="38100"/>
                </a:lnTo>
                <a:close/>
              </a:path>
              <a:path w="1567179" h="115570">
                <a:moveTo>
                  <a:pt x="114300" y="38100"/>
                </a:moveTo>
                <a:lnTo>
                  <a:pt x="95250" y="38100"/>
                </a:lnTo>
                <a:lnTo>
                  <a:pt x="114300" y="38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33793" y="4040885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39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16268" y="4038600"/>
            <a:ext cx="334530" cy="336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23888" y="4049267"/>
            <a:ext cx="281939" cy="283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16268" y="4323575"/>
            <a:ext cx="334530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23888" y="4334255"/>
            <a:ext cx="281939" cy="2819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16268" y="4608563"/>
            <a:ext cx="334530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23888" y="4619244"/>
            <a:ext cx="281939" cy="2819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17566" y="3735959"/>
            <a:ext cx="78105" cy="283845"/>
          </a:xfrm>
          <a:custGeom>
            <a:avLst/>
            <a:gdLst/>
            <a:ahLst/>
            <a:cxnLst/>
            <a:rect l="l" t="t" r="r" b="b"/>
            <a:pathLst>
              <a:path w="78104" h="283845">
                <a:moveTo>
                  <a:pt x="25840" y="205952"/>
                </a:moveTo>
                <a:lnTo>
                  <a:pt x="0" y="206120"/>
                </a:lnTo>
                <a:lnTo>
                  <a:pt x="39243" y="283590"/>
                </a:lnTo>
                <a:lnTo>
                  <a:pt x="71143" y="218948"/>
                </a:lnTo>
                <a:lnTo>
                  <a:pt x="25908" y="218948"/>
                </a:lnTo>
                <a:lnTo>
                  <a:pt x="25840" y="205952"/>
                </a:lnTo>
                <a:close/>
              </a:path>
              <a:path w="78104" h="283845">
                <a:moveTo>
                  <a:pt x="51748" y="205782"/>
                </a:moveTo>
                <a:lnTo>
                  <a:pt x="25840" y="205952"/>
                </a:lnTo>
                <a:lnTo>
                  <a:pt x="25908" y="218948"/>
                </a:lnTo>
                <a:lnTo>
                  <a:pt x="51816" y="218693"/>
                </a:lnTo>
                <a:lnTo>
                  <a:pt x="51748" y="205782"/>
                </a:lnTo>
                <a:close/>
              </a:path>
              <a:path w="78104" h="283845">
                <a:moveTo>
                  <a:pt x="77724" y="205612"/>
                </a:moveTo>
                <a:lnTo>
                  <a:pt x="51748" y="205782"/>
                </a:lnTo>
                <a:lnTo>
                  <a:pt x="51816" y="218693"/>
                </a:lnTo>
                <a:lnTo>
                  <a:pt x="25908" y="218948"/>
                </a:lnTo>
                <a:lnTo>
                  <a:pt x="71143" y="218948"/>
                </a:lnTo>
                <a:lnTo>
                  <a:pt x="77724" y="205612"/>
                </a:lnTo>
                <a:close/>
              </a:path>
              <a:path w="78104" h="283845">
                <a:moveTo>
                  <a:pt x="50673" y="0"/>
                </a:moveTo>
                <a:lnTo>
                  <a:pt x="24765" y="253"/>
                </a:lnTo>
                <a:lnTo>
                  <a:pt x="25840" y="205952"/>
                </a:lnTo>
                <a:lnTo>
                  <a:pt x="51748" y="205782"/>
                </a:lnTo>
                <a:lnTo>
                  <a:pt x="50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34758" y="3735959"/>
            <a:ext cx="78105" cy="283845"/>
          </a:xfrm>
          <a:custGeom>
            <a:avLst/>
            <a:gdLst/>
            <a:ahLst/>
            <a:cxnLst/>
            <a:rect l="l" t="t" r="r" b="b"/>
            <a:pathLst>
              <a:path w="78104" h="283845">
                <a:moveTo>
                  <a:pt x="25840" y="205952"/>
                </a:moveTo>
                <a:lnTo>
                  <a:pt x="0" y="206120"/>
                </a:lnTo>
                <a:lnTo>
                  <a:pt x="39243" y="283590"/>
                </a:lnTo>
                <a:lnTo>
                  <a:pt x="71143" y="218948"/>
                </a:lnTo>
                <a:lnTo>
                  <a:pt x="25908" y="218948"/>
                </a:lnTo>
                <a:lnTo>
                  <a:pt x="25840" y="205952"/>
                </a:lnTo>
                <a:close/>
              </a:path>
              <a:path w="78104" h="283845">
                <a:moveTo>
                  <a:pt x="51748" y="205782"/>
                </a:moveTo>
                <a:lnTo>
                  <a:pt x="25840" y="205952"/>
                </a:lnTo>
                <a:lnTo>
                  <a:pt x="25908" y="218948"/>
                </a:lnTo>
                <a:lnTo>
                  <a:pt x="51816" y="218693"/>
                </a:lnTo>
                <a:lnTo>
                  <a:pt x="51748" y="205782"/>
                </a:lnTo>
                <a:close/>
              </a:path>
              <a:path w="78104" h="283845">
                <a:moveTo>
                  <a:pt x="77724" y="205612"/>
                </a:moveTo>
                <a:lnTo>
                  <a:pt x="51748" y="205782"/>
                </a:lnTo>
                <a:lnTo>
                  <a:pt x="51816" y="218693"/>
                </a:lnTo>
                <a:lnTo>
                  <a:pt x="25908" y="218948"/>
                </a:lnTo>
                <a:lnTo>
                  <a:pt x="71143" y="218948"/>
                </a:lnTo>
                <a:lnTo>
                  <a:pt x="77724" y="205612"/>
                </a:lnTo>
                <a:close/>
              </a:path>
              <a:path w="78104" h="283845">
                <a:moveTo>
                  <a:pt x="50673" y="0"/>
                </a:moveTo>
                <a:lnTo>
                  <a:pt x="24765" y="253"/>
                </a:lnTo>
                <a:lnTo>
                  <a:pt x="25840" y="205952"/>
                </a:lnTo>
                <a:lnTo>
                  <a:pt x="51748" y="205782"/>
                </a:lnTo>
                <a:lnTo>
                  <a:pt x="50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07408" y="3768852"/>
            <a:ext cx="6949440" cy="14005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90701" y="1928241"/>
            <a:ext cx="10538460" cy="298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75" dirty="0">
                <a:latin typeface="Arial"/>
                <a:cs typeface="Arial"/>
              </a:rPr>
              <a:t>Combine </a:t>
            </a:r>
            <a:r>
              <a:rPr sz="3600" spc="-40" dirty="0">
                <a:latin typeface="Arial"/>
                <a:cs typeface="Arial"/>
              </a:rPr>
              <a:t>together </a:t>
            </a:r>
            <a:r>
              <a:rPr sz="3600" spc="-90" dirty="0">
                <a:latin typeface="Arial"/>
                <a:cs typeface="Arial"/>
              </a:rPr>
              <a:t>value </a:t>
            </a:r>
            <a:r>
              <a:rPr sz="3600" spc="-40" dirty="0">
                <a:latin typeface="Arial"/>
                <a:cs typeface="Arial"/>
              </a:rPr>
              <a:t>vectors </a:t>
            </a:r>
            <a:r>
              <a:rPr sz="3600" spc="-85" dirty="0">
                <a:latin typeface="Arial"/>
                <a:cs typeface="Arial"/>
              </a:rPr>
              <a:t>(usually </a:t>
            </a:r>
            <a:r>
              <a:rPr sz="3600" spc="-40" dirty="0">
                <a:latin typeface="Arial"/>
                <a:cs typeface="Arial"/>
              </a:rPr>
              <a:t>encoder  </a:t>
            </a:r>
            <a:r>
              <a:rPr sz="3600" spc="-55" dirty="0">
                <a:latin typeface="Arial"/>
                <a:cs typeface="Arial"/>
              </a:rPr>
              <a:t>states, </a:t>
            </a:r>
            <a:r>
              <a:rPr sz="3600" spc="-80" dirty="0">
                <a:latin typeface="Arial"/>
                <a:cs typeface="Arial"/>
              </a:rPr>
              <a:t>like </a:t>
            </a:r>
            <a:r>
              <a:rPr sz="3600" spc="-90" dirty="0">
                <a:latin typeface="Arial"/>
                <a:cs typeface="Arial"/>
              </a:rPr>
              <a:t>key </a:t>
            </a:r>
            <a:r>
              <a:rPr sz="3600" spc="-30" dirty="0">
                <a:latin typeface="Arial"/>
                <a:cs typeface="Arial"/>
              </a:rPr>
              <a:t>vectors) </a:t>
            </a:r>
            <a:r>
              <a:rPr sz="3600" spc="-65" dirty="0">
                <a:latin typeface="Arial"/>
                <a:cs typeface="Arial"/>
              </a:rPr>
              <a:t>by </a:t>
            </a:r>
            <a:r>
              <a:rPr sz="3600" spc="-50" dirty="0">
                <a:latin typeface="Arial"/>
                <a:cs typeface="Arial"/>
              </a:rPr>
              <a:t>taking the </a:t>
            </a:r>
            <a:r>
              <a:rPr sz="3600" spc="-60" dirty="0">
                <a:latin typeface="Arial"/>
                <a:cs typeface="Arial"/>
              </a:rPr>
              <a:t>weighted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-95" dirty="0">
                <a:latin typeface="Arial"/>
                <a:cs typeface="Arial"/>
              </a:rPr>
              <a:t>sum</a:t>
            </a:r>
            <a:endParaRPr sz="3600">
              <a:latin typeface="Arial"/>
              <a:cs typeface="Arial"/>
            </a:endParaRPr>
          </a:p>
          <a:p>
            <a:pPr marL="3485515">
              <a:lnSpc>
                <a:spcPct val="100000"/>
              </a:lnSpc>
              <a:spcBef>
                <a:spcPts val="1345"/>
              </a:spcBef>
              <a:tabLst>
                <a:tab pos="5455285" algn="l"/>
                <a:tab pos="7411084" algn="l"/>
                <a:tab pos="9277985" algn="l"/>
              </a:tabLst>
            </a:pPr>
            <a:r>
              <a:rPr sz="3600" i="1" dirty="0">
                <a:latin typeface="Arial"/>
                <a:cs typeface="Arial"/>
              </a:rPr>
              <a:t>kono	eiga	ga	kirai</a:t>
            </a:r>
            <a:endParaRPr sz="3600">
              <a:latin typeface="Arial"/>
              <a:cs typeface="Arial"/>
            </a:endParaRPr>
          </a:p>
          <a:p>
            <a:pPr marL="1811020" marR="7215505" indent="203835">
              <a:lnSpc>
                <a:spcPct val="100000"/>
              </a:lnSpc>
              <a:spcBef>
                <a:spcPts val="365"/>
              </a:spcBef>
            </a:pPr>
            <a:r>
              <a:rPr sz="3600" spc="-114" dirty="0">
                <a:solidFill>
                  <a:srgbClr val="850F00"/>
                </a:solidFill>
                <a:latin typeface="Arial"/>
                <a:cs typeface="Arial"/>
              </a:rPr>
              <a:t>Value  </a:t>
            </a:r>
            <a:r>
              <a:rPr sz="3600" spc="-55" dirty="0">
                <a:solidFill>
                  <a:srgbClr val="850F00"/>
                </a:solidFill>
                <a:latin typeface="Arial"/>
                <a:cs typeface="Arial"/>
              </a:rPr>
              <a:t>Vec</a:t>
            </a:r>
            <a:r>
              <a:rPr sz="3600" spc="-45" dirty="0">
                <a:solidFill>
                  <a:srgbClr val="850F00"/>
                </a:solidFill>
                <a:latin typeface="Arial"/>
                <a:cs typeface="Arial"/>
              </a:rPr>
              <a:t>t</a:t>
            </a:r>
            <a:r>
              <a:rPr sz="3600" spc="-65" dirty="0">
                <a:solidFill>
                  <a:srgbClr val="850F00"/>
                </a:solidFill>
                <a:latin typeface="Arial"/>
                <a:cs typeface="Arial"/>
              </a:rPr>
              <a:t>ors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09638" y="4428871"/>
            <a:ext cx="1567180" cy="115570"/>
          </a:xfrm>
          <a:custGeom>
            <a:avLst/>
            <a:gdLst/>
            <a:ahLst/>
            <a:cxnLst/>
            <a:rect l="l" t="t" r="r" b="b"/>
            <a:pathLst>
              <a:path w="1567179" h="115570">
                <a:moveTo>
                  <a:pt x="1452371" y="77452"/>
                </a:moveTo>
                <a:lnTo>
                  <a:pt x="1452371" y="115569"/>
                </a:lnTo>
                <a:lnTo>
                  <a:pt x="1528741" y="77469"/>
                </a:lnTo>
                <a:lnTo>
                  <a:pt x="1471421" y="77469"/>
                </a:lnTo>
                <a:lnTo>
                  <a:pt x="1452371" y="77452"/>
                </a:lnTo>
                <a:close/>
              </a:path>
              <a:path w="1567179" h="115570">
                <a:moveTo>
                  <a:pt x="114300" y="0"/>
                </a:moveTo>
                <a:lnTo>
                  <a:pt x="0" y="57023"/>
                </a:lnTo>
                <a:lnTo>
                  <a:pt x="114300" y="114300"/>
                </a:lnTo>
                <a:lnTo>
                  <a:pt x="114300" y="76217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567179" h="115570">
                <a:moveTo>
                  <a:pt x="1452371" y="39352"/>
                </a:moveTo>
                <a:lnTo>
                  <a:pt x="1452371" y="77452"/>
                </a:lnTo>
                <a:lnTo>
                  <a:pt x="1471421" y="77469"/>
                </a:lnTo>
                <a:lnTo>
                  <a:pt x="1471421" y="39369"/>
                </a:lnTo>
                <a:lnTo>
                  <a:pt x="1452371" y="39352"/>
                </a:lnTo>
                <a:close/>
              </a:path>
              <a:path w="1567179" h="115570">
                <a:moveTo>
                  <a:pt x="1452371" y="1269"/>
                </a:moveTo>
                <a:lnTo>
                  <a:pt x="1452371" y="39352"/>
                </a:lnTo>
                <a:lnTo>
                  <a:pt x="1471421" y="39369"/>
                </a:lnTo>
                <a:lnTo>
                  <a:pt x="1471421" y="77469"/>
                </a:lnTo>
                <a:lnTo>
                  <a:pt x="1528741" y="77469"/>
                </a:lnTo>
                <a:lnTo>
                  <a:pt x="1566671" y="58546"/>
                </a:lnTo>
                <a:lnTo>
                  <a:pt x="1452371" y="1269"/>
                </a:lnTo>
                <a:close/>
              </a:path>
              <a:path w="1567179" h="115570">
                <a:moveTo>
                  <a:pt x="114300" y="38117"/>
                </a:moveTo>
                <a:lnTo>
                  <a:pt x="114300" y="76217"/>
                </a:lnTo>
                <a:lnTo>
                  <a:pt x="1452371" y="77452"/>
                </a:lnTo>
                <a:lnTo>
                  <a:pt x="1452371" y="39352"/>
                </a:lnTo>
                <a:lnTo>
                  <a:pt x="114300" y="38117"/>
                </a:lnTo>
                <a:close/>
              </a:path>
              <a:path w="1567179" h="115570">
                <a:moveTo>
                  <a:pt x="95250" y="38100"/>
                </a:moveTo>
                <a:lnTo>
                  <a:pt x="95250" y="76200"/>
                </a:lnTo>
                <a:lnTo>
                  <a:pt x="114300" y="76217"/>
                </a:lnTo>
                <a:lnTo>
                  <a:pt x="114300" y="38117"/>
                </a:lnTo>
                <a:lnTo>
                  <a:pt x="95250" y="38100"/>
                </a:lnTo>
                <a:close/>
              </a:path>
              <a:path w="1567179" h="115570">
                <a:moveTo>
                  <a:pt x="114300" y="38100"/>
                </a:moveTo>
                <a:lnTo>
                  <a:pt x="95250" y="38100"/>
                </a:lnTo>
                <a:lnTo>
                  <a:pt x="114300" y="38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38793" y="4040885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39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21268" y="4038600"/>
            <a:ext cx="334530" cy="336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28888" y="4049267"/>
            <a:ext cx="281939" cy="283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21268" y="4323575"/>
            <a:ext cx="334530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28888" y="4334255"/>
            <a:ext cx="281939" cy="2819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21268" y="4608563"/>
            <a:ext cx="334530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28888" y="4619244"/>
            <a:ext cx="281939" cy="2819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39758" y="3735959"/>
            <a:ext cx="78105" cy="283845"/>
          </a:xfrm>
          <a:custGeom>
            <a:avLst/>
            <a:gdLst/>
            <a:ahLst/>
            <a:cxnLst/>
            <a:rect l="l" t="t" r="r" b="b"/>
            <a:pathLst>
              <a:path w="78104" h="283845">
                <a:moveTo>
                  <a:pt x="25840" y="205952"/>
                </a:moveTo>
                <a:lnTo>
                  <a:pt x="0" y="206120"/>
                </a:lnTo>
                <a:lnTo>
                  <a:pt x="39243" y="283590"/>
                </a:lnTo>
                <a:lnTo>
                  <a:pt x="71143" y="218948"/>
                </a:lnTo>
                <a:lnTo>
                  <a:pt x="25908" y="218948"/>
                </a:lnTo>
                <a:lnTo>
                  <a:pt x="25840" y="205952"/>
                </a:lnTo>
                <a:close/>
              </a:path>
              <a:path w="78104" h="283845">
                <a:moveTo>
                  <a:pt x="51748" y="205782"/>
                </a:moveTo>
                <a:lnTo>
                  <a:pt x="25840" y="205952"/>
                </a:lnTo>
                <a:lnTo>
                  <a:pt x="25908" y="218948"/>
                </a:lnTo>
                <a:lnTo>
                  <a:pt x="51816" y="218693"/>
                </a:lnTo>
                <a:lnTo>
                  <a:pt x="51748" y="205782"/>
                </a:lnTo>
                <a:close/>
              </a:path>
              <a:path w="78104" h="283845">
                <a:moveTo>
                  <a:pt x="77724" y="205612"/>
                </a:moveTo>
                <a:lnTo>
                  <a:pt x="51748" y="205782"/>
                </a:lnTo>
                <a:lnTo>
                  <a:pt x="51816" y="218693"/>
                </a:lnTo>
                <a:lnTo>
                  <a:pt x="25908" y="218948"/>
                </a:lnTo>
                <a:lnTo>
                  <a:pt x="71143" y="218948"/>
                </a:lnTo>
                <a:lnTo>
                  <a:pt x="77724" y="205612"/>
                </a:lnTo>
                <a:close/>
              </a:path>
              <a:path w="78104" h="283845">
                <a:moveTo>
                  <a:pt x="50673" y="0"/>
                </a:moveTo>
                <a:lnTo>
                  <a:pt x="24765" y="253"/>
                </a:lnTo>
                <a:lnTo>
                  <a:pt x="25840" y="205952"/>
                </a:lnTo>
                <a:lnTo>
                  <a:pt x="51748" y="205782"/>
                </a:lnTo>
                <a:lnTo>
                  <a:pt x="50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14638" y="4428871"/>
            <a:ext cx="1567180" cy="115570"/>
          </a:xfrm>
          <a:custGeom>
            <a:avLst/>
            <a:gdLst/>
            <a:ahLst/>
            <a:cxnLst/>
            <a:rect l="l" t="t" r="r" b="b"/>
            <a:pathLst>
              <a:path w="1567179" h="115570">
                <a:moveTo>
                  <a:pt x="1452371" y="77452"/>
                </a:moveTo>
                <a:lnTo>
                  <a:pt x="1452371" y="115569"/>
                </a:lnTo>
                <a:lnTo>
                  <a:pt x="1528741" y="77469"/>
                </a:lnTo>
                <a:lnTo>
                  <a:pt x="1471421" y="77469"/>
                </a:lnTo>
                <a:lnTo>
                  <a:pt x="1452371" y="77452"/>
                </a:lnTo>
                <a:close/>
              </a:path>
              <a:path w="1567179" h="115570">
                <a:moveTo>
                  <a:pt x="114300" y="0"/>
                </a:moveTo>
                <a:lnTo>
                  <a:pt x="0" y="57023"/>
                </a:lnTo>
                <a:lnTo>
                  <a:pt x="114300" y="114300"/>
                </a:lnTo>
                <a:lnTo>
                  <a:pt x="114300" y="76217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567179" h="115570">
                <a:moveTo>
                  <a:pt x="1452371" y="39352"/>
                </a:moveTo>
                <a:lnTo>
                  <a:pt x="1452371" y="77452"/>
                </a:lnTo>
                <a:lnTo>
                  <a:pt x="1471421" y="77469"/>
                </a:lnTo>
                <a:lnTo>
                  <a:pt x="1471421" y="39369"/>
                </a:lnTo>
                <a:lnTo>
                  <a:pt x="1452371" y="39352"/>
                </a:lnTo>
                <a:close/>
              </a:path>
              <a:path w="1567179" h="115570">
                <a:moveTo>
                  <a:pt x="1452371" y="1269"/>
                </a:moveTo>
                <a:lnTo>
                  <a:pt x="1452371" y="39352"/>
                </a:lnTo>
                <a:lnTo>
                  <a:pt x="1471421" y="39369"/>
                </a:lnTo>
                <a:lnTo>
                  <a:pt x="1471421" y="77469"/>
                </a:lnTo>
                <a:lnTo>
                  <a:pt x="1528741" y="77469"/>
                </a:lnTo>
                <a:lnTo>
                  <a:pt x="1566671" y="58546"/>
                </a:lnTo>
                <a:lnTo>
                  <a:pt x="1452371" y="1269"/>
                </a:lnTo>
                <a:close/>
              </a:path>
              <a:path w="1567179" h="115570">
                <a:moveTo>
                  <a:pt x="114300" y="38117"/>
                </a:moveTo>
                <a:lnTo>
                  <a:pt x="114300" y="76217"/>
                </a:lnTo>
                <a:lnTo>
                  <a:pt x="1452371" y="77452"/>
                </a:lnTo>
                <a:lnTo>
                  <a:pt x="1452371" y="39352"/>
                </a:lnTo>
                <a:lnTo>
                  <a:pt x="114300" y="38117"/>
                </a:lnTo>
                <a:close/>
              </a:path>
              <a:path w="1567179" h="115570">
                <a:moveTo>
                  <a:pt x="95250" y="38100"/>
                </a:moveTo>
                <a:lnTo>
                  <a:pt x="95250" y="76200"/>
                </a:lnTo>
                <a:lnTo>
                  <a:pt x="114300" y="76217"/>
                </a:lnTo>
                <a:lnTo>
                  <a:pt x="114300" y="38117"/>
                </a:lnTo>
                <a:lnTo>
                  <a:pt x="95250" y="38100"/>
                </a:lnTo>
                <a:close/>
              </a:path>
              <a:path w="1567179" h="115570">
                <a:moveTo>
                  <a:pt x="114300" y="38100"/>
                </a:moveTo>
                <a:lnTo>
                  <a:pt x="95250" y="38100"/>
                </a:lnTo>
                <a:lnTo>
                  <a:pt x="114300" y="38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543793" y="4040885"/>
            <a:ext cx="265430" cy="891540"/>
          </a:xfrm>
          <a:custGeom>
            <a:avLst/>
            <a:gdLst/>
            <a:ahLst/>
            <a:cxnLst/>
            <a:rect l="l" t="t" r="r" b="b"/>
            <a:pathLst>
              <a:path w="265429" h="891539">
                <a:moveTo>
                  <a:pt x="0" y="891539"/>
                </a:moveTo>
                <a:lnTo>
                  <a:pt x="265175" y="891539"/>
                </a:lnTo>
                <a:lnTo>
                  <a:pt x="265175" y="0"/>
                </a:lnTo>
                <a:lnTo>
                  <a:pt x="0" y="0"/>
                </a:lnTo>
                <a:lnTo>
                  <a:pt x="0" y="891539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526268" y="4038600"/>
            <a:ext cx="334530" cy="336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533888" y="4049267"/>
            <a:ext cx="281939" cy="283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526268" y="4323575"/>
            <a:ext cx="334530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533888" y="4334255"/>
            <a:ext cx="281939" cy="2819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526268" y="4608563"/>
            <a:ext cx="334530" cy="334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533888" y="4619244"/>
            <a:ext cx="281939" cy="2819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644758" y="3735959"/>
            <a:ext cx="78105" cy="283845"/>
          </a:xfrm>
          <a:custGeom>
            <a:avLst/>
            <a:gdLst/>
            <a:ahLst/>
            <a:cxnLst/>
            <a:rect l="l" t="t" r="r" b="b"/>
            <a:pathLst>
              <a:path w="78104" h="283845">
                <a:moveTo>
                  <a:pt x="25840" y="205952"/>
                </a:moveTo>
                <a:lnTo>
                  <a:pt x="0" y="206120"/>
                </a:lnTo>
                <a:lnTo>
                  <a:pt x="39243" y="283590"/>
                </a:lnTo>
                <a:lnTo>
                  <a:pt x="71143" y="218948"/>
                </a:lnTo>
                <a:lnTo>
                  <a:pt x="25908" y="218948"/>
                </a:lnTo>
                <a:lnTo>
                  <a:pt x="25840" y="205952"/>
                </a:lnTo>
                <a:close/>
              </a:path>
              <a:path w="78104" h="283845">
                <a:moveTo>
                  <a:pt x="51748" y="205782"/>
                </a:moveTo>
                <a:lnTo>
                  <a:pt x="25840" y="205952"/>
                </a:lnTo>
                <a:lnTo>
                  <a:pt x="25908" y="218948"/>
                </a:lnTo>
                <a:lnTo>
                  <a:pt x="51816" y="218693"/>
                </a:lnTo>
                <a:lnTo>
                  <a:pt x="51748" y="205782"/>
                </a:lnTo>
                <a:close/>
              </a:path>
              <a:path w="78104" h="283845">
                <a:moveTo>
                  <a:pt x="77724" y="205612"/>
                </a:moveTo>
                <a:lnTo>
                  <a:pt x="51748" y="205782"/>
                </a:lnTo>
                <a:lnTo>
                  <a:pt x="51816" y="218693"/>
                </a:lnTo>
                <a:lnTo>
                  <a:pt x="25908" y="218948"/>
                </a:lnTo>
                <a:lnTo>
                  <a:pt x="71143" y="218948"/>
                </a:lnTo>
                <a:lnTo>
                  <a:pt x="77724" y="205612"/>
                </a:lnTo>
                <a:close/>
              </a:path>
              <a:path w="78104" h="283845">
                <a:moveTo>
                  <a:pt x="50673" y="0"/>
                </a:moveTo>
                <a:lnTo>
                  <a:pt x="24765" y="253"/>
                </a:lnTo>
                <a:lnTo>
                  <a:pt x="25840" y="205952"/>
                </a:lnTo>
                <a:lnTo>
                  <a:pt x="51748" y="205782"/>
                </a:lnTo>
                <a:lnTo>
                  <a:pt x="50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743058" y="5659577"/>
            <a:ext cx="1600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latin typeface="Arial"/>
                <a:cs typeface="Arial"/>
              </a:rPr>
              <a:t>α</a:t>
            </a:r>
            <a:r>
              <a:rPr sz="3600" spc="-7" baseline="-4629" dirty="0">
                <a:latin typeface="Arial"/>
                <a:cs typeface="Arial"/>
              </a:rPr>
              <a:t>4</a:t>
            </a:r>
            <a:r>
              <a:rPr sz="3600" spc="-20" dirty="0">
                <a:latin typeface="Arial"/>
                <a:cs typeface="Arial"/>
              </a:rPr>
              <a:t>=0.03</a:t>
            </a:r>
            <a:endParaRPr sz="3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52696" y="5278882"/>
            <a:ext cx="528383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6930">
              <a:lnSpc>
                <a:spcPts val="3660"/>
              </a:lnSpc>
              <a:spcBef>
                <a:spcPts val="100"/>
              </a:spcBef>
              <a:tabLst>
                <a:tab pos="2741930" algn="l"/>
                <a:tab pos="4647565" algn="l"/>
              </a:tabLst>
            </a:pPr>
            <a:r>
              <a:rPr sz="3600" dirty="0">
                <a:latin typeface="Arial"/>
                <a:cs typeface="Arial"/>
              </a:rPr>
              <a:t>*	*	*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3660"/>
              </a:lnSpc>
              <a:tabLst>
                <a:tab pos="1790700" algn="l"/>
                <a:tab pos="3695700" algn="l"/>
              </a:tabLst>
            </a:pPr>
            <a:r>
              <a:rPr sz="3600" spc="-60" dirty="0">
                <a:latin typeface="Arial"/>
                <a:cs typeface="Arial"/>
              </a:rPr>
              <a:t>α</a:t>
            </a:r>
            <a:r>
              <a:rPr sz="3600" spc="-7" baseline="-4629" dirty="0">
                <a:latin typeface="Arial"/>
                <a:cs typeface="Arial"/>
              </a:rPr>
              <a:t>1</a:t>
            </a:r>
            <a:r>
              <a:rPr sz="3600" spc="-20" dirty="0">
                <a:latin typeface="Arial"/>
                <a:cs typeface="Arial"/>
              </a:rPr>
              <a:t>=0.76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60" dirty="0">
                <a:latin typeface="Arial"/>
                <a:cs typeface="Arial"/>
              </a:rPr>
              <a:t>α</a:t>
            </a:r>
            <a:r>
              <a:rPr sz="3600" spc="-7" baseline="-4629" dirty="0">
                <a:latin typeface="Arial"/>
                <a:cs typeface="Arial"/>
              </a:rPr>
              <a:t>2</a:t>
            </a:r>
            <a:r>
              <a:rPr sz="3600" spc="-20" dirty="0">
                <a:latin typeface="Arial"/>
                <a:cs typeface="Arial"/>
              </a:rPr>
              <a:t>=0.08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60" dirty="0">
                <a:latin typeface="Arial"/>
                <a:cs typeface="Arial"/>
              </a:rPr>
              <a:t>α</a:t>
            </a:r>
            <a:r>
              <a:rPr sz="3600" spc="-7" baseline="-4629" dirty="0">
                <a:latin typeface="Arial"/>
                <a:cs typeface="Arial"/>
              </a:rPr>
              <a:t>3</a:t>
            </a:r>
            <a:r>
              <a:rPr sz="3600" spc="-20" dirty="0">
                <a:latin typeface="Arial"/>
                <a:cs typeface="Arial"/>
              </a:rPr>
              <a:t>=0.13</a:t>
            </a:r>
            <a:endParaRPr sz="3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592816" y="5278882"/>
            <a:ext cx="20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"/>
                <a:cs typeface="Arial"/>
              </a:rPr>
              <a:t>*</a:t>
            </a:r>
            <a:endParaRPr sz="3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79923" y="6387338"/>
            <a:ext cx="2790190" cy="639445"/>
          </a:xfrm>
          <a:custGeom>
            <a:avLst/>
            <a:gdLst/>
            <a:ahLst/>
            <a:cxnLst/>
            <a:rect l="l" t="t" r="r" b="b"/>
            <a:pathLst>
              <a:path w="2790190" h="639445">
                <a:moveTo>
                  <a:pt x="2711500" y="613839"/>
                </a:moveTo>
                <a:lnTo>
                  <a:pt x="2705989" y="639191"/>
                </a:lnTo>
                <a:lnTo>
                  <a:pt x="2790190" y="617728"/>
                </a:lnTo>
                <a:lnTo>
                  <a:pt x="2788769" y="616585"/>
                </a:lnTo>
                <a:lnTo>
                  <a:pt x="2724150" y="616585"/>
                </a:lnTo>
                <a:lnTo>
                  <a:pt x="2711500" y="613839"/>
                </a:lnTo>
                <a:close/>
              </a:path>
              <a:path w="2790190" h="639445">
                <a:moveTo>
                  <a:pt x="2716992" y="588572"/>
                </a:moveTo>
                <a:lnTo>
                  <a:pt x="2711500" y="613839"/>
                </a:lnTo>
                <a:lnTo>
                  <a:pt x="2724150" y="616585"/>
                </a:lnTo>
                <a:lnTo>
                  <a:pt x="2729610" y="591312"/>
                </a:lnTo>
                <a:lnTo>
                  <a:pt x="2716992" y="588572"/>
                </a:lnTo>
                <a:close/>
              </a:path>
              <a:path w="2790190" h="639445">
                <a:moveTo>
                  <a:pt x="2722499" y="563244"/>
                </a:moveTo>
                <a:lnTo>
                  <a:pt x="2716992" y="588572"/>
                </a:lnTo>
                <a:lnTo>
                  <a:pt x="2729610" y="591312"/>
                </a:lnTo>
                <a:lnTo>
                  <a:pt x="2724150" y="616585"/>
                </a:lnTo>
                <a:lnTo>
                  <a:pt x="2788769" y="616585"/>
                </a:lnTo>
                <a:lnTo>
                  <a:pt x="2722499" y="563244"/>
                </a:lnTo>
                <a:close/>
              </a:path>
              <a:path w="2790190" h="639445">
                <a:moveTo>
                  <a:pt x="5587" y="0"/>
                </a:moveTo>
                <a:lnTo>
                  <a:pt x="0" y="25400"/>
                </a:lnTo>
                <a:lnTo>
                  <a:pt x="2711500" y="613839"/>
                </a:lnTo>
                <a:lnTo>
                  <a:pt x="2716992" y="588572"/>
                </a:lnTo>
                <a:lnTo>
                  <a:pt x="55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18248" y="6387591"/>
            <a:ext cx="951865" cy="617855"/>
          </a:xfrm>
          <a:custGeom>
            <a:avLst/>
            <a:gdLst/>
            <a:ahLst/>
            <a:cxnLst/>
            <a:rect l="l" t="t" r="r" b="b"/>
            <a:pathLst>
              <a:path w="951865" h="617854">
                <a:moveTo>
                  <a:pt x="879505" y="586353"/>
                </a:moveTo>
                <a:lnTo>
                  <a:pt x="865504" y="608203"/>
                </a:lnTo>
                <a:lnTo>
                  <a:pt x="951865" y="617474"/>
                </a:lnTo>
                <a:lnTo>
                  <a:pt x="937501" y="593344"/>
                </a:lnTo>
                <a:lnTo>
                  <a:pt x="890397" y="593344"/>
                </a:lnTo>
                <a:lnTo>
                  <a:pt x="879505" y="586353"/>
                </a:lnTo>
                <a:close/>
              </a:path>
              <a:path w="951865" h="617854">
                <a:moveTo>
                  <a:pt x="893437" y="564610"/>
                </a:moveTo>
                <a:lnTo>
                  <a:pt x="879505" y="586353"/>
                </a:lnTo>
                <a:lnTo>
                  <a:pt x="890397" y="593344"/>
                </a:lnTo>
                <a:lnTo>
                  <a:pt x="904367" y="571627"/>
                </a:lnTo>
                <a:lnTo>
                  <a:pt x="893437" y="564610"/>
                </a:lnTo>
                <a:close/>
              </a:path>
              <a:path w="951865" h="617854">
                <a:moveTo>
                  <a:pt x="907415" y="542798"/>
                </a:moveTo>
                <a:lnTo>
                  <a:pt x="893437" y="564610"/>
                </a:lnTo>
                <a:lnTo>
                  <a:pt x="904367" y="571627"/>
                </a:lnTo>
                <a:lnTo>
                  <a:pt x="890397" y="593344"/>
                </a:lnTo>
                <a:lnTo>
                  <a:pt x="937501" y="593344"/>
                </a:lnTo>
                <a:lnTo>
                  <a:pt x="907415" y="542798"/>
                </a:lnTo>
                <a:close/>
              </a:path>
              <a:path w="951865" h="617854">
                <a:moveTo>
                  <a:pt x="13970" y="0"/>
                </a:moveTo>
                <a:lnTo>
                  <a:pt x="0" y="21844"/>
                </a:lnTo>
                <a:lnTo>
                  <a:pt x="879505" y="586353"/>
                </a:lnTo>
                <a:lnTo>
                  <a:pt x="893437" y="56461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70114" y="6357365"/>
            <a:ext cx="649605" cy="647700"/>
          </a:xfrm>
          <a:custGeom>
            <a:avLst/>
            <a:gdLst/>
            <a:ahLst/>
            <a:cxnLst/>
            <a:rect l="l" t="t" r="r" b="b"/>
            <a:pathLst>
              <a:path w="649604" h="647700">
                <a:moveTo>
                  <a:pt x="27558" y="565277"/>
                </a:moveTo>
                <a:lnTo>
                  <a:pt x="0" y="647700"/>
                </a:lnTo>
                <a:lnTo>
                  <a:pt x="82422" y="620268"/>
                </a:lnTo>
                <a:lnTo>
                  <a:pt x="73300" y="611124"/>
                </a:lnTo>
                <a:lnTo>
                  <a:pt x="54990" y="611124"/>
                </a:lnTo>
                <a:lnTo>
                  <a:pt x="36702" y="592836"/>
                </a:lnTo>
                <a:lnTo>
                  <a:pt x="45900" y="583660"/>
                </a:lnTo>
                <a:lnTo>
                  <a:pt x="27558" y="565277"/>
                </a:lnTo>
                <a:close/>
              </a:path>
              <a:path w="649604" h="647700">
                <a:moveTo>
                  <a:pt x="45900" y="583660"/>
                </a:moveTo>
                <a:lnTo>
                  <a:pt x="36702" y="592836"/>
                </a:lnTo>
                <a:lnTo>
                  <a:pt x="54990" y="611124"/>
                </a:lnTo>
                <a:lnTo>
                  <a:pt x="64166" y="601969"/>
                </a:lnTo>
                <a:lnTo>
                  <a:pt x="45900" y="583660"/>
                </a:lnTo>
                <a:close/>
              </a:path>
              <a:path w="649604" h="647700">
                <a:moveTo>
                  <a:pt x="64166" y="601969"/>
                </a:moveTo>
                <a:lnTo>
                  <a:pt x="54990" y="611124"/>
                </a:lnTo>
                <a:lnTo>
                  <a:pt x="73300" y="611124"/>
                </a:lnTo>
                <a:lnTo>
                  <a:pt x="64166" y="601969"/>
                </a:lnTo>
                <a:close/>
              </a:path>
              <a:path w="649604" h="647700">
                <a:moveTo>
                  <a:pt x="630935" y="0"/>
                </a:moveTo>
                <a:lnTo>
                  <a:pt x="45900" y="583660"/>
                </a:lnTo>
                <a:lnTo>
                  <a:pt x="64166" y="601969"/>
                </a:lnTo>
                <a:lnTo>
                  <a:pt x="649224" y="18287"/>
                </a:lnTo>
                <a:lnTo>
                  <a:pt x="6309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70114" y="6385940"/>
            <a:ext cx="2653665" cy="640080"/>
          </a:xfrm>
          <a:custGeom>
            <a:avLst/>
            <a:gdLst/>
            <a:ahLst/>
            <a:cxnLst/>
            <a:rect l="l" t="t" r="r" b="b"/>
            <a:pathLst>
              <a:path w="2653665" h="640079">
                <a:moveTo>
                  <a:pt x="67055" y="563880"/>
                </a:moveTo>
                <a:lnTo>
                  <a:pt x="0" y="619125"/>
                </a:lnTo>
                <a:lnTo>
                  <a:pt x="84454" y="639699"/>
                </a:lnTo>
                <a:lnTo>
                  <a:pt x="79325" y="617347"/>
                </a:lnTo>
                <a:lnTo>
                  <a:pt x="66039" y="617347"/>
                </a:lnTo>
                <a:lnTo>
                  <a:pt x="60197" y="592074"/>
                </a:lnTo>
                <a:lnTo>
                  <a:pt x="72860" y="589176"/>
                </a:lnTo>
                <a:lnTo>
                  <a:pt x="67055" y="563880"/>
                </a:lnTo>
                <a:close/>
              </a:path>
              <a:path w="2653665" h="640079">
                <a:moveTo>
                  <a:pt x="72860" y="589176"/>
                </a:moveTo>
                <a:lnTo>
                  <a:pt x="60197" y="592074"/>
                </a:lnTo>
                <a:lnTo>
                  <a:pt x="66039" y="617347"/>
                </a:lnTo>
                <a:lnTo>
                  <a:pt x="78662" y="614457"/>
                </a:lnTo>
                <a:lnTo>
                  <a:pt x="72860" y="589176"/>
                </a:lnTo>
                <a:close/>
              </a:path>
              <a:path w="2653665" h="640079">
                <a:moveTo>
                  <a:pt x="78662" y="614457"/>
                </a:moveTo>
                <a:lnTo>
                  <a:pt x="66039" y="617347"/>
                </a:lnTo>
                <a:lnTo>
                  <a:pt x="79325" y="617347"/>
                </a:lnTo>
                <a:lnTo>
                  <a:pt x="78662" y="614457"/>
                </a:lnTo>
                <a:close/>
              </a:path>
              <a:path w="2653665" h="640079">
                <a:moveTo>
                  <a:pt x="2647314" y="0"/>
                </a:moveTo>
                <a:lnTo>
                  <a:pt x="72860" y="589176"/>
                </a:lnTo>
                <a:lnTo>
                  <a:pt x="78662" y="614457"/>
                </a:lnTo>
                <a:lnTo>
                  <a:pt x="2653156" y="25146"/>
                </a:lnTo>
                <a:lnTo>
                  <a:pt x="2647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22285" y="7076693"/>
            <a:ext cx="265430" cy="890269"/>
          </a:xfrm>
          <a:custGeom>
            <a:avLst/>
            <a:gdLst/>
            <a:ahLst/>
            <a:cxnLst/>
            <a:rect l="l" t="t" r="r" b="b"/>
            <a:pathLst>
              <a:path w="265429" h="890270">
                <a:moveTo>
                  <a:pt x="0" y="890015"/>
                </a:moveTo>
                <a:lnTo>
                  <a:pt x="265175" y="890015"/>
                </a:lnTo>
                <a:lnTo>
                  <a:pt x="265175" y="0"/>
                </a:lnTo>
                <a:lnTo>
                  <a:pt x="0" y="0"/>
                </a:lnTo>
                <a:lnTo>
                  <a:pt x="0" y="890015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04759" y="7074395"/>
            <a:ext cx="336042" cy="3345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12380" y="7085076"/>
            <a:ext cx="283464" cy="2819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04759" y="7359383"/>
            <a:ext cx="336042" cy="3345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12380" y="7370064"/>
            <a:ext cx="283464" cy="2819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04759" y="7644371"/>
            <a:ext cx="336042" cy="3345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12380" y="7655052"/>
            <a:ext cx="283464" cy="2819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90701" y="8345525"/>
            <a:ext cx="8361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110" dirty="0">
                <a:latin typeface="Arial"/>
                <a:cs typeface="Arial"/>
              </a:rPr>
              <a:t>Use </a:t>
            </a:r>
            <a:r>
              <a:rPr sz="3600" spc="-60" dirty="0">
                <a:latin typeface="Arial"/>
                <a:cs typeface="Arial"/>
              </a:rPr>
              <a:t>this </a:t>
            </a:r>
            <a:r>
              <a:rPr sz="3600" spc="-80" dirty="0">
                <a:latin typeface="Arial"/>
                <a:cs typeface="Arial"/>
              </a:rPr>
              <a:t>in </a:t>
            </a:r>
            <a:r>
              <a:rPr sz="3600" spc="-100" dirty="0">
                <a:latin typeface="Arial"/>
                <a:cs typeface="Arial"/>
              </a:rPr>
              <a:t>any </a:t>
            </a:r>
            <a:r>
              <a:rPr sz="3600" spc="-15" dirty="0">
                <a:latin typeface="Arial"/>
                <a:cs typeface="Arial"/>
              </a:rPr>
              <a:t>part </a:t>
            </a:r>
            <a:r>
              <a:rPr sz="3600" spc="-75" dirty="0">
                <a:latin typeface="Arial"/>
                <a:cs typeface="Arial"/>
              </a:rPr>
              <a:t>of </a:t>
            </a:r>
            <a:r>
              <a:rPr sz="3600" spc="-50" dirty="0">
                <a:latin typeface="Arial"/>
                <a:cs typeface="Arial"/>
              </a:rPr>
              <a:t>the </a:t>
            </a:r>
            <a:r>
              <a:rPr sz="3600" spc="-80" dirty="0">
                <a:latin typeface="Arial"/>
                <a:cs typeface="Arial"/>
              </a:rPr>
              <a:t>model </a:t>
            </a:r>
            <a:r>
              <a:rPr sz="3600" spc="-90" dirty="0">
                <a:latin typeface="Arial"/>
                <a:cs typeface="Arial"/>
              </a:rPr>
              <a:t>you</a:t>
            </a:r>
            <a:r>
              <a:rPr sz="3600" spc="55" dirty="0">
                <a:latin typeface="Arial"/>
                <a:cs typeface="Arial"/>
              </a:rPr>
              <a:t> </a:t>
            </a:r>
            <a:r>
              <a:rPr sz="3600" spc="-80" dirty="0">
                <a:latin typeface="Arial"/>
                <a:cs typeface="Arial"/>
              </a:rPr>
              <a:t>like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758393"/>
            <a:ext cx="10474960" cy="890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50" spc="-125" dirty="0"/>
              <a:t>Problems </a:t>
            </a:r>
            <a:r>
              <a:rPr sz="5650" spc="-45" dirty="0"/>
              <a:t>w/ </a:t>
            </a:r>
            <a:r>
              <a:rPr sz="5650" spc="-65" dirty="0"/>
              <a:t>Count-based</a:t>
            </a:r>
            <a:r>
              <a:rPr sz="5650" spc="-140" dirty="0"/>
              <a:t> </a:t>
            </a:r>
            <a:r>
              <a:rPr sz="5650" spc="-100" dirty="0"/>
              <a:t>Models</a:t>
            </a:r>
            <a:endParaRPr sz="5650"/>
          </a:p>
        </p:txBody>
      </p:sp>
      <p:sp>
        <p:nvSpPr>
          <p:cNvPr id="3" name="object 3"/>
          <p:cNvSpPr txBox="1"/>
          <p:nvPr/>
        </p:nvSpPr>
        <p:spPr>
          <a:xfrm>
            <a:off x="990701" y="2197354"/>
            <a:ext cx="9398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60" dirty="0">
                <a:latin typeface="Arial"/>
                <a:cs typeface="Arial"/>
              </a:rPr>
              <a:t>Cannot </a:t>
            </a:r>
            <a:r>
              <a:rPr sz="3600" spc="-80" dirty="0">
                <a:latin typeface="Arial"/>
                <a:cs typeface="Arial"/>
              </a:rPr>
              <a:t>share </a:t>
            </a:r>
            <a:r>
              <a:rPr sz="3600" spc="-40" dirty="0">
                <a:latin typeface="Arial"/>
                <a:cs typeface="Arial"/>
              </a:rPr>
              <a:t>strength </a:t>
            </a:r>
            <a:r>
              <a:rPr sz="3600" spc="-80" dirty="0">
                <a:latin typeface="Arial"/>
                <a:cs typeface="Arial"/>
              </a:rPr>
              <a:t>among </a:t>
            </a:r>
            <a:r>
              <a:rPr sz="3600" b="1" spc="-5" dirty="0">
                <a:latin typeface="Arial"/>
                <a:cs typeface="Arial"/>
              </a:rPr>
              <a:t>similar</a:t>
            </a:r>
            <a:r>
              <a:rPr sz="3600" b="1" spc="6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words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4752" y="2761563"/>
            <a:ext cx="4032885" cy="10826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R="5080" indent="355600">
              <a:lnSpc>
                <a:spcPts val="4000"/>
              </a:lnSpc>
              <a:spcBef>
                <a:spcPts val="500"/>
              </a:spcBef>
            </a:pPr>
            <a:r>
              <a:rPr sz="3600" spc="-95" dirty="0">
                <a:latin typeface="Arial"/>
                <a:cs typeface="Arial"/>
              </a:rPr>
              <a:t>she </a:t>
            </a:r>
            <a:r>
              <a:rPr sz="3600" spc="-35" dirty="0">
                <a:solidFill>
                  <a:srgbClr val="0364C0"/>
                </a:solidFill>
                <a:latin typeface="Arial"/>
                <a:cs typeface="Arial"/>
              </a:rPr>
              <a:t>bought </a:t>
            </a:r>
            <a:r>
              <a:rPr sz="3600" spc="-105" dirty="0">
                <a:latin typeface="Arial"/>
                <a:cs typeface="Arial"/>
              </a:rPr>
              <a:t>a </a:t>
            </a:r>
            <a:r>
              <a:rPr sz="3600" spc="-10" dirty="0">
                <a:solidFill>
                  <a:srgbClr val="C72405"/>
                </a:solidFill>
                <a:latin typeface="Arial"/>
                <a:cs typeface="Arial"/>
              </a:rPr>
              <a:t>car  </a:t>
            </a:r>
            <a:r>
              <a:rPr sz="3600" spc="-100" dirty="0">
                <a:latin typeface="Arial"/>
                <a:cs typeface="Arial"/>
              </a:rPr>
              <a:t>she </a:t>
            </a:r>
            <a:r>
              <a:rPr sz="3600" spc="-45" dirty="0">
                <a:solidFill>
                  <a:srgbClr val="0364C0"/>
                </a:solidFill>
                <a:latin typeface="Arial"/>
                <a:cs typeface="Arial"/>
              </a:rPr>
              <a:t>purchased </a:t>
            </a:r>
            <a:r>
              <a:rPr sz="3600" spc="-105" dirty="0">
                <a:latin typeface="Arial"/>
                <a:cs typeface="Arial"/>
              </a:rPr>
              <a:t>a </a:t>
            </a:r>
            <a:r>
              <a:rPr sz="3600" spc="-10" dirty="0">
                <a:solidFill>
                  <a:srgbClr val="C72405"/>
                </a:solidFill>
                <a:latin typeface="Arial"/>
                <a:cs typeface="Arial"/>
              </a:rPr>
              <a:t>car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5610" y="2761563"/>
            <a:ext cx="4765675" cy="10826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R="5080" indent="355600">
              <a:lnSpc>
                <a:spcPts val="4000"/>
              </a:lnSpc>
              <a:spcBef>
                <a:spcPts val="500"/>
              </a:spcBef>
            </a:pPr>
            <a:r>
              <a:rPr sz="3600" spc="-100" dirty="0">
                <a:latin typeface="Arial"/>
                <a:cs typeface="Arial"/>
              </a:rPr>
              <a:t>she </a:t>
            </a:r>
            <a:r>
              <a:rPr sz="3600" spc="-35" dirty="0">
                <a:solidFill>
                  <a:srgbClr val="0364C0"/>
                </a:solidFill>
                <a:latin typeface="Arial"/>
                <a:cs typeface="Arial"/>
              </a:rPr>
              <a:t>bought </a:t>
            </a:r>
            <a:r>
              <a:rPr sz="3600" spc="-105" dirty="0">
                <a:latin typeface="Arial"/>
                <a:cs typeface="Arial"/>
              </a:rPr>
              <a:t>a </a:t>
            </a:r>
            <a:r>
              <a:rPr sz="3600" spc="-40" dirty="0">
                <a:solidFill>
                  <a:srgbClr val="C72405"/>
                </a:solidFill>
                <a:latin typeface="Arial"/>
                <a:cs typeface="Arial"/>
              </a:rPr>
              <a:t>bicycle  </a:t>
            </a:r>
            <a:r>
              <a:rPr sz="3600" spc="-100" dirty="0">
                <a:latin typeface="Arial"/>
                <a:cs typeface="Arial"/>
              </a:rPr>
              <a:t>she </a:t>
            </a:r>
            <a:r>
              <a:rPr sz="3600" spc="-45" dirty="0">
                <a:solidFill>
                  <a:srgbClr val="0364C0"/>
                </a:solidFill>
                <a:latin typeface="Arial"/>
                <a:cs typeface="Arial"/>
              </a:rPr>
              <a:t>purchased </a:t>
            </a:r>
            <a:r>
              <a:rPr sz="3600" spc="-105" dirty="0">
                <a:latin typeface="Arial"/>
                <a:cs typeface="Arial"/>
              </a:rPr>
              <a:t>a</a:t>
            </a:r>
            <a:r>
              <a:rPr sz="3600" spc="-95" dirty="0">
                <a:latin typeface="Arial"/>
                <a:cs typeface="Arial"/>
              </a:rPr>
              <a:t> </a:t>
            </a:r>
            <a:r>
              <a:rPr sz="3600" spc="-40" dirty="0">
                <a:solidFill>
                  <a:srgbClr val="C72405"/>
                </a:solidFill>
                <a:latin typeface="Arial"/>
                <a:cs typeface="Arial"/>
              </a:rPr>
              <a:t>bicycle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9294" y="2774442"/>
            <a:ext cx="10346690" cy="1163320"/>
          </a:xfrm>
          <a:custGeom>
            <a:avLst/>
            <a:gdLst/>
            <a:ahLst/>
            <a:cxnLst/>
            <a:rect l="l" t="t" r="r" b="b"/>
            <a:pathLst>
              <a:path w="10346690" h="1163320">
                <a:moveTo>
                  <a:pt x="0" y="1162811"/>
                </a:moveTo>
                <a:lnTo>
                  <a:pt x="10346436" y="1162811"/>
                </a:lnTo>
                <a:lnTo>
                  <a:pt x="10346436" y="0"/>
                </a:lnTo>
                <a:lnTo>
                  <a:pt x="0" y="0"/>
                </a:lnTo>
                <a:lnTo>
                  <a:pt x="0" y="1162811"/>
                </a:lnTo>
                <a:close/>
              </a:path>
            </a:pathLst>
          </a:custGeom>
          <a:ln w="25907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0701" y="6859016"/>
            <a:ext cx="9610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60" dirty="0">
                <a:latin typeface="Arial"/>
                <a:cs typeface="Arial"/>
              </a:rPr>
              <a:t>Cannot </a:t>
            </a:r>
            <a:r>
              <a:rPr sz="3600" spc="-80" dirty="0">
                <a:latin typeface="Arial"/>
                <a:cs typeface="Arial"/>
              </a:rPr>
              <a:t>handle </a:t>
            </a:r>
            <a:r>
              <a:rPr sz="3600" b="1" spc="-5" dirty="0">
                <a:latin typeface="Arial"/>
                <a:cs typeface="Arial"/>
              </a:rPr>
              <a:t>long-distance</a:t>
            </a:r>
            <a:r>
              <a:rPr sz="3600" b="1" spc="8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dependencies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545" y="7485126"/>
            <a:ext cx="12321540" cy="1359535"/>
          </a:xfrm>
          <a:prstGeom prst="rect">
            <a:avLst/>
          </a:prstGeom>
          <a:ln w="25907">
            <a:solidFill>
              <a:srgbClr val="85878D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3600" spc="-45" dirty="0">
                <a:latin typeface="Arial"/>
                <a:cs typeface="Arial"/>
              </a:rPr>
              <a:t>for </a:t>
            </a:r>
            <a:r>
              <a:rPr sz="3600" spc="-75" dirty="0">
                <a:solidFill>
                  <a:srgbClr val="0364C0"/>
                </a:solidFill>
                <a:latin typeface="Arial"/>
                <a:cs typeface="Arial"/>
              </a:rPr>
              <a:t>tennis </a:t>
            </a:r>
            <a:r>
              <a:rPr sz="3600" spc="-70" dirty="0">
                <a:latin typeface="Arial"/>
                <a:cs typeface="Arial"/>
              </a:rPr>
              <a:t>class </a:t>
            </a:r>
            <a:r>
              <a:rPr sz="3600" spc="-95" dirty="0">
                <a:latin typeface="Arial"/>
                <a:cs typeface="Arial"/>
              </a:rPr>
              <a:t>he </a:t>
            </a:r>
            <a:r>
              <a:rPr sz="3600" spc="-60" dirty="0">
                <a:latin typeface="Arial"/>
                <a:cs typeface="Arial"/>
              </a:rPr>
              <a:t>wanted </a:t>
            </a:r>
            <a:r>
              <a:rPr sz="3600" spc="-15" dirty="0">
                <a:latin typeface="Arial"/>
                <a:cs typeface="Arial"/>
              </a:rPr>
              <a:t>to </a:t>
            </a:r>
            <a:r>
              <a:rPr sz="3600" spc="-65" dirty="0">
                <a:latin typeface="Arial"/>
                <a:cs typeface="Arial"/>
              </a:rPr>
              <a:t>buy </a:t>
            </a:r>
            <a:r>
              <a:rPr sz="3600" spc="-95" dirty="0">
                <a:latin typeface="Arial"/>
                <a:cs typeface="Arial"/>
              </a:rPr>
              <a:t>his </a:t>
            </a:r>
            <a:r>
              <a:rPr sz="3600" spc="-75" dirty="0">
                <a:latin typeface="Arial"/>
                <a:cs typeface="Arial"/>
              </a:rPr>
              <a:t>own</a:t>
            </a:r>
            <a:r>
              <a:rPr sz="3600" spc="35" dirty="0">
                <a:latin typeface="Arial"/>
                <a:cs typeface="Arial"/>
              </a:rPr>
              <a:t> </a:t>
            </a:r>
            <a:r>
              <a:rPr sz="3600" spc="-25" dirty="0">
                <a:solidFill>
                  <a:srgbClr val="C72405"/>
                </a:solidFill>
                <a:latin typeface="Arial"/>
                <a:cs typeface="Arial"/>
              </a:rPr>
              <a:t>racquet</a:t>
            </a:r>
            <a:endParaRPr sz="36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980"/>
              </a:spcBef>
            </a:pPr>
            <a:r>
              <a:rPr sz="3600" spc="-45" dirty="0">
                <a:latin typeface="Arial"/>
                <a:cs typeface="Arial"/>
              </a:rPr>
              <a:t>for </a:t>
            </a:r>
            <a:r>
              <a:rPr sz="3600" spc="-50" dirty="0">
                <a:solidFill>
                  <a:srgbClr val="0364C0"/>
                </a:solidFill>
                <a:latin typeface="Arial"/>
                <a:cs typeface="Arial"/>
              </a:rPr>
              <a:t>programming </a:t>
            </a:r>
            <a:r>
              <a:rPr sz="3600" spc="-70" dirty="0">
                <a:latin typeface="Arial"/>
                <a:cs typeface="Arial"/>
              </a:rPr>
              <a:t>class </a:t>
            </a:r>
            <a:r>
              <a:rPr sz="3600" spc="-95" dirty="0">
                <a:latin typeface="Arial"/>
                <a:cs typeface="Arial"/>
              </a:rPr>
              <a:t>he </a:t>
            </a:r>
            <a:r>
              <a:rPr sz="3600" spc="-55" dirty="0">
                <a:latin typeface="Arial"/>
                <a:cs typeface="Arial"/>
              </a:rPr>
              <a:t>wanted </a:t>
            </a:r>
            <a:r>
              <a:rPr sz="3600" spc="-15" dirty="0">
                <a:latin typeface="Arial"/>
                <a:cs typeface="Arial"/>
              </a:rPr>
              <a:t>to </a:t>
            </a:r>
            <a:r>
              <a:rPr sz="3600" spc="-70" dirty="0">
                <a:latin typeface="Arial"/>
                <a:cs typeface="Arial"/>
              </a:rPr>
              <a:t>buy </a:t>
            </a:r>
            <a:r>
              <a:rPr sz="3600" spc="-90" dirty="0">
                <a:latin typeface="Arial"/>
                <a:cs typeface="Arial"/>
              </a:rPr>
              <a:t>his </a:t>
            </a:r>
            <a:r>
              <a:rPr sz="3600" spc="-75" dirty="0">
                <a:latin typeface="Arial"/>
                <a:cs typeface="Arial"/>
              </a:rPr>
              <a:t>own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spc="-30" dirty="0">
                <a:solidFill>
                  <a:srgbClr val="C72405"/>
                </a:solidFill>
                <a:latin typeface="Arial"/>
                <a:cs typeface="Arial"/>
              </a:rPr>
              <a:t>computer</a:t>
            </a:r>
            <a:endParaRPr sz="3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493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145" y="876046"/>
            <a:ext cx="915860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Work also as Explanation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2040152" y="3026831"/>
            <a:ext cx="8461331" cy="4013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5809" y="4051249"/>
            <a:ext cx="539115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65" dirty="0"/>
              <a:t>Learn</a:t>
            </a:r>
            <a:r>
              <a:rPr sz="8000" spc="-185" dirty="0"/>
              <a:t> </a:t>
            </a:r>
            <a:r>
              <a:rPr sz="8000" dirty="0"/>
              <a:t>More!</a:t>
            </a:r>
            <a:endParaRPr sz="8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5809" y="876046"/>
            <a:ext cx="538924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165" dirty="0"/>
              <a:t>Learn</a:t>
            </a:r>
            <a:r>
              <a:rPr sz="8000" spc="-195" dirty="0"/>
              <a:t> </a:t>
            </a:r>
            <a:r>
              <a:rPr sz="8000" dirty="0"/>
              <a:t>More!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701" y="2727706"/>
            <a:ext cx="10350500" cy="61298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140" dirty="0">
                <a:latin typeface="Arial"/>
                <a:cs typeface="Arial"/>
              </a:rPr>
              <a:t>NLP </a:t>
            </a:r>
            <a:r>
              <a:rPr sz="3600" spc="-100" dirty="0">
                <a:latin typeface="Arial"/>
                <a:cs typeface="Arial"/>
              </a:rPr>
              <a:t>is </a:t>
            </a:r>
            <a:r>
              <a:rPr sz="3600" spc="-105" dirty="0">
                <a:latin typeface="Arial"/>
                <a:cs typeface="Arial"/>
              </a:rPr>
              <a:t>a </a:t>
            </a:r>
            <a:r>
              <a:rPr sz="3600" spc="-40" dirty="0">
                <a:latin typeface="Arial"/>
                <a:cs typeface="Arial"/>
              </a:rPr>
              <a:t>big </a:t>
            </a:r>
            <a:r>
              <a:rPr sz="3600" spc="-60" dirty="0">
                <a:latin typeface="Arial"/>
                <a:cs typeface="Arial"/>
              </a:rPr>
              <a:t>field, </a:t>
            </a:r>
            <a:r>
              <a:rPr sz="3600" spc="-35" dirty="0">
                <a:latin typeface="Arial"/>
                <a:cs typeface="Arial"/>
              </a:rPr>
              <a:t>too </a:t>
            </a:r>
            <a:r>
              <a:rPr sz="3600" spc="-40" dirty="0">
                <a:latin typeface="Arial"/>
                <a:cs typeface="Arial"/>
              </a:rPr>
              <a:t>big </a:t>
            </a:r>
            <a:r>
              <a:rPr sz="3600" spc="-45" dirty="0">
                <a:latin typeface="Arial"/>
                <a:cs typeface="Arial"/>
              </a:rPr>
              <a:t>for </a:t>
            </a:r>
            <a:r>
              <a:rPr lang="en-US" sz="3600" dirty="0">
                <a:latin typeface="Arial"/>
                <a:cs typeface="Arial"/>
              </a:rPr>
              <a:t>1hr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 dirty="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60" dirty="0">
                <a:latin typeface="Arial"/>
                <a:cs typeface="Arial"/>
              </a:rPr>
              <a:t>Lots </a:t>
            </a:r>
            <a:r>
              <a:rPr sz="3600" spc="-75" dirty="0">
                <a:latin typeface="Arial"/>
                <a:cs typeface="Arial"/>
              </a:rPr>
              <a:t>of </a:t>
            </a:r>
            <a:r>
              <a:rPr sz="3600" spc="-45" dirty="0">
                <a:latin typeface="Arial"/>
                <a:cs typeface="Arial"/>
              </a:rPr>
              <a:t>nice </a:t>
            </a:r>
            <a:r>
              <a:rPr sz="3600" spc="-55" dirty="0">
                <a:latin typeface="Arial"/>
                <a:cs typeface="Arial"/>
              </a:rPr>
              <a:t>resources </a:t>
            </a:r>
            <a:r>
              <a:rPr sz="3600" spc="-70" dirty="0">
                <a:latin typeface="Arial"/>
                <a:cs typeface="Arial"/>
              </a:rPr>
              <a:t>online,</a:t>
            </a:r>
            <a:r>
              <a:rPr sz="3600" spc="-85" dirty="0">
                <a:latin typeface="Arial"/>
                <a:cs typeface="Arial"/>
              </a:rPr>
              <a:t> </a:t>
            </a:r>
            <a:r>
              <a:rPr sz="3600" spc="-30" dirty="0">
                <a:latin typeface="Arial"/>
                <a:cs typeface="Arial"/>
              </a:rPr>
              <a:t>e.g.: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650" dirty="0">
              <a:latin typeface="Times New Roman"/>
              <a:cs typeface="Times New Roman"/>
            </a:endParaRPr>
          </a:p>
          <a:p>
            <a:pPr marL="901065" marR="5080" lvl="1" indent="-443865">
              <a:lnSpc>
                <a:spcPct val="100000"/>
              </a:lnSpc>
              <a:buSzPct val="75000"/>
              <a:buChar char="•"/>
              <a:tabLst>
                <a:tab pos="901065" algn="l"/>
                <a:tab pos="901700" algn="l"/>
              </a:tabLst>
            </a:pPr>
            <a:r>
              <a:rPr sz="3600" spc="-65" dirty="0">
                <a:latin typeface="Arial"/>
                <a:cs typeface="Arial"/>
              </a:rPr>
              <a:t>Stanford </a:t>
            </a:r>
            <a:r>
              <a:rPr sz="3600" spc="-50" dirty="0">
                <a:latin typeface="Arial"/>
                <a:cs typeface="Arial"/>
              </a:rPr>
              <a:t>CS224n: </a:t>
            </a:r>
            <a:r>
              <a:rPr sz="3600" spc="-60" dirty="0">
                <a:latin typeface="Arial"/>
                <a:cs typeface="Arial"/>
              </a:rPr>
              <a:t>Natural </a:t>
            </a:r>
            <a:r>
              <a:rPr sz="3600" spc="-80" dirty="0">
                <a:latin typeface="Arial"/>
                <a:cs typeface="Arial"/>
              </a:rPr>
              <a:t>Language Processing  </a:t>
            </a:r>
            <a:r>
              <a:rPr sz="3600" spc="-50" dirty="0">
                <a:latin typeface="Arial"/>
                <a:cs typeface="Arial"/>
              </a:rPr>
              <a:t>with </a:t>
            </a:r>
            <a:r>
              <a:rPr sz="3600" spc="-80" dirty="0">
                <a:latin typeface="Arial"/>
                <a:cs typeface="Arial"/>
              </a:rPr>
              <a:t>Deep </a:t>
            </a:r>
            <a:r>
              <a:rPr sz="3600" spc="-75" dirty="0">
                <a:latin typeface="Arial"/>
                <a:cs typeface="Arial"/>
              </a:rPr>
              <a:t>Learning </a:t>
            </a:r>
            <a:r>
              <a:rPr sz="3600" u="heavy" spc="-7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https://web.stanford.edu/class/cs224n/</a:t>
            </a:r>
            <a:endParaRPr sz="36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650" dirty="0">
              <a:latin typeface="Times New Roman"/>
              <a:cs typeface="Times New Roman"/>
            </a:endParaRPr>
          </a:p>
          <a:p>
            <a:pPr marL="901065" marR="581660" lvl="1" indent="-443865">
              <a:lnSpc>
                <a:spcPct val="100000"/>
              </a:lnSpc>
              <a:buSzPct val="75000"/>
              <a:buChar char="•"/>
              <a:tabLst>
                <a:tab pos="901065" algn="l"/>
                <a:tab pos="901700" algn="l"/>
              </a:tabLst>
            </a:pPr>
            <a:r>
              <a:rPr sz="3600" spc="-60" dirty="0">
                <a:latin typeface="Arial"/>
                <a:cs typeface="Arial"/>
              </a:rPr>
              <a:t>CMU </a:t>
            </a:r>
            <a:r>
              <a:rPr sz="3600" spc="-30" dirty="0">
                <a:latin typeface="Arial"/>
                <a:cs typeface="Arial"/>
              </a:rPr>
              <a:t>CS11-747: </a:t>
            </a:r>
            <a:r>
              <a:rPr sz="3600" spc="-80" dirty="0">
                <a:latin typeface="Arial"/>
                <a:cs typeface="Arial"/>
              </a:rPr>
              <a:t>Neural </a:t>
            </a:r>
            <a:r>
              <a:rPr sz="3600" spc="-55" dirty="0">
                <a:latin typeface="Arial"/>
                <a:cs typeface="Arial"/>
              </a:rPr>
              <a:t>Networks </a:t>
            </a:r>
            <a:r>
              <a:rPr sz="3600" spc="-45" dirty="0">
                <a:latin typeface="Arial"/>
                <a:cs typeface="Arial"/>
              </a:rPr>
              <a:t>for </a:t>
            </a:r>
            <a:r>
              <a:rPr sz="3600" spc="-65" dirty="0">
                <a:latin typeface="Arial"/>
                <a:cs typeface="Arial"/>
              </a:rPr>
              <a:t>Natural  </a:t>
            </a:r>
            <a:r>
              <a:rPr sz="3600" spc="-80" dirty="0">
                <a:latin typeface="Arial"/>
                <a:cs typeface="Arial"/>
              </a:rPr>
              <a:t>Language Processing </a:t>
            </a:r>
            <a:r>
              <a:rPr sz="3600" u="heavy" spc="-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36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http://phontron.com/class/nn4nlp2018/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014" y="2909392"/>
            <a:ext cx="10224135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85" algn="ctr">
              <a:lnSpc>
                <a:spcPct val="100000"/>
              </a:lnSpc>
              <a:spcBef>
                <a:spcPts val="105"/>
              </a:spcBef>
            </a:pPr>
            <a:r>
              <a:rPr sz="8000" spc="-165" dirty="0"/>
              <a:t>A </a:t>
            </a:r>
            <a:r>
              <a:rPr sz="8000" spc="-155" dirty="0"/>
              <a:t>Slight </a:t>
            </a:r>
            <a:r>
              <a:rPr sz="8000" spc="-140" dirty="0"/>
              <a:t>Simplification:  </a:t>
            </a:r>
            <a:r>
              <a:rPr sz="8000" spc="-150" dirty="0"/>
              <a:t>Sentence </a:t>
            </a:r>
            <a:r>
              <a:rPr sz="8000" spc="-140" dirty="0"/>
              <a:t>Classification  </a:t>
            </a:r>
            <a:r>
              <a:rPr sz="8000" spc="-155" dirty="0"/>
              <a:t>Models </a:t>
            </a:r>
            <a:r>
              <a:rPr sz="8000" spc="-160" dirty="0"/>
              <a:t>of </a:t>
            </a:r>
            <a:r>
              <a:rPr sz="8000" spc="-200" dirty="0"/>
              <a:t>P(label </a:t>
            </a:r>
            <a:r>
              <a:rPr sz="8000" spc="-300" dirty="0"/>
              <a:t>|</a:t>
            </a:r>
            <a:r>
              <a:rPr sz="8000" spc="-50" dirty="0"/>
              <a:t> text)</a:t>
            </a:r>
            <a:endParaRPr sz="8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0444" rIns="0" bIns="0" rtlCol="0">
            <a:spAutoFit/>
          </a:bodyPr>
          <a:lstStyle/>
          <a:p>
            <a:pPr marL="1468755" marR="5080" indent="-1448435">
              <a:lnSpc>
                <a:spcPct val="100000"/>
              </a:lnSpc>
              <a:spcBef>
                <a:spcPts val="100"/>
              </a:spcBef>
            </a:pPr>
            <a:r>
              <a:rPr sz="6000" spc="-130" dirty="0"/>
              <a:t>An </a:t>
            </a:r>
            <a:r>
              <a:rPr sz="6000" spc="-195" dirty="0"/>
              <a:t>Example </a:t>
            </a:r>
            <a:r>
              <a:rPr sz="6000" spc="-95" dirty="0"/>
              <a:t>Prediction </a:t>
            </a:r>
            <a:r>
              <a:rPr sz="6000" spc="-130" dirty="0"/>
              <a:t>Problem:  </a:t>
            </a:r>
            <a:r>
              <a:rPr sz="6000" spc="-114" dirty="0"/>
              <a:t>Sentence</a:t>
            </a:r>
            <a:r>
              <a:rPr sz="6000" spc="-130" dirty="0"/>
              <a:t> </a:t>
            </a:r>
            <a:r>
              <a:rPr sz="6000" spc="-114" dirty="0"/>
              <a:t>Classification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2184654" y="3080765"/>
            <a:ext cx="3804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0695" algn="l"/>
                <a:tab pos="1701800" algn="l"/>
                <a:tab pos="2626995" algn="l"/>
              </a:tabLst>
            </a:pPr>
            <a:r>
              <a:rPr sz="3600" spc="-145" dirty="0">
                <a:latin typeface="Arial"/>
                <a:cs typeface="Arial"/>
              </a:rPr>
              <a:t>I	</a:t>
            </a:r>
            <a:r>
              <a:rPr sz="3600" spc="-60" dirty="0">
                <a:latin typeface="Arial"/>
                <a:cs typeface="Arial"/>
              </a:rPr>
              <a:t>hate	this	</a:t>
            </a:r>
            <a:r>
              <a:rPr sz="3600" spc="-95" dirty="0">
                <a:latin typeface="Arial"/>
                <a:cs typeface="Arial"/>
              </a:rPr>
              <a:t>movie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7222" y="5494146"/>
            <a:ext cx="1291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0695" algn="l"/>
              </a:tabLst>
            </a:pPr>
            <a:r>
              <a:rPr sz="3600" spc="-145" dirty="0">
                <a:latin typeface="Arial"/>
                <a:cs typeface="Arial"/>
              </a:rPr>
              <a:t>I	</a:t>
            </a:r>
            <a:r>
              <a:rPr sz="3600" spc="-90" dirty="0">
                <a:latin typeface="Arial"/>
                <a:cs typeface="Arial"/>
              </a:rPr>
              <a:t>love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3221" y="5494146"/>
            <a:ext cx="708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latin typeface="Arial"/>
                <a:cs typeface="Arial"/>
              </a:rPr>
              <a:t>this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7045" y="5494146"/>
            <a:ext cx="1190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latin typeface="Arial"/>
                <a:cs typeface="Arial"/>
              </a:rPr>
              <a:t>movie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25993" y="2329942"/>
            <a:ext cx="143129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600" spc="-55" dirty="0">
                <a:solidFill>
                  <a:srgbClr val="00F800"/>
                </a:solidFill>
                <a:latin typeface="Arial"/>
                <a:cs typeface="Arial"/>
              </a:rPr>
              <a:t>very</a:t>
            </a:r>
            <a:r>
              <a:rPr sz="2600" spc="-114" dirty="0">
                <a:solidFill>
                  <a:srgbClr val="00F800"/>
                </a:solidFill>
                <a:latin typeface="Arial"/>
                <a:cs typeface="Arial"/>
              </a:rPr>
              <a:t> </a:t>
            </a:r>
            <a:r>
              <a:rPr sz="2600" spc="-35" dirty="0">
                <a:solidFill>
                  <a:srgbClr val="00F800"/>
                </a:solidFill>
                <a:latin typeface="Arial"/>
                <a:cs typeface="Arial"/>
              </a:rPr>
              <a:t>good  </a:t>
            </a:r>
            <a:r>
              <a:rPr sz="2600" spc="-30" dirty="0">
                <a:solidFill>
                  <a:srgbClr val="008F00"/>
                </a:solidFill>
                <a:latin typeface="Arial"/>
                <a:cs typeface="Arial"/>
              </a:rPr>
              <a:t>good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5908" y="3122422"/>
            <a:ext cx="1251585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600" spc="-45" dirty="0">
                <a:latin typeface="Arial"/>
                <a:cs typeface="Arial"/>
              </a:rPr>
              <a:t>neutral  </a:t>
            </a:r>
            <a:r>
              <a:rPr sz="2600" spc="-30" dirty="0">
                <a:solidFill>
                  <a:srgbClr val="931100"/>
                </a:solidFill>
                <a:latin typeface="Arial"/>
                <a:cs typeface="Arial"/>
              </a:rPr>
              <a:t>bad  </a:t>
            </a:r>
            <a:br>
              <a:rPr lang="en-US" sz="2600" spc="-30" dirty="0">
                <a:solidFill>
                  <a:srgbClr val="931100"/>
                </a:solidFill>
                <a:latin typeface="Arial"/>
                <a:cs typeface="Arial"/>
              </a:rPr>
            </a:br>
            <a:r>
              <a:rPr sz="2600" spc="-50" dirty="0">
                <a:solidFill>
                  <a:srgbClr val="FF2500"/>
                </a:solidFill>
                <a:latin typeface="Arial"/>
                <a:cs typeface="Arial"/>
              </a:rPr>
              <a:t>very</a:t>
            </a:r>
            <a:r>
              <a:rPr sz="2600" spc="-140" dirty="0">
                <a:solidFill>
                  <a:srgbClr val="FF2500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FF2500"/>
                </a:solidFill>
                <a:latin typeface="Arial"/>
                <a:cs typeface="Arial"/>
              </a:rPr>
              <a:t>bad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25993" y="4743450"/>
            <a:ext cx="1431290" cy="2007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2600" spc="-55" dirty="0">
                <a:solidFill>
                  <a:srgbClr val="00F800"/>
                </a:solidFill>
                <a:latin typeface="Arial"/>
                <a:cs typeface="Arial"/>
              </a:rPr>
              <a:t>very</a:t>
            </a:r>
            <a:r>
              <a:rPr sz="2600" spc="-120" dirty="0">
                <a:solidFill>
                  <a:srgbClr val="00F800"/>
                </a:solidFill>
                <a:latin typeface="Arial"/>
                <a:cs typeface="Arial"/>
              </a:rPr>
              <a:t> </a:t>
            </a:r>
            <a:r>
              <a:rPr sz="2600" spc="-35" dirty="0">
                <a:solidFill>
                  <a:srgbClr val="00F800"/>
                </a:solidFill>
                <a:latin typeface="Arial"/>
                <a:cs typeface="Arial"/>
              </a:rPr>
              <a:t>good  </a:t>
            </a:r>
            <a:r>
              <a:rPr sz="2600" spc="-30" dirty="0" err="1">
                <a:solidFill>
                  <a:srgbClr val="008F00"/>
                </a:solidFill>
                <a:latin typeface="Arial"/>
                <a:cs typeface="Arial"/>
              </a:rPr>
              <a:t>good</a:t>
            </a:r>
            <a:r>
              <a:rPr sz="2600" spc="-30" dirty="0">
                <a:solidFill>
                  <a:srgbClr val="008F00"/>
                </a:solidFill>
                <a:latin typeface="Arial"/>
                <a:cs typeface="Arial"/>
              </a:rPr>
              <a:t>  </a:t>
            </a:r>
            <a:br>
              <a:rPr lang="en-US" sz="2600" spc="-30" dirty="0">
                <a:solidFill>
                  <a:srgbClr val="008F00"/>
                </a:solidFill>
                <a:latin typeface="Arial"/>
                <a:cs typeface="Arial"/>
              </a:rPr>
            </a:br>
            <a:r>
              <a:rPr sz="2600" spc="-45" dirty="0">
                <a:latin typeface="Arial"/>
                <a:cs typeface="Arial"/>
              </a:rPr>
              <a:t>neutral  </a:t>
            </a:r>
            <a:br>
              <a:rPr lang="en-US" sz="2600" spc="-45" dirty="0">
                <a:latin typeface="Arial"/>
                <a:cs typeface="Arial"/>
              </a:rPr>
            </a:br>
            <a:r>
              <a:rPr sz="2600" spc="-30" dirty="0">
                <a:solidFill>
                  <a:srgbClr val="931100"/>
                </a:solidFill>
                <a:latin typeface="Arial"/>
                <a:cs typeface="Arial"/>
              </a:rPr>
              <a:t>bad</a:t>
            </a:r>
            <a:endParaRPr sz="260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2600" spc="-55" dirty="0">
                <a:solidFill>
                  <a:srgbClr val="FF2500"/>
                </a:solidFill>
                <a:latin typeface="Arial"/>
                <a:cs typeface="Arial"/>
              </a:rPr>
              <a:t>very</a:t>
            </a:r>
            <a:r>
              <a:rPr sz="2600" spc="-80" dirty="0">
                <a:solidFill>
                  <a:srgbClr val="FF2500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FF2500"/>
                </a:solidFill>
                <a:latin typeface="Arial"/>
                <a:cs typeface="Arial"/>
              </a:rPr>
              <a:t>bad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12078" y="3502786"/>
            <a:ext cx="2138680" cy="637540"/>
          </a:xfrm>
          <a:custGeom>
            <a:avLst/>
            <a:gdLst/>
            <a:ahLst/>
            <a:cxnLst/>
            <a:rect l="l" t="t" r="r" b="b"/>
            <a:pathLst>
              <a:path w="2138679" h="637539">
                <a:moveTo>
                  <a:pt x="2023455" y="600431"/>
                </a:moveTo>
                <a:lnTo>
                  <a:pt x="2013203" y="637159"/>
                </a:lnTo>
                <a:lnTo>
                  <a:pt x="2138679" y="612775"/>
                </a:lnTo>
                <a:lnTo>
                  <a:pt x="2130679" y="605536"/>
                </a:lnTo>
                <a:lnTo>
                  <a:pt x="2041778" y="605536"/>
                </a:lnTo>
                <a:lnTo>
                  <a:pt x="2023455" y="600431"/>
                </a:lnTo>
                <a:close/>
              </a:path>
              <a:path w="2138679" h="637539">
                <a:moveTo>
                  <a:pt x="2033703" y="563717"/>
                </a:moveTo>
                <a:lnTo>
                  <a:pt x="2023455" y="600431"/>
                </a:lnTo>
                <a:lnTo>
                  <a:pt x="2041778" y="605536"/>
                </a:lnTo>
                <a:lnTo>
                  <a:pt x="2052066" y="568833"/>
                </a:lnTo>
                <a:lnTo>
                  <a:pt x="2033703" y="563717"/>
                </a:lnTo>
                <a:close/>
              </a:path>
              <a:path w="2138679" h="637539">
                <a:moveTo>
                  <a:pt x="2043938" y="527050"/>
                </a:moveTo>
                <a:lnTo>
                  <a:pt x="2033703" y="563717"/>
                </a:lnTo>
                <a:lnTo>
                  <a:pt x="2052066" y="568833"/>
                </a:lnTo>
                <a:lnTo>
                  <a:pt x="2041778" y="605536"/>
                </a:lnTo>
                <a:lnTo>
                  <a:pt x="2130679" y="605536"/>
                </a:lnTo>
                <a:lnTo>
                  <a:pt x="2043938" y="527050"/>
                </a:lnTo>
                <a:close/>
              </a:path>
              <a:path w="2138679" h="637539">
                <a:moveTo>
                  <a:pt x="10160" y="0"/>
                </a:moveTo>
                <a:lnTo>
                  <a:pt x="0" y="36702"/>
                </a:lnTo>
                <a:lnTo>
                  <a:pt x="2023455" y="600431"/>
                </a:lnTo>
                <a:lnTo>
                  <a:pt x="2033703" y="563717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6007" y="5044185"/>
            <a:ext cx="1751330" cy="643890"/>
          </a:xfrm>
          <a:custGeom>
            <a:avLst/>
            <a:gdLst/>
            <a:ahLst/>
            <a:cxnLst/>
            <a:rect l="l" t="t" r="r" b="b"/>
            <a:pathLst>
              <a:path w="1751329" h="643889">
                <a:moveTo>
                  <a:pt x="1637026" y="35974"/>
                </a:moveTo>
                <a:lnTo>
                  <a:pt x="0" y="607822"/>
                </a:lnTo>
                <a:lnTo>
                  <a:pt x="12445" y="643889"/>
                </a:lnTo>
                <a:lnTo>
                  <a:pt x="1649586" y="71920"/>
                </a:lnTo>
                <a:lnTo>
                  <a:pt x="1637026" y="35974"/>
                </a:lnTo>
                <a:close/>
              </a:path>
              <a:path w="1751329" h="643889">
                <a:moveTo>
                  <a:pt x="1738132" y="29717"/>
                </a:moveTo>
                <a:lnTo>
                  <a:pt x="1654937" y="29717"/>
                </a:lnTo>
                <a:lnTo>
                  <a:pt x="1667510" y="65659"/>
                </a:lnTo>
                <a:lnTo>
                  <a:pt x="1649586" y="71920"/>
                </a:lnTo>
                <a:lnTo>
                  <a:pt x="1662175" y="107950"/>
                </a:lnTo>
                <a:lnTo>
                  <a:pt x="1738132" y="29717"/>
                </a:lnTo>
                <a:close/>
              </a:path>
              <a:path w="1751329" h="643889">
                <a:moveTo>
                  <a:pt x="1654937" y="29717"/>
                </a:moveTo>
                <a:lnTo>
                  <a:pt x="1637026" y="35974"/>
                </a:lnTo>
                <a:lnTo>
                  <a:pt x="1649586" y="71920"/>
                </a:lnTo>
                <a:lnTo>
                  <a:pt x="1667510" y="65659"/>
                </a:lnTo>
                <a:lnTo>
                  <a:pt x="1654937" y="29717"/>
                </a:lnTo>
                <a:close/>
              </a:path>
              <a:path w="1751329" h="643889">
                <a:moveTo>
                  <a:pt x="1624457" y="0"/>
                </a:moveTo>
                <a:lnTo>
                  <a:pt x="1637026" y="35974"/>
                </a:lnTo>
                <a:lnTo>
                  <a:pt x="1654937" y="29717"/>
                </a:lnTo>
                <a:lnTo>
                  <a:pt x="1738132" y="29717"/>
                </a:lnTo>
                <a:lnTo>
                  <a:pt x="1751202" y="16255"/>
                </a:lnTo>
                <a:lnTo>
                  <a:pt x="16244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400" y="1295400"/>
            <a:ext cx="10537393" cy="2074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635" marR="5080" indent="-1765300">
              <a:lnSpc>
                <a:spcPct val="100200"/>
              </a:lnSpc>
              <a:spcBef>
                <a:spcPts val="100"/>
              </a:spcBef>
            </a:pPr>
            <a:r>
              <a:rPr lang="en-US" sz="6700" spc="-170" dirty="0"/>
              <a:t>Word Representation</a:t>
            </a:r>
            <a:br>
              <a:rPr lang="en-US" sz="6700" spc="-170" dirty="0"/>
            </a:br>
            <a:r>
              <a:rPr lang="en-US" sz="6700" spc="-170" dirty="0"/>
              <a:t>(task-specific)</a:t>
            </a:r>
            <a:endParaRPr sz="6700" dirty="0"/>
          </a:p>
        </p:txBody>
      </p:sp>
      <p:sp>
        <p:nvSpPr>
          <p:cNvPr id="3" name="object 3"/>
          <p:cNvSpPr txBox="1"/>
          <p:nvPr/>
        </p:nvSpPr>
        <p:spPr>
          <a:xfrm>
            <a:off x="990701" y="4633086"/>
            <a:ext cx="10588625" cy="220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-44450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-110" dirty="0">
                <a:latin typeface="Arial"/>
                <a:cs typeface="Arial"/>
              </a:rPr>
              <a:t>Each </a:t>
            </a:r>
            <a:r>
              <a:rPr sz="3600" spc="-40" dirty="0">
                <a:latin typeface="Arial"/>
                <a:cs typeface="Arial"/>
              </a:rPr>
              <a:t>word </a:t>
            </a:r>
            <a:r>
              <a:rPr sz="3600" spc="-100" dirty="0">
                <a:latin typeface="Arial"/>
                <a:cs typeface="Arial"/>
              </a:rPr>
              <a:t>has </a:t>
            </a:r>
            <a:r>
              <a:rPr sz="3600" spc="-50" dirty="0">
                <a:latin typeface="Arial"/>
                <a:cs typeface="Arial"/>
              </a:rPr>
              <a:t>its </a:t>
            </a:r>
            <a:r>
              <a:rPr sz="3600" spc="-75" dirty="0">
                <a:latin typeface="Arial"/>
                <a:cs typeface="Arial"/>
              </a:rPr>
              <a:t>own </a:t>
            </a:r>
            <a:r>
              <a:rPr sz="3600" dirty="0">
                <a:latin typeface="Arial"/>
                <a:cs typeface="Arial"/>
              </a:rPr>
              <a:t>5 </a:t>
            </a:r>
            <a:r>
              <a:rPr sz="3600" spc="-85" dirty="0">
                <a:latin typeface="Arial"/>
                <a:cs typeface="Arial"/>
              </a:rPr>
              <a:t>elements </a:t>
            </a:r>
            <a:r>
              <a:rPr sz="3600" spc="-40" dirty="0">
                <a:latin typeface="Arial"/>
                <a:cs typeface="Arial"/>
              </a:rPr>
              <a:t>corresponding </a:t>
            </a:r>
            <a:r>
              <a:rPr sz="3600" spc="-20" dirty="0">
                <a:latin typeface="Arial"/>
                <a:cs typeface="Arial"/>
              </a:rPr>
              <a:t>to  </a:t>
            </a:r>
            <a:r>
              <a:rPr sz="3600" spc="-25" dirty="0">
                <a:latin typeface="Arial"/>
                <a:cs typeface="Arial"/>
              </a:rPr>
              <a:t>[very </a:t>
            </a:r>
            <a:r>
              <a:rPr sz="3600" spc="-35" dirty="0">
                <a:latin typeface="Arial"/>
                <a:cs typeface="Arial"/>
              </a:rPr>
              <a:t>good, good, </a:t>
            </a:r>
            <a:r>
              <a:rPr sz="3600" spc="-55" dirty="0">
                <a:latin typeface="Arial"/>
                <a:cs typeface="Arial"/>
              </a:rPr>
              <a:t>neutral, </a:t>
            </a:r>
            <a:r>
              <a:rPr sz="3600" spc="-35" dirty="0">
                <a:latin typeface="Arial"/>
                <a:cs typeface="Arial"/>
              </a:rPr>
              <a:t>bad, </a:t>
            </a:r>
            <a:r>
              <a:rPr sz="3600" spc="-80" dirty="0">
                <a:latin typeface="Arial"/>
                <a:cs typeface="Arial"/>
              </a:rPr>
              <a:t>very</a:t>
            </a:r>
            <a:r>
              <a:rPr sz="3600" spc="-165" dirty="0">
                <a:latin typeface="Arial"/>
                <a:cs typeface="Arial"/>
              </a:rPr>
              <a:t> </a:t>
            </a:r>
            <a:r>
              <a:rPr sz="3600" spc="15" dirty="0">
                <a:latin typeface="Arial"/>
                <a:cs typeface="Arial"/>
              </a:rPr>
              <a:t>bad]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 dirty="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spcBef>
                <a:spcPts val="5"/>
              </a:spcBef>
              <a:buSzPct val="75000"/>
              <a:buChar char="•"/>
              <a:tabLst>
                <a:tab pos="457200" algn="l"/>
                <a:tab pos="457834" algn="l"/>
              </a:tabLst>
            </a:pPr>
            <a:r>
              <a:rPr sz="3600" spc="20" dirty="0">
                <a:latin typeface="Arial"/>
                <a:cs typeface="Arial"/>
              </a:rPr>
              <a:t>“hate” </a:t>
            </a:r>
            <a:r>
              <a:rPr sz="3600" spc="-85" dirty="0">
                <a:latin typeface="Arial"/>
                <a:cs typeface="Arial"/>
              </a:rPr>
              <a:t>will </a:t>
            </a:r>
            <a:r>
              <a:rPr sz="3600" spc="-95" dirty="0">
                <a:latin typeface="Arial"/>
                <a:cs typeface="Arial"/>
              </a:rPr>
              <a:t>have </a:t>
            </a:r>
            <a:r>
              <a:rPr sz="3600" spc="-105" dirty="0">
                <a:latin typeface="Arial"/>
                <a:cs typeface="Arial"/>
              </a:rPr>
              <a:t>a </a:t>
            </a:r>
            <a:r>
              <a:rPr sz="3600" spc="-70" dirty="0">
                <a:latin typeface="Arial"/>
                <a:cs typeface="Arial"/>
              </a:rPr>
              <a:t>high </a:t>
            </a:r>
            <a:r>
              <a:rPr sz="3600" spc="-90" dirty="0">
                <a:latin typeface="Arial"/>
                <a:cs typeface="Arial"/>
              </a:rPr>
              <a:t>value </a:t>
            </a:r>
            <a:r>
              <a:rPr sz="3600" spc="-45" dirty="0">
                <a:latin typeface="Arial"/>
                <a:cs typeface="Arial"/>
              </a:rPr>
              <a:t>for </a:t>
            </a:r>
            <a:r>
              <a:rPr sz="3600" spc="-25" dirty="0">
                <a:latin typeface="Arial"/>
                <a:cs typeface="Arial"/>
              </a:rPr>
              <a:t>“very </a:t>
            </a:r>
            <a:r>
              <a:rPr sz="3600" spc="15" dirty="0">
                <a:latin typeface="Arial"/>
                <a:cs typeface="Arial"/>
              </a:rPr>
              <a:t>bad”,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etc.</a:t>
            </a:r>
          </a:p>
        </p:txBody>
      </p:sp>
      <p:sp>
        <p:nvSpPr>
          <p:cNvPr id="4" name="object 5"/>
          <p:cNvSpPr/>
          <p:nvPr/>
        </p:nvSpPr>
        <p:spPr>
          <a:xfrm>
            <a:off x="5597905" y="7483552"/>
            <a:ext cx="265430" cy="1442085"/>
          </a:xfrm>
          <a:custGeom>
            <a:avLst/>
            <a:gdLst/>
            <a:ahLst/>
            <a:cxnLst/>
            <a:rect l="l" t="t" r="r" b="b"/>
            <a:pathLst>
              <a:path w="265430" h="1442084">
                <a:moveTo>
                  <a:pt x="0" y="1441704"/>
                </a:moveTo>
                <a:lnTo>
                  <a:pt x="265175" y="1441704"/>
                </a:lnTo>
                <a:lnTo>
                  <a:pt x="265175" y="0"/>
                </a:lnTo>
                <a:lnTo>
                  <a:pt x="0" y="0"/>
                </a:lnTo>
                <a:lnTo>
                  <a:pt x="0" y="1441704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/>
          <p:cNvSpPr/>
          <p:nvPr/>
        </p:nvSpPr>
        <p:spPr>
          <a:xfrm>
            <a:off x="5548375" y="7479692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/>
          <p:nvPr/>
        </p:nvSpPr>
        <p:spPr>
          <a:xfrm>
            <a:off x="5588000" y="7493458"/>
            <a:ext cx="283463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/>
          <p:cNvSpPr/>
          <p:nvPr/>
        </p:nvSpPr>
        <p:spPr>
          <a:xfrm>
            <a:off x="5548375" y="7764680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/>
          <p:nvPr/>
        </p:nvSpPr>
        <p:spPr>
          <a:xfrm>
            <a:off x="5588000" y="7778446"/>
            <a:ext cx="283463" cy="281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/>
          <p:cNvSpPr/>
          <p:nvPr/>
        </p:nvSpPr>
        <p:spPr>
          <a:xfrm>
            <a:off x="5548375" y="8049668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/>
          <p:cNvSpPr/>
          <p:nvPr/>
        </p:nvSpPr>
        <p:spPr>
          <a:xfrm>
            <a:off x="5588000" y="8063434"/>
            <a:ext cx="283463" cy="281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/>
          <p:cNvSpPr/>
          <p:nvPr/>
        </p:nvSpPr>
        <p:spPr>
          <a:xfrm>
            <a:off x="5548375" y="8334656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/>
          <p:cNvSpPr/>
          <p:nvPr/>
        </p:nvSpPr>
        <p:spPr>
          <a:xfrm>
            <a:off x="5588000" y="8348422"/>
            <a:ext cx="283463" cy="2819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/>
          <p:cNvSpPr/>
          <p:nvPr/>
        </p:nvSpPr>
        <p:spPr>
          <a:xfrm>
            <a:off x="5548375" y="8619644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/>
          <p:cNvSpPr/>
          <p:nvPr/>
        </p:nvSpPr>
        <p:spPr>
          <a:xfrm>
            <a:off x="5588000" y="8633410"/>
            <a:ext cx="283463" cy="2819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20"/>
              </a:spcBef>
            </a:pPr>
            <a:r>
              <a:rPr sz="6700" spc="-130" dirty="0"/>
              <a:t>A </a:t>
            </a:r>
            <a:r>
              <a:rPr sz="6700" spc="-140" dirty="0"/>
              <a:t>First</a:t>
            </a:r>
            <a:r>
              <a:rPr sz="6700" spc="-85" dirty="0"/>
              <a:t> </a:t>
            </a:r>
            <a:r>
              <a:rPr sz="6700" spc="-140" dirty="0"/>
              <a:t>Try:</a:t>
            </a:r>
            <a:endParaRPr sz="6700"/>
          </a:p>
          <a:p>
            <a:pPr marL="3175" algn="ctr">
              <a:lnSpc>
                <a:spcPct val="100000"/>
              </a:lnSpc>
              <a:spcBef>
                <a:spcPts val="15"/>
              </a:spcBef>
            </a:pPr>
            <a:r>
              <a:rPr sz="6700" spc="-130" dirty="0"/>
              <a:t>Bag of </a:t>
            </a:r>
            <a:r>
              <a:rPr sz="6700" spc="-155" dirty="0"/>
              <a:t>Words</a:t>
            </a:r>
            <a:r>
              <a:rPr sz="6700" spc="-100" dirty="0"/>
              <a:t> </a:t>
            </a:r>
            <a:r>
              <a:rPr sz="6700" spc="-135" dirty="0"/>
              <a:t>(BOW)</a:t>
            </a:r>
            <a:endParaRPr sz="6700"/>
          </a:p>
        </p:txBody>
      </p:sp>
      <p:sp>
        <p:nvSpPr>
          <p:cNvPr id="3" name="object 3"/>
          <p:cNvSpPr txBox="1"/>
          <p:nvPr/>
        </p:nvSpPr>
        <p:spPr>
          <a:xfrm>
            <a:off x="1036116" y="3245865"/>
            <a:ext cx="134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>
                <a:latin typeface="Arial"/>
                <a:cs typeface="Arial"/>
              </a:rPr>
              <a:t>I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2289" y="3245865"/>
            <a:ext cx="434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1330" algn="l"/>
                <a:tab pos="3162300" algn="l"/>
              </a:tabLst>
            </a:pPr>
            <a:r>
              <a:rPr sz="3600" spc="-65" dirty="0">
                <a:latin typeface="Arial"/>
                <a:cs typeface="Arial"/>
              </a:rPr>
              <a:t>hate	</a:t>
            </a:r>
            <a:r>
              <a:rPr sz="3600" spc="-60" dirty="0">
                <a:latin typeface="Arial"/>
                <a:cs typeface="Arial"/>
              </a:rPr>
              <a:t>this	</a:t>
            </a:r>
            <a:r>
              <a:rPr sz="3600" spc="-95" dirty="0">
                <a:latin typeface="Arial"/>
                <a:cs typeface="Arial"/>
              </a:rPr>
              <a:t>movie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3741" y="5118353"/>
            <a:ext cx="265430" cy="1442085"/>
          </a:xfrm>
          <a:custGeom>
            <a:avLst/>
            <a:gdLst/>
            <a:ahLst/>
            <a:cxnLst/>
            <a:rect l="l" t="t" r="r" b="b"/>
            <a:pathLst>
              <a:path w="265430" h="1442084">
                <a:moveTo>
                  <a:pt x="0" y="1441704"/>
                </a:moveTo>
                <a:lnTo>
                  <a:pt x="265175" y="1441704"/>
                </a:lnTo>
                <a:lnTo>
                  <a:pt x="265175" y="0"/>
                </a:lnTo>
                <a:lnTo>
                  <a:pt x="0" y="0"/>
                </a:lnTo>
                <a:lnTo>
                  <a:pt x="0" y="1441704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4211" y="5114493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3836" y="5128259"/>
            <a:ext cx="283463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4211" y="5399481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3836" y="5413247"/>
            <a:ext cx="283463" cy="281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4211" y="5684469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3836" y="5698235"/>
            <a:ext cx="283463" cy="281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4211" y="5969457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3836" y="5983223"/>
            <a:ext cx="283463" cy="2819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4211" y="6254445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3836" y="6268211"/>
            <a:ext cx="283463" cy="2819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7569" y="3931158"/>
            <a:ext cx="78105" cy="1190625"/>
          </a:xfrm>
          <a:custGeom>
            <a:avLst/>
            <a:gdLst/>
            <a:ahLst/>
            <a:cxnLst/>
            <a:rect l="l" t="t" r="r" b="b"/>
            <a:pathLst>
              <a:path w="78105" h="1190625">
                <a:moveTo>
                  <a:pt x="25911" y="1112519"/>
                </a:moveTo>
                <a:lnTo>
                  <a:pt x="0" y="1112519"/>
                </a:lnTo>
                <a:lnTo>
                  <a:pt x="38760" y="1190243"/>
                </a:lnTo>
                <a:lnTo>
                  <a:pt x="71230" y="1125474"/>
                </a:lnTo>
                <a:lnTo>
                  <a:pt x="25895" y="1125474"/>
                </a:lnTo>
                <a:lnTo>
                  <a:pt x="25911" y="1112519"/>
                </a:lnTo>
                <a:close/>
              </a:path>
              <a:path w="78105" h="1190625">
                <a:moveTo>
                  <a:pt x="53238" y="0"/>
                </a:moveTo>
                <a:lnTo>
                  <a:pt x="27330" y="0"/>
                </a:lnTo>
                <a:lnTo>
                  <a:pt x="25895" y="1125474"/>
                </a:lnTo>
                <a:lnTo>
                  <a:pt x="51803" y="1125474"/>
                </a:lnTo>
                <a:lnTo>
                  <a:pt x="53238" y="0"/>
                </a:lnTo>
                <a:close/>
              </a:path>
              <a:path w="78105" h="1190625">
                <a:moveTo>
                  <a:pt x="77724" y="1112519"/>
                </a:moveTo>
                <a:lnTo>
                  <a:pt x="51819" y="1112519"/>
                </a:lnTo>
                <a:lnTo>
                  <a:pt x="51803" y="1125474"/>
                </a:lnTo>
                <a:lnTo>
                  <a:pt x="71230" y="1125474"/>
                </a:lnTo>
                <a:lnTo>
                  <a:pt x="77724" y="1112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2345" y="4214621"/>
            <a:ext cx="1270000" cy="622300"/>
          </a:xfrm>
          <a:custGeom>
            <a:avLst/>
            <a:gdLst/>
            <a:ahLst/>
            <a:cxnLst/>
            <a:rect l="l" t="t" r="r" b="b"/>
            <a:pathLst>
              <a:path w="1270000" h="622300">
                <a:moveTo>
                  <a:pt x="1079119" y="0"/>
                </a:moveTo>
                <a:lnTo>
                  <a:pt x="190347" y="0"/>
                </a:lnTo>
                <a:lnTo>
                  <a:pt x="146701" y="5027"/>
                </a:lnTo>
                <a:lnTo>
                  <a:pt x="106635" y="19346"/>
                </a:lnTo>
                <a:lnTo>
                  <a:pt x="71292" y="41817"/>
                </a:lnTo>
                <a:lnTo>
                  <a:pt x="41815" y="71297"/>
                </a:lnTo>
                <a:lnTo>
                  <a:pt x="19346" y="106644"/>
                </a:lnTo>
                <a:lnTo>
                  <a:pt x="5026" y="146717"/>
                </a:lnTo>
                <a:lnTo>
                  <a:pt x="0" y="190373"/>
                </a:lnTo>
                <a:lnTo>
                  <a:pt x="0" y="431418"/>
                </a:lnTo>
                <a:lnTo>
                  <a:pt x="5026" y="475074"/>
                </a:lnTo>
                <a:lnTo>
                  <a:pt x="19346" y="515147"/>
                </a:lnTo>
                <a:lnTo>
                  <a:pt x="41815" y="550494"/>
                </a:lnTo>
                <a:lnTo>
                  <a:pt x="71292" y="579974"/>
                </a:lnTo>
                <a:lnTo>
                  <a:pt x="106635" y="602445"/>
                </a:lnTo>
                <a:lnTo>
                  <a:pt x="146701" y="616764"/>
                </a:lnTo>
                <a:lnTo>
                  <a:pt x="190347" y="621791"/>
                </a:lnTo>
                <a:lnTo>
                  <a:pt x="1079119" y="621791"/>
                </a:lnTo>
                <a:lnTo>
                  <a:pt x="1122774" y="616764"/>
                </a:lnTo>
                <a:lnTo>
                  <a:pt x="1162847" y="602445"/>
                </a:lnTo>
                <a:lnTo>
                  <a:pt x="1198194" y="579974"/>
                </a:lnTo>
                <a:lnTo>
                  <a:pt x="1227674" y="550494"/>
                </a:lnTo>
                <a:lnTo>
                  <a:pt x="1250145" y="515147"/>
                </a:lnTo>
                <a:lnTo>
                  <a:pt x="1264464" y="475074"/>
                </a:lnTo>
                <a:lnTo>
                  <a:pt x="1269492" y="431418"/>
                </a:lnTo>
                <a:lnTo>
                  <a:pt x="1269492" y="190373"/>
                </a:lnTo>
                <a:lnTo>
                  <a:pt x="1264464" y="146717"/>
                </a:lnTo>
                <a:lnTo>
                  <a:pt x="1250145" y="106644"/>
                </a:lnTo>
                <a:lnTo>
                  <a:pt x="1227674" y="71297"/>
                </a:lnTo>
                <a:lnTo>
                  <a:pt x="1198194" y="41817"/>
                </a:lnTo>
                <a:lnTo>
                  <a:pt x="1162847" y="19346"/>
                </a:lnTo>
                <a:lnTo>
                  <a:pt x="1122774" y="5027"/>
                </a:lnTo>
                <a:lnTo>
                  <a:pt x="1079119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345" y="4214621"/>
            <a:ext cx="1270000" cy="622300"/>
          </a:xfrm>
          <a:custGeom>
            <a:avLst/>
            <a:gdLst/>
            <a:ahLst/>
            <a:cxnLst/>
            <a:rect l="l" t="t" r="r" b="b"/>
            <a:pathLst>
              <a:path w="1270000" h="622300">
                <a:moveTo>
                  <a:pt x="0" y="190373"/>
                </a:moveTo>
                <a:lnTo>
                  <a:pt x="5026" y="146717"/>
                </a:lnTo>
                <a:lnTo>
                  <a:pt x="19346" y="106644"/>
                </a:lnTo>
                <a:lnTo>
                  <a:pt x="41815" y="71297"/>
                </a:lnTo>
                <a:lnTo>
                  <a:pt x="71292" y="41817"/>
                </a:lnTo>
                <a:lnTo>
                  <a:pt x="106635" y="19346"/>
                </a:lnTo>
                <a:lnTo>
                  <a:pt x="146701" y="5027"/>
                </a:lnTo>
                <a:lnTo>
                  <a:pt x="190347" y="0"/>
                </a:lnTo>
                <a:lnTo>
                  <a:pt x="1079119" y="0"/>
                </a:lnTo>
                <a:lnTo>
                  <a:pt x="1122774" y="5027"/>
                </a:lnTo>
                <a:lnTo>
                  <a:pt x="1162847" y="19346"/>
                </a:lnTo>
                <a:lnTo>
                  <a:pt x="1198194" y="41817"/>
                </a:lnTo>
                <a:lnTo>
                  <a:pt x="1227674" y="71297"/>
                </a:lnTo>
                <a:lnTo>
                  <a:pt x="1250145" y="106644"/>
                </a:lnTo>
                <a:lnTo>
                  <a:pt x="1264464" y="146717"/>
                </a:lnTo>
                <a:lnTo>
                  <a:pt x="1269492" y="190373"/>
                </a:lnTo>
                <a:lnTo>
                  <a:pt x="1269492" y="431418"/>
                </a:lnTo>
                <a:lnTo>
                  <a:pt x="1264464" y="475074"/>
                </a:lnTo>
                <a:lnTo>
                  <a:pt x="1250145" y="515147"/>
                </a:lnTo>
                <a:lnTo>
                  <a:pt x="1227674" y="550494"/>
                </a:lnTo>
                <a:lnTo>
                  <a:pt x="1198194" y="579974"/>
                </a:lnTo>
                <a:lnTo>
                  <a:pt x="1162847" y="602445"/>
                </a:lnTo>
                <a:lnTo>
                  <a:pt x="1122774" y="616764"/>
                </a:lnTo>
                <a:lnTo>
                  <a:pt x="1079119" y="621791"/>
                </a:lnTo>
                <a:lnTo>
                  <a:pt x="190347" y="621791"/>
                </a:lnTo>
                <a:lnTo>
                  <a:pt x="146701" y="616764"/>
                </a:lnTo>
                <a:lnTo>
                  <a:pt x="106635" y="602445"/>
                </a:lnTo>
                <a:lnTo>
                  <a:pt x="71292" y="579974"/>
                </a:lnTo>
                <a:lnTo>
                  <a:pt x="41815" y="550494"/>
                </a:lnTo>
                <a:lnTo>
                  <a:pt x="19346" y="515147"/>
                </a:lnTo>
                <a:lnTo>
                  <a:pt x="5026" y="475074"/>
                </a:lnTo>
                <a:lnTo>
                  <a:pt x="0" y="431418"/>
                </a:lnTo>
                <a:lnTo>
                  <a:pt x="0" y="19037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6699" y="4322445"/>
            <a:ext cx="895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Arial"/>
                <a:cs typeface="Arial"/>
              </a:rPr>
              <a:t>l</a:t>
            </a:r>
            <a:r>
              <a:rPr sz="2400" spc="-70" dirty="0">
                <a:latin typeface="Arial"/>
                <a:cs typeface="Arial"/>
              </a:rPr>
              <a:t>o</a:t>
            </a:r>
            <a:r>
              <a:rPr sz="2400" spc="-40" dirty="0">
                <a:latin typeface="Arial"/>
                <a:cs typeface="Arial"/>
              </a:rPr>
              <a:t>okup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34233" y="5118353"/>
            <a:ext cx="266700" cy="1442085"/>
          </a:xfrm>
          <a:custGeom>
            <a:avLst/>
            <a:gdLst/>
            <a:ahLst/>
            <a:cxnLst/>
            <a:rect l="l" t="t" r="r" b="b"/>
            <a:pathLst>
              <a:path w="266700" h="1442084">
                <a:moveTo>
                  <a:pt x="0" y="1441704"/>
                </a:moveTo>
                <a:lnTo>
                  <a:pt x="266700" y="1441704"/>
                </a:lnTo>
                <a:lnTo>
                  <a:pt x="266700" y="0"/>
                </a:lnTo>
                <a:lnTo>
                  <a:pt x="0" y="0"/>
                </a:lnTo>
                <a:lnTo>
                  <a:pt x="0" y="1441704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86227" y="5114493"/>
            <a:ext cx="356666" cy="3566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25851" y="5128259"/>
            <a:ext cx="281940" cy="2819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86227" y="5399481"/>
            <a:ext cx="356666" cy="3566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25851" y="5413247"/>
            <a:ext cx="281940" cy="2819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86227" y="5684469"/>
            <a:ext cx="356666" cy="3566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25851" y="5698235"/>
            <a:ext cx="281940" cy="2819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86227" y="5969457"/>
            <a:ext cx="356666" cy="3566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25851" y="5983223"/>
            <a:ext cx="281940" cy="2819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86227" y="6254445"/>
            <a:ext cx="356666" cy="3566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25851" y="6268211"/>
            <a:ext cx="281940" cy="2819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29610" y="3931158"/>
            <a:ext cx="78105" cy="1190625"/>
          </a:xfrm>
          <a:custGeom>
            <a:avLst/>
            <a:gdLst/>
            <a:ahLst/>
            <a:cxnLst/>
            <a:rect l="l" t="t" r="r" b="b"/>
            <a:pathLst>
              <a:path w="78105" h="1190625">
                <a:moveTo>
                  <a:pt x="25924" y="1112519"/>
                </a:moveTo>
                <a:lnTo>
                  <a:pt x="0" y="1112519"/>
                </a:lnTo>
                <a:lnTo>
                  <a:pt x="38734" y="1190243"/>
                </a:lnTo>
                <a:lnTo>
                  <a:pt x="71225" y="1125474"/>
                </a:lnTo>
                <a:lnTo>
                  <a:pt x="25907" y="1125474"/>
                </a:lnTo>
                <a:lnTo>
                  <a:pt x="25924" y="1112519"/>
                </a:lnTo>
                <a:close/>
              </a:path>
              <a:path w="78105" h="1190625">
                <a:moveTo>
                  <a:pt x="53212" y="0"/>
                </a:moveTo>
                <a:lnTo>
                  <a:pt x="27305" y="0"/>
                </a:lnTo>
                <a:lnTo>
                  <a:pt x="25907" y="1125474"/>
                </a:lnTo>
                <a:lnTo>
                  <a:pt x="51815" y="1125474"/>
                </a:lnTo>
                <a:lnTo>
                  <a:pt x="53212" y="0"/>
                </a:lnTo>
                <a:close/>
              </a:path>
              <a:path w="78105" h="1190625">
                <a:moveTo>
                  <a:pt x="77724" y="1112519"/>
                </a:moveTo>
                <a:lnTo>
                  <a:pt x="51832" y="1112519"/>
                </a:lnTo>
                <a:lnTo>
                  <a:pt x="51815" y="1125474"/>
                </a:lnTo>
                <a:lnTo>
                  <a:pt x="71225" y="1125474"/>
                </a:lnTo>
                <a:lnTo>
                  <a:pt x="77724" y="1112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32838" y="4214621"/>
            <a:ext cx="1270000" cy="622300"/>
          </a:xfrm>
          <a:custGeom>
            <a:avLst/>
            <a:gdLst/>
            <a:ahLst/>
            <a:cxnLst/>
            <a:rect l="l" t="t" r="r" b="b"/>
            <a:pathLst>
              <a:path w="1270000" h="622300">
                <a:moveTo>
                  <a:pt x="1079119" y="0"/>
                </a:moveTo>
                <a:lnTo>
                  <a:pt x="190373" y="0"/>
                </a:lnTo>
                <a:lnTo>
                  <a:pt x="146717" y="5027"/>
                </a:lnTo>
                <a:lnTo>
                  <a:pt x="106644" y="19346"/>
                </a:lnTo>
                <a:lnTo>
                  <a:pt x="71297" y="41817"/>
                </a:lnTo>
                <a:lnTo>
                  <a:pt x="41817" y="71297"/>
                </a:lnTo>
                <a:lnTo>
                  <a:pt x="19346" y="106644"/>
                </a:lnTo>
                <a:lnTo>
                  <a:pt x="5027" y="146717"/>
                </a:lnTo>
                <a:lnTo>
                  <a:pt x="0" y="190373"/>
                </a:lnTo>
                <a:lnTo>
                  <a:pt x="0" y="431418"/>
                </a:lnTo>
                <a:lnTo>
                  <a:pt x="5027" y="475074"/>
                </a:lnTo>
                <a:lnTo>
                  <a:pt x="19346" y="515147"/>
                </a:lnTo>
                <a:lnTo>
                  <a:pt x="41817" y="550494"/>
                </a:lnTo>
                <a:lnTo>
                  <a:pt x="71297" y="579974"/>
                </a:lnTo>
                <a:lnTo>
                  <a:pt x="106644" y="602445"/>
                </a:lnTo>
                <a:lnTo>
                  <a:pt x="146717" y="616764"/>
                </a:lnTo>
                <a:lnTo>
                  <a:pt x="190373" y="621791"/>
                </a:lnTo>
                <a:lnTo>
                  <a:pt x="1079119" y="621791"/>
                </a:lnTo>
                <a:lnTo>
                  <a:pt x="1122774" y="616764"/>
                </a:lnTo>
                <a:lnTo>
                  <a:pt x="1162847" y="602445"/>
                </a:lnTo>
                <a:lnTo>
                  <a:pt x="1198194" y="579974"/>
                </a:lnTo>
                <a:lnTo>
                  <a:pt x="1227674" y="550494"/>
                </a:lnTo>
                <a:lnTo>
                  <a:pt x="1250145" y="515147"/>
                </a:lnTo>
                <a:lnTo>
                  <a:pt x="1264464" y="475074"/>
                </a:lnTo>
                <a:lnTo>
                  <a:pt x="1269491" y="431418"/>
                </a:lnTo>
                <a:lnTo>
                  <a:pt x="1269491" y="190373"/>
                </a:lnTo>
                <a:lnTo>
                  <a:pt x="1264464" y="146717"/>
                </a:lnTo>
                <a:lnTo>
                  <a:pt x="1250145" y="106644"/>
                </a:lnTo>
                <a:lnTo>
                  <a:pt x="1227674" y="71297"/>
                </a:lnTo>
                <a:lnTo>
                  <a:pt x="1198194" y="41817"/>
                </a:lnTo>
                <a:lnTo>
                  <a:pt x="1162847" y="19346"/>
                </a:lnTo>
                <a:lnTo>
                  <a:pt x="1122774" y="5027"/>
                </a:lnTo>
                <a:lnTo>
                  <a:pt x="1079119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32838" y="4214621"/>
            <a:ext cx="1270000" cy="622300"/>
          </a:xfrm>
          <a:custGeom>
            <a:avLst/>
            <a:gdLst/>
            <a:ahLst/>
            <a:cxnLst/>
            <a:rect l="l" t="t" r="r" b="b"/>
            <a:pathLst>
              <a:path w="1270000" h="622300">
                <a:moveTo>
                  <a:pt x="0" y="190373"/>
                </a:moveTo>
                <a:lnTo>
                  <a:pt x="5027" y="146717"/>
                </a:lnTo>
                <a:lnTo>
                  <a:pt x="19346" y="106644"/>
                </a:lnTo>
                <a:lnTo>
                  <a:pt x="41817" y="71297"/>
                </a:lnTo>
                <a:lnTo>
                  <a:pt x="71297" y="41817"/>
                </a:lnTo>
                <a:lnTo>
                  <a:pt x="106644" y="19346"/>
                </a:lnTo>
                <a:lnTo>
                  <a:pt x="146717" y="5027"/>
                </a:lnTo>
                <a:lnTo>
                  <a:pt x="190373" y="0"/>
                </a:lnTo>
                <a:lnTo>
                  <a:pt x="1079119" y="0"/>
                </a:lnTo>
                <a:lnTo>
                  <a:pt x="1122774" y="5027"/>
                </a:lnTo>
                <a:lnTo>
                  <a:pt x="1162847" y="19346"/>
                </a:lnTo>
                <a:lnTo>
                  <a:pt x="1198194" y="41817"/>
                </a:lnTo>
                <a:lnTo>
                  <a:pt x="1227674" y="71297"/>
                </a:lnTo>
                <a:lnTo>
                  <a:pt x="1250145" y="106644"/>
                </a:lnTo>
                <a:lnTo>
                  <a:pt x="1264464" y="146717"/>
                </a:lnTo>
                <a:lnTo>
                  <a:pt x="1269491" y="190373"/>
                </a:lnTo>
                <a:lnTo>
                  <a:pt x="1269491" y="431418"/>
                </a:lnTo>
                <a:lnTo>
                  <a:pt x="1264464" y="475074"/>
                </a:lnTo>
                <a:lnTo>
                  <a:pt x="1250145" y="515147"/>
                </a:lnTo>
                <a:lnTo>
                  <a:pt x="1227674" y="550494"/>
                </a:lnTo>
                <a:lnTo>
                  <a:pt x="1198194" y="579974"/>
                </a:lnTo>
                <a:lnTo>
                  <a:pt x="1162847" y="602445"/>
                </a:lnTo>
                <a:lnTo>
                  <a:pt x="1122774" y="616764"/>
                </a:lnTo>
                <a:lnTo>
                  <a:pt x="1079119" y="621791"/>
                </a:lnTo>
                <a:lnTo>
                  <a:pt x="190373" y="621791"/>
                </a:lnTo>
                <a:lnTo>
                  <a:pt x="146717" y="616764"/>
                </a:lnTo>
                <a:lnTo>
                  <a:pt x="106644" y="602445"/>
                </a:lnTo>
                <a:lnTo>
                  <a:pt x="71297" y="579974"/>
                </a:lnTo>
                <a:lnTo>
                  <a:pt x="41817" y="550494"/>
                </a:lnTo>
                <a:lnTo>
                  <a:pt x="19346" y="515147"/>
                </a:lnTo>
                <a:lnTo>
                  <a:pt x="5027" y="475074"/>
                </a:lnTo>
                <a:lnTo>
                  <a:pt x="0" y="431418"/>
                </a:lnTo>
                <a:lnTo>
                  <a:pt x="0" y="19037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86250" y="5118353"/>
            <a:ext cx="265430" cy="1442085"/>
          </a:xfrm>
          <a:custGeom>
            <a:avLst/>
            <a:gdLst/>
            <a:ahLst/>
            <a:cxnLst/>
            <a:rect l="l" t="t" r="r" b="b"/>
            <a:pathLst>
              <a:path w="265429" h="1442084">
                <a:moveTo>
                  <a:pt x="0" y="1441704"/>
                </a:moveTo>
                <a:lnTo>
                  <a:pt x="265175" y="1441704"/>
                </a:lnTo>
                <a:lnTo>
                  <a:pt x="265175" y="0"/>
                </a:lnTo>
                <a:lnTo>
                  <a:pt x="0" y="0"/>
                </a:lnTo>
                <a:lnTo>
                  <a:pt x="0" y="1441704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36720" y="5114493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76344" y="5128259"/>
            <a:ext cx="283463" cy="2819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36720" y="5399481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76344" y="5413247"/>
            <a:ext cx="283463" cy="2819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36720" y="5684469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76344" y="5698235"/>
            <a:ext cx="283463" cy="2819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36720" y="5969457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76344" y="5983223"/>
            <a:ext cx="283463" cy="2819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36720" y="6254445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76344" y="6268211"/>
            <a:ext cx="283463" cy="2819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80103" y="3931158"/>
            <a:ext cx="78105" cy="1190625"/>
          </a:xfrm>
          <a:custGeom>
            <a:avLst/>
            <a:gdLst/>
            <a:ahLst/>
            <a:cxnLst/>
            <a:rect l="l" t="t" r="r" b="b"/>
            <a:pathLst>
              <a:path w="78104" h="1190625">
                <a:moveTo>
                  <a:pt x="25924" y="1112519"/>
                </a:moveTo>
                <a:lnTo>
                  <a:pt x="0" y="1112519"/>
                </a:lnTo>
                <a:lnTo>
                  <a:pt x="38735" y="1190243"/>
                </a:lnTo>
                <a:lnTo>
                  <a:pt x="71225" y="1125474"/>
                </a:lnTo>
                <a:lnTo>
                  <a:pt x="25908" y="1125474"/>
                </a:lnTo>
                <a:lnTo>
                  <a:pt x="25924" y="1112519"/>
                </a:lnTo>
                <a:close/>
              </a:path>
              <a:path w="78104" h="1190625">
                <a:moveTo>
                  <a:pt x="53212" y="0"/>
                </a:moveTo>
                <a:lnTo>
                  <a:pt x="27305" y="0"/>
                </a:lnTo>
                <a:lnTo>
                  <a:pt x="25908" y="1125474"/>
                </a:lnTo>
                <a:lnTo>
                  <a:pt x="51816" y="1125474"/>
                </a:lnTo>
                <a:lnTo>
                  <a:pt x="53212" y="0"/>
                </a:lnTo>
                <a:close/>
              </a:path>
              <a:path w="78104" h="1190625">
                <a:moveTo>
                  <a:pt x="77724" y="1112519"/>
                </a:moveTo>
                <a:lnTo>
                  <a:pt x="51832" y="1112519"/>
                </a:lnTo>
                <a:lnTo>
                  <a:pt x="51816" y="1125474"/>
                </a:lnTo>
                <a:lnTo>
                  <a:pt x="71225" y="1125474"/>
                </a:lnTo>
                <a:lnTo>
                  <a:pt x="77724" y="1112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83329" y="4214621"/>
            <a:ext cx="1271270" cy="622300"/>
          </a:xfrm>
          <a:custGeom>
            <a:avLst/>
            <a:gdLst/>
            <a:ahLst/>
            <a:cxnLst/>
            <a:rect l="l" t="t" r="r" b="b"/>
            <a:pathLst>
              <a:path w="1271270" h="622300">
                <a:moveTo>
                  <a:pt x="1080643" y="0"/>
                </a:moveTo>
                <a:lnTo>
                  <a:pt x="190373" y="0"/>
                </a:lnTo>
                <a:lnTo>
                  <a:pt x="146717" y="5027"/>
                </a:lnTo>
                <a:lnTo>
                  <a:pt x="106644" y="19346"/>
                </a:lnTo>
                <a:lnTo>
                  <a:pt x="71297" y="41817"/>
                </a:lnTo>
                <a:lnTo>
                  <a:pt x="41817" y="71297"/>
                </a:lnTo>
                <a:lnTo>
                  <a:pt x="19346" y="106644"/>
                </a:lnTo>
                <a:lnTo>
                  <a:pt x="5027" y="146717"/>
                </a:lnTo>
                <a:lnTo>
                  <a:pt x="0" y="190373"/>
                </a:lnTo>
                <a:lnTo>
                  <a:pt x="0" y="431418"/>
                </a:lnTo>
                <a:lnTo>
                  <a:pt x="5027" y="475074"/>
                </a:lnTo>
                <a:lnTo>
                  <a:pt x="19346" y="515147"/>
                </a:lnTo>
                <a:lnTo>
                  <a:pt x="41817" y="550494"/>
                </a:lnTo>
                <a:lnTo>
                  <a:pt x="71297" y="579974"/>
                </a:lnTo>
                <a:lnTo>
                  <a:pt x="106644" y="602445"/>
                </a:lnTo>
                <a:lnTo>
                  <a:pt x="146717" y="616764"/>
                </a:lnTo>
                <a:lnTo>
                  <a:pt x="190373" y="621791"/>
                </a:lnTo>
                <a:lnTo>
                  <a:pt x="1080643" y="621791"/>
                </a:lnTo>
                <a:lnTo>
                  <a:pt x="1124298" y="616764"/>
                </a:lnTo>
                <a:lnTo>
                  <a:pt x="1164371" y="602445"/>
                </a:lnTo>
                <a:lnTo>
                  <a:pt x="1199718" y="579974"/>
                </a:lnTo>
                <a:lnTo>
                  <a:pt x="1229198" y="550494"/>
                </a:lnTo>
                <a:lnTo>
                  <a:pt x="1251669" y="515147"/>
                </a:lnTo>
                <a:lnTo>
                  <a:pt x="1265988" y="475074"/>
                </a:lnTo>
                <a:lnTo>
                  <a:pt x="1271016" y="431418"/>
                </a:lnTo>
                <a:lnTo>
                  <a:pt x="1271016" y="190373"/>
                </a:lnTo>
                <a:lnTo>
                  <a:pt x="1265988" y="146717"/>
                </a:lnTo>
                <a:lnTo>
                  <a:pt x="1251669" y="106644"/>
                </a:lnTo>
                <a:lnTo>
                  <a:pt x="1229198" y="71297"/>
                </a:lnTo>
                <a:lnTo>
                  <a:pt x="1199718" y="41817"/>
                </a:lnTo>
                <a:lnTo>
                  <a:pt x="1164371" y="19346"/>
                </a:lnTo>
                <a:lnTo>
                  <a:pt x="1124298" y="5027"/>
                </a:lnTo>
                <a:lnTo>
                  <a:pt x="1080643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83329" y="4214621"/>
            <a:ext cx="1271270" cy="622300"/>
          </a:xfrm>
          <a:custGeom>
            <a:avLst/>
            <a:gdLst/>
            <a:ahLst/>
            <a:cxnLst/>
            <a:rect l="l" t="t" r="r" b="b"/>
            <a:pathLst>
              <a:path w="1271270" h="622300">
                <a:moveTo>
                  <a:pt x="0" y="190373"/>
                </a:moveTo>
                <a:lnTo>
                  <a:pt x="5027" y="146717"/>
                </a:lnTo>
                <a:lnTo>
                  <a:pt x="19346" y="106644"/>
                </a:lnTo>
                <a:lnTo>
                  <a:pt x="41817" y="71297"/>
                </a:lnTo>
                <a:lnTo>
                  <a:pt x="71297" y="41817"/>
                </a:lnTo>
                <a:lnTo>
                  <a:pt x="106644" y="19346"/>
                </a:lnTo>
                <a:lnTo>
                  <a:pt x="146717" y="5027"/>
                </a:lnTo>
                <a:lnTo>
                  <a:pt x="190373" y="0"/>
                </a:lnTo>
                <a:lnTo>
                  <a:pt x="1080643" y="0"/>
                </a:lnTo>
                <a:lnTo>
                  <a:pt x="1124298" y="5027"/>
                </a:lnTo>
                <a:lnTo>
                  <a:pt x="1164371" y="19346"/>
                </a:lnTo>
                <a:lnTo>
                  <a:pt x="1199718" y="41817"/>
                </a:lnTo>
                <a:lnTo>
                  <a:pt x="1229198" y="71297"/>
                </a:lnTo>
                <a:lnTo>
                  <a:pt x="1251669" y="106644"/>
                </a:lnTo>
                <a:lnTo>
                  <a:pt x="1265988" y="146717"/>
                </a:lnTo>
                <a:lnTo>
                  <a:pt x="1271016" y="190373"/>
                </a:lnTo>
                <a:lnTo>
                  <a:pt x="1271016" y="431418"/>
                </a:lnTo>
                <a:lnTo>
                  <a:pt x="1265988" y="475074"/>
                </a:lnTo>
                <a:lnTo>
                  <a:pt x="1251669" y="515147"/>
                </a:lnTo>
                <a:lnTo>
                  <a:pt x="1229198" y="550494"/>
                </a:lnTo>
                <a:lnTo>
                  <a:pt x="1199718" y="579974"/>
                </a:lnTo>
                <a:lnTo>
                  <a:pt x="1164371" y="602445"/>
                </a:lnTo>
                <a:lnTo>
                  <a:pt x="1124298" y="616764"/>
                </a:lnTo>
                <a:lnTo>
                  <a:pt x="1080643" y="621791"/>
                </a:lnTo>
                <a:lnTo>
                  <a:pt x="190373" y="621791"/>
                </a:lnTo>
                <a:lnTo>
                  <a:pt x="146717" y="616764"/>
                </a:lnTo>
                <a:lnTo>
                  <a:pt x="106644" y="602445"/>
                </a:lnTo>
                <a:lnTo>
                  <a:pt x="71297" y="579974"/>
                </a:lnTo>
                <a:lnTo>
                  <a:pt x="41817" y="550494"/>
                </a:lnTo>
                <a:lnTo>
                  <a:pt x="19346" y="515147"/>
                </a:lnTo>
                <a:lnTo>
                  <a:pt x="5027" y="475074"/>
                </a:lnTo>
                <a:lnTo>
                  <a:pt x="0" y="431418"/>
                </a:lnTo>
                <a:lnTo>
                  <a:pt x="0" y="19037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36741" y="5118353"/>
            <a:ext cx="265430" cy="1442085"/>
          </a:xfrm>
          <a:custGeom>
            <a:avLst/>
            <a:gdLst/>
            <a:ahLst/>
            <a:cxnLst/>
            <a:rect l="l" t="t" r="r" b="b"/>
            <a:pathLst>
              <a:path w="265429" h="1442084">
                <a:moveTo>
                  <a:pt x="0" y="1441704"/>
                </a:moveTo>
                <a:lnTo>
                  <a:pt x="265175" y="1441704"/>
                </a:lnTo>
                <a:lnTo>
                  <a:pt x="265175" y="0"/>
                </a:lnTo>
                <a:lnTo>
                  <a:pt x="0" y="0"/>
                </a:lnTo>
                <a:lnTo>
                  <a:pt x="0" y="1441704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87211" y="5114493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26835" y="5128259"/>
            <a:ext cx="283463" cy="2819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87211" y="5399481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26835" y="5413247"/>
            <a:ext cx="283463" cy="2819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887211" y="5684469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26835" y="5698235"/>
            <a:ext cx="283463" cy="2819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887211" y="5969457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926835" y="5983223"/>
            <a:ext cx="283463" cy="28193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87211" y="6254445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26835" y="6268211"/>
            <a:ext cx="283463" cy="28193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68695" y="3931158"/>
            <a:ext cx="78105" cy="1190625"/>
          </a:xfrm>
          <a:custGeom>
            <a:avLst/>
            <a:gdLst/>
            <a:ahLst/>
            <a:cxnLst/>
            <a:rect l="l" t="t" r="r" b="b"/>
            <a:pathLst>
              <a:path w="78104" h="1190625">
                <a:moveTo>
                  <a:pt x="25924" y="1112519"/>
                </a:moveTo>
                <a:lnTo>
                  <a:pt x="0" y="1112519"/>
                </a:lnTo>
                <a:lnTo>
                  <a:pt x="38734" y="1190243"/>
                </a:lnTo>
                <a:lnTo>
                  <a:pt x="71225" y="1125474"/>
                </a:lnTo>
                <a:lnTo>
                  <a:pt x="25907" y="1125474"/>
                </a:lnTo>
                <a:lnTo>
                  <a:pt x="25924" y="1112519"/>
                </a:lnTo>
                <a:close/>
              </a:path>
              <a:path w="78104" h="1190625">
                <a:moveTo>
                  <a:pt x="53212" y="0"/>
                </a:moveTo>
                <a:lnTo>
                  <a:pt x="27304" y="0"/>
                </a:lnTo>
                <a:lnTo>
                  <a:pt x="25907" y="1125474"/>
                </a:lnTo>
                <a:lnTo>
                  <a:pt x="51815" y="1125474"/>
                </a:lnTo>
                <a:lnTo>
                  <a:pt x="53212" y="0"/>
                </a:lnTo>
                <a:close/>
              </a:path>
              <a:path w="78104" h="1190625">
                <a:moveTo>
                  <a:pt x="77724" y="1112519"/>
                </a:moveTo>
                <a:lnTo>
                  <a:pt x="51832" y="1112519"/>
                </a:lnTo>
                <a:lnTo>
                  <a:pt x="51815" y="1125474"/>
                </a:lnTo>
                <a:lnTo>
                  <a:pt x="71225" y="1125474"/>
                </a:lnTo>
                <a:lnTo>
                  <a:pt x="77724" y="1112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35346" y="4214621"/>
            <a:ext cx="1270000" cy="622300"/>
          </a:xfrm>
          <a:custGeom>
            <a:avLst/>
            <a:gdLst/>
            <a:ahLst/>
            <a:cxnLst/>
            <a:rect l="l" t="t" r="r" b="b"/>
            <a:pathLst>
              <a:path w="1270000" h="622300">
                <a:moveTo>
                  <a:pt x="1079119" y="0"/>
                </a:moveTo>
                <a:lnTo>
                  <a:pt x="190373" y="0"/>
                </a:lnTo>
                <a:lnTo>
                  <a:pt x="146717" y="5027"/>
                </a:lnTo>
                <a:lnTo>
                  <a:pt x="106644" y="19346"/>
                </a:lnTo>
                <a:lnTo>
                  <a:pt x="71297" y="41817"/>
                </a:lnTo>
                <a:lnTo>
                  <a:pt x="41817" y="71297"/>
                </a:lnTo>
                <a:lnTo>
                  <a:pt x="19346" y="106644"/>
                </a:lnTo>
                <a:lnTo>
                  <a:pt x="5027" y="146717"/>
                </a:lnTo>
                <a:lnTo>
                  <a:pt x="0" y="190373"/>
                </a:lnTo>
                <a:lnTo>
                  <a:pt x="0" y="431418"/>
                </a:lnTo>
                <a:lnTo>
                  <a:pt x="5027" y="475074"/>
                </a:lnTo>
                <a:lnTo>
                  <a:pt x="19346" y="515147"/>
                </a:lnTo>
                <a:lnTo>
                  <a:pt x="41817" y="550494"/>
                </a:lnTo>
                <a:lnTo>
                  <a:pt x="71297" y="579974"/>
                </a:lnTo>
                <a:lnTo>
                  <a:pt x="106644" y="602445"/>
                </a:lnTo>
                <a:lnTo>
                  <a:pt x="146717" y="616764"/>
                </a:lnTo>
                <a:lnTo>
                  <a:pt x="190373" y="621791"/>
                </a:lnTo>
                <a:lnTo>
                  <a:pt x="1079119" y="621791"/>
                </a:lnTo>
                <a:lnTo>
                  <a:pt x="1122774" y="616764"/>
                </a:lnTo>
                <a:lnTo>
                  <a:pt x="1162847" y="602445"/>
                </a:lnTo>
                <a:lnTo>
                  <a:pt x="1198194" y="579974"/>
                </a:lnTo>
                <a:lnTo>
                  <a:pt x="1227674" y="550494"/>
                </a:lnTo>
                <a:lnTo>
                  <a:pt x="1250145" y="515147"/>
                </a:lnTo>
                <a:lnTo>
                  <a:pt x="1264464" y="475074"/>
                </a:lnTo>
                <a:lnTo>
                  <a:pt x="1269492" y="431418"/>
                </a:lnTo>
                <a:lnTo>
                  <a:pt x="1269492" y="190373"/>
                </a:lnTo>
                <a:lnTo>
                  <a:pt x="1264464" y="146717"/>
                </a:lnTo>
                <a:lnTo>
                  <a:pt x="1250145" y="106644"/>
                </a:lnTo>
                <a:lnTo>
                  <a:pt x="1227674" y="71297"/>
                </a:lnTo>
                <a:lnTo>
                  <a:pt x="1198194" y="41817"/>
                </a:lnTo>
                <a:lnTo>
                  <a:pt x="1162847" y="19346"/>
                </a:lnTo>
                <a:lnTo>
                  <a:pt x="1122774" y="5027"/>
                </a:lnTo>
                <a:lnTo>
                  <a:pt x="1079119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35346" y="4214621"/>
            <a:ext cx="1270000" cy="622300"/>
          </a:xfrm>
          <a:custGeom>
            <a:avLst/>
            <a:gdLst/>
            <a:ahLst/>
            <a:cxnLst/>
            <a:rect l="l" t="t" r="r" b="b"/>
            <a:pathLst>
              <a:path w="1270000" h="622300">
                <a:moveTo>
                  <a:pt x="0" y="190373"/>
                </a:moveTo>
                <a:lnTo>
                  <a:pt x="5027" y="146717"/>
                </a:lnTo>
                <a:lnTo>
                  <a:pt x="19346" y="106644"/>
                </a:lnTo>
                <a:lnTo>
                  <a:pt x="41817" y="71297"/>
                </a:lnTo>
                <a:lnTo>
                  <a:pt x="71297" y="41817"/>
                </a:lnTo>
                <a:lnTo>
                  <a:pt x="106644" y="19346"/>
                </a:lnTo>
                <a:lnTo>
                  <a:pt x="146717" y="5027"/>
                </a:lnTo>
                <a:lnTo>
                  <a:pt x="190373" y="0"/>
                </a:lnTo>
                <a:lnTo>
                  <a:pt x="1079119" y="0"/>
                </a:lnTo>
                <a:lnTo>
                  <a:pt x="1122774" y="5027"/>
                </a:lnTo>
                <a:lnTo>
                  <a:pt x="1162847" y="19346"/>
                </a:lnTo>
                <a:lnTo>
                  <a:pt x="1198194" y="41817"/>
                </a:lnTo>
                <a:lnTo>
                  <a:pt x="1227674" y="71297"/>
                </a:lnTo>
                <a:lnTo>
                  <a:pt x="1250145" y="106644"/>
                </a:lnTo>
                <a:lnTo>
                  <a:pt x="1264464" y="146717"/>
                </a:lnTo>
                <a:lnTo>
                  <a:pt x="1269492" y="190373"/>
                </a:lnTo>
                <a:lnTo>
                  <a:pt x="1269492" y="431418"/>
                </a:lnTo>
                <a:lnTo>
                  <a:pt x="1264464" y="475074"/>
                </a:lnTo>
                <a:lnTo>
                  <a:pt x="1250145" y="515147"/>
                </a:lnTo>
                <a:lnTo>
                  <a:pt x="1227674" y="550494"/>
                </a:lnTo>
                <a:lnTo>
                  <a:pt x="1198194" y="579974"/>
                </a:lnTo>
                <a:lnTo>
                  <a:pt x="1162847" y="602445"/>
                </a:lnTo>
                <a:lnTo>
                  <a:pt x="1122774" y="616764"/>
                </a:lnTo>
                <a:lnTo>
                  <a:pt x="1079119" y="621791"/>
                </a:lnTo>
                <a:lnTo>
                  <a:pt x="190373" y="621791"/>
                </a:lnTo>
                <a:lnTo>
                  <a:pt x="146717" y="616764"/>
                </a:lnTo>
                <a:lnTo>
                  <a:pt x="106644" y="602445"/>
                </a:lnTo>
                <a:lnTo>
                  <a:pt x="71297" y="579974"/>
                </a:lnTo>
                <a:lnTo>
                  <a:pt x="41817" y="550494"/>
                </a:lnTo>
                <a:lnTo>
                  <a:pt x="19346" y="515147"/>
                </a:lnTo>
                <a:lnTo>
                  <a:pt x="5027" y="475074"/>
                </a:lnTo>
                <a:lnTo>
                  <a:pt x="0" y="431418"/>
                </a:lnTo>
                <a:lnTo>
                  <a:pt x="0" y="19037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800860" y="5494146"/>
            <a:ext cx="28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latin typeface="Arial"/>
                <a:cs typeface="Arial"/>
              </a:rPr>
              <a:t>+</a:t>
            </a:r>
            <a:endParaRPr sz="3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318130" y="4322445"/>
            <a:ext cx="4198620" cy="174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651000" algn="l"/>
                <a:tab pos="3302000" algn="l"/>
              </a:tabLst>
            </a:pPr>
            <a:r>
              <a:rPr sz="2400" spc="-30" dirty="0">
                <a:latin typeface="Arial"/>
                <a:cs typeface="Arial"/>
              </a:rPr>
              <a:t>l</a:t>
            </a:r>
            <a:r>
              <a:rPr sz="2400" spc="-70" dirty="0">
                <a:latin typeface="Arial"/>
                <a:cs typeface="Arial"/>
              </a:rPr>
              <a:t>o</a:t>
            </a:r>
            <a:r>
              <a:rPr sz="2400" spc="-40" dirty="0">
                <a:latin typeface="Arial"/>
                <a:cs typeface="Arial"/>
              </a:rPr>
              <a:t>oku</a:t>
            </a:r>
            <a:r>
              <a:rPr sz="2400" spc="-3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0" dirty="0">
                <a:latin typeface="Arial"/>
                <a:cs typeface="Arial"/>
              </a:rPr>
              <a:t>l</a:t>
            </a:r>
            <a:r>
              <a:rPr sz="2400" spc="-70" dirty="0">
                <a:latin typeface="Arial"/>
                <a:cs typeface="Arial"/>
              </a:rPr>
              <a:t>o</a:t>
            </a:r>
            <a:r>
              <a:rPr sz="2400" spc="-40" dirty="0">
                <a:latin typeface="Arial"/>
                <a:cs typeface="Arial"/>
              </a:rPr>
              <a:t>oku</a:t>
            </a:r>
            <a:r>
              <a:rPr sz="2400" spc="-3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0" dirty="0">
                <a:latin typeface="Arial"/>
                <a:cs typeface="Arial"/>
              </a:rPr>
              <a:t>l</a:t>
            </a:r>
            <a:r>
              <a:rPr sz="2400" spc="-70" dirty="0">
                <a:latin typeface="Arial"/>
                <a:cs typeface="Arial"/>
              </a:rPr>
              <a:t>o</a:t>
            </a:r>
            <a:r>
              <a:rPr sz="2400" spc="-40" dirty="0">
                <a:latin typeface="Arial"/>
                <a:cs typeface="Arial"/>
              </a:rPr>
              <a:t>okup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R="15240" algn="ctr">
              <a:lnSpc>
                <a:spcPct val="100000"/>
              </a:lnSpc>
              <a:tabLst>
                <a:tab pos="1651000" algn="l"/>
              </a:tabLst>
            </a:pPr>
            <a:r>
              <a:rPr sz="3600" spc="-85" dirty="0">
                <a:latin typeface="Arial"/>
                <a:cs typeface="Arial"/>
              </a:rPr>
              <a:t>+	+</a:t>
            </a:r>
            <a:endParaRPr sz="3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68794" y="5494146"/>
            <a:ext cx="28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latin typeface="Arial"/>
                <a:cs typeface="Arial"/>
              </a:rPr>
              <a:t>+</a:t>
            </a:r>
            <a:endParaRPr sz="36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715250" y="5118353"/>
            <a:ext cx="265430" cy="1442085"/>
          </a:xfrm>
          <a:custGeom>
            <a:avLst/>
            <a:gdLst/>
            <a:ahLst/>
            <a:cxnLst/>
            <a:rect l="l" t="t" r="r" b="b"/>
            <a:pathLst>
              <a:path w="265429" h="1442084">
                <a:moveTo>
                  <a:pt x="0" y="1441704"/>
                </a:moveTo>
                <a:lnTo>
                  <a:pt x="265175" y="1441704"/>
                </a:lnTo>
                <a:lnTo>
                  <a:pt x="265175" y="0"/>
                </a:lnTo>
                <a:lnTo>
                  <a:pt x="0" y="0"/>
                </a:lnTo>
                <a:lnTo>
                  <a:pt x="0" y="1441704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665719" y="5114493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05343" y="5128259"/>
            <a:ext cx="283463" cy="28193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65719" y="5399481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05343" y="5413247"/>
            <a:ext cx="283463" cy="2819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665719" y="5684469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705343" y="5698235"/>
            <a:ext cx="283463" cy="2819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65719" y="5969457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05343" y="5983223"/>
            <a:ext cx="283463" cy="2819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665719" y="6254445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05343" y="6268211"/>
            <a:ext cx="283463" cy="2819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8647303" y="5494146"/>
            <a:ext cx="28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latin typeface="Arial"/>
                <a:cs typeface="Arial"/>
              </a:rPr>
              <a:t>=</a:t>
            </a:r>
            <a:endParaRPr sz="36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620250" y="5118353"/>
            <a:ext cx="265430" cy="1442085"/>
          </a:xfrm>
          <a:custGeom>
            <a:avLst/>
            <a:gdLst/>
            <a:ahLst/>
            <a:cxnLst/>
            <a:rect l="l" t="t" r="r" b="b"/>
            <a:pathLst>
              <a:path w="265429" h="1442084">
                <a:moveTo>
                  <a:pt x="0" y="1441704"/>
                </a:moveTo>
                <a:lnTo>
                  <a:pt x="265175" y="1441704"/>
                </a:lnTo>
                <a:lnTo>
                  <a:pt x="265175" y="0"/>
                </a:lnTo>
                <a:lnTo>
                  <a:pt x="0" y="0"/>
                </a:lnTo>
                <a:lnTo>
                  <a:pt x="0" y="1441704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570719" y="5114493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610343" y="5128259"/>
            <a:ext cx="283463" cy="2819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570719" y="5399481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610343" y="5413247"/>
            <a:ext cx="283463" cy="2819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570719" y="5684469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610343" y="5698235"/>
            <a:ext cx="283463" cy="2819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570719" y="5969457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610343" y="5983223"/>
            <a:ext cx="283463" cy="2819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570719" y="6254445"/>
            <a:ext cx="358178" cy="356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610343" y="6268211"/>
            <a:ext cx="283463" cy="2819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402830" y="4134992"/>
            <a:ext cx="3023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3064" algn="l"/>
              </a:tabLst>
            </a:pPr>
            <a:r>
              <a:rPr sz="3600" i="1" spc="-5" dirty="0">
                <a:latin typeface="Arial"/>
                <a:cs typeface="Arial"/>
              </a:rPr>
              <a:t>bias	sco</a:t>
            </a:r>
            <a:r>
              <a:rPr sz="3600" i="1" spc="10" dirty="0">
                <a:latin typeface="Arial"/>
                <a:cs typeface="Arial"/>
              </a:rPr>
              <a:t>r</a:t>
            </a:r>
            <a:r>
              <a:rPr sz="3600" i="1" spc="-5" dirty="0">
                <a:latin typeface="Arial"/>
                <a:cs typeface="Arial"/>
              </a:rPr>
              <a:t>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9025890" y="6933438"/>
            <a:ext cx="1452880" cy="623570"/>
          </a:xfrm>
          <a:custGeom>
            <a:avLst/>
            <a:gdLst/>
            <a:ahLst/>
            <a:cxnLst/>
            <a:rect l="l" t="t" r="r" b="b"/>
            <a:pathLst>
              <a:path w="1452879" h="623570">
                <a:moveTo>
                  <a:pt x="1261617" y="0"/>
                </a:moveTo>
                <a:lnTo>
                  <a:pt x="190753" y="0"/>
                </a:lnTo>
                <a:lnTo>
                  <a:pt x="147037" y="5041"/>
                </a:lnTo>
                <a:lnTo>
                  <a:pt x="106894" y="19400"/>
                </a:lnTo>
                <a:lnTo>
                  <a:pt x="71475" y="41927"/>
                </a:lnTo>
                <a:lnTo>
                  <a:pt x="41927" y="71475"/>
                </a:lnTo>
                <a:lnTo>
                  <a:pt x="19400" y="106894"/>
                </a:lnTo>
                <a:lnTo>
                  <a:pt x="5041" y="147037"/>
                </a:lnTo>
                <a:lnTo>
                  <a:pt x="0" y="190753"/>
                </a:lnTo>
                <a:lnTo>
                  <a:pt x="0" y="432561"/>
                </a:lnTo>
                <a:lnTo>
                  <a:pt x="5041" y="476278"/>
                </a:lnTo>
                <a:lnTo>
                  <a:pt x="19400" y="516421"/>
                </a:lnTo>
                <a:lnTo>
                  <a:pt x="41927" y="551840"/>
                </a:lnTo>
                <a:lnTo>
                  <a:pt x="71475" y="581388"/>
                </a:lnTo>
                <a:lnTo>
                  <a:pt x="106894" y="603915"/>
                </a:lnTo>
                <a:lnTo>
                  <a:pt x="147037" y="618274"/>
                </a:lnTo>
                <a:lnTo>
                  <a:pt x="190753" y="623315"/>
                </a:lnTo>
                <a:lnTo>
                  <a:pt x="1261617" y="623315"/>
                </a:lnTo>
                <a:lnTo>
                  <a:pt x="1305334" y="618274"/>
                </a:lnTo>
                <a:lnTo>
                  <a:pt x="1345477" y="603915"/>
                </a:lnTo>
                <a:lnTo>
                  <a:pt x="1380896" y="581388"/>
                </a:lnTo>
                <a:lnTo>
                  <a:pt x="1410444" y="551840"/>
                </a:lnTo>
                <a:lnTo>
                  <a:pt x="1432971" y="516421"/>
                </a:lnTo>
                <a:lnTo>
                  <a:pt x="1447330" y="476278"/>
                </a:lnTo>
                <a:lnTo>
                  <a:pt x="1452371" y="432561"/>
                </a:lnTo>
                <a:lnTo>
                  <a:pt x="1452371" y="190753"/>
                </a:lnTo>
                <a:lnTo>
                  <a:pt x="1447330" y="147037"/>
                </a:lnTo>
                <a:lnTo>
                  <a:pt x="1432971" y="106894"/>
                </a:lnTo>
                <a:lnTo>
                  <a:pt x="1410444" y="71475"/>
                </a:lnTo>
                <a:lnTo>
                  <a:pt x="1380896" y="41927"/>
                </a:lnTo>
                <a:lnTo>
                  <a:pt x="1345477" y="19400"/>
                </a:lnTo>
                <a:lnTo>
                  <a:pt x="1305334" y="5041"/>
                </a:lnTo>
                <a:lnTo>
                  <a:pt x="1261617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025890" y="6933438"/>
            <a:ext cx="1452880" cy="623570"/>
          </a:xfrm>
          <a:custGeom>
            <a:avLst/>
            <a:gdLst/>
            <a:ahLst/>
            <a:cxnLst/>
            <a:rect l="l" t="t" r="r" b="b"/>
            <a:pathLst>
              <a:path w="1452879" h="623570">
                <a:moveTo>
                  <a:pt x="0" y="190753"/>
                </a:moveTo>
                <a:lnTo>
                  <a:pt x="5041" y="147037"/>
                </a:lnTo>
                <a:lnTo>
                  <a:pt x="19400" y="106894"/>
                </a:lnTo>
                <a:lnTo>
                  <a:pt x="41927" y="71475"/>
                </a:lnTo>
                <a:lnTo>
                  <a:pt x="71475" y="41927"/>
                </a:lnTo>
                <a:lnTo>
                  <a:pt x="106894" y="19400"/>
                </a:lnTo>
                <a:lnTo>
                  <a:pt x="147037" y="5041"/>
                </a:lnTo>
                <a:lnTo>
                  <a:pt x="190753" y="0"/>
                </a:lnTo>
                <a:lnTo>
                  <a:pt x="1261617" y="0"/>
                </a:lnTo>
                <a:lnTo>
                  <a:pt x="1305334" y="5041"/>
                </a:lnTo>
                <a:lnTo>
                  <a:pt x="1345477" y="19400"/>
                </a:lnTo>
                <a:lnTo>
                  <a:pt x="1380896" y="41927"/>
                </a:lnTo>
                <a:lnTo>
                  <a:pt x="1410444" y="71475"/>
                </a:lnTo>
                <a:lnTo>
                  <a:pt x="1432971" y="106894"/>
                </a:lnTo>
                <a:lnTo>
                  <a:pt x="1447330" y="147037"/>
                </a:lnTo>
                <a:lnTo>
                  <a:pt x="1452371" y="190753"/>
                </a:lnTo>
                <a:lnTo>
                  <a:pt x="1452371" y="432561"/>
                </a:lnTo>
                <a:lnTo>
                  <a:pt x="1447330" y="476278"/>
                </a:lnTo>
                <a:lnTo>
                  <a:pt x="1432971" y="516421"/>
                </a:lnTo>
                <a:lnTo>
                  <a:pt x="1410444" y="551840"/>
                </a:lnTo>
                <a:lnTo>
                  <a:pt x="1380896" y="581388"/>
                </a:lnTo>
                <a:lnTo>
                  <a:pt x="1345477" y="603915"/>
                </a:lnTo>
                <a:lnTo>
                  <a:pt x="1305334" y="618274"/>
                </a:lnTo>
                <a:lnTo>
                  <a:pt x="1261617" y="623315"/>
                </a:lnTo>
                <a:lnTo>
                  <a:pt x="190753" y="623315"/>
                </a:lnTo>
                <a:lnTo>
                  <a:pt x="147037" y="618274"/>
                </a:lnTo>
                <a:lnTo>
                  <a:pt x="106894" y="603915"/>
                </a:lnTo>
                <a:lnTo>
                  <a:pt x="71475" y="581388"/>
                </a:lnTo>
                <a:lnTo>
                  <a:pt x="41927" y="551840"/>
                </a:lnTo>
                <a:lnTo>
                  <a:pt x="19400" y="516421"/>
                </a:lnTo>
                <a:lnTo>
                  <a:pt x="5041" y="476278"/>
                </a:lnTo>
                <a:lnTo>
                  <a:pt x="0" y="432561"/>
                </a:lnTo>
                <a:lnTo>
                  <a:pt x="0" y="19075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9227946" y="7042150"/>
            <a:ext cx="1050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"/>
                <a:cs typeface="Arial"/>
              </a:rPr>
              <a:t>softmax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1035665" y="6097981"/>
            <a:ext cx="1170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Arial"/>
                <a:cs typeface="Arial"/>
              </a:rPr>
              <a:t>probs</a:t>
            </a:r>
            <a:endParaRPr sz="36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1487150" y="6787133"/>
            <a:ext cx="265430" cy="1442085"/>
          </a:xfrm>
          <a:custGeom>
            <a:avLst/>
            <a:gdLst/>
            <a:ahLst/>
            <a:cxnLst/>
            <a:rect l="l" t="t" r="r" b="b"/>
            <a:pathLst>
              <a:path w="265429" h="1442084">
                <a:moveTo>
                  <a:pt x="0" y="1441703"/>
                </a:moveTo>
                <a:lnTo>
                  <a:pt x="265175" y="1441703"/>
                </a:lnTo>
                <a:lnTo>
                  <a:pt x="265175" y="0"/>
                </a:lnTo>
                <a:lnTo>
                  <a:pt x="0" y="0"/>
                </a:lnTo>
                <a:lnTo>
                  <a:pt x="0" y="1441703"/>
                </a:lnTo>
                <a:close/>
              </a:path>
            </a:pathLst>
          </a:custGeom>
          <a:ln w="25908">
            <a:solidFill>
              <a:srgbClr val="858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439143" y="6781762"/>
            <a:ext cx="356666" cy="35817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478768" y="6795516"/>
            <a:ext cx="281939" cy="28346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439143" y="7066750"/>
            <a:ext cx="356666" cy="35817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478768" y="7080504"/>
            <a:ext cx="281939" cy="28346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439143" y="7351738"/>
            <a:ext cx="356666" cy="35817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1478768" y="7365492"/>
            <a:ext cx="281939" cy="28346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439143" y="7636726"/>
            <a:ext cx="356666" cy="35817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478768" y="7650480"/>
            <a:ext cx="281939" cy="28346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439143" y="7921714"/>
            <a:ext cx="356666" cy="35817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478768" y="7935468"/>
            <a:ext cx="281939" cy="2834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734550" y="6549390"/>
            <a:ext cx="1905" cy="384175"/>
          </a:xfrm>
          <a:custGeom>
            <a:avLst/>
            <a:gdLst/>
            <a:ahLst/>
            <a:cxnLst/>
            <a:rect l="l" t="t" r="r" b="b"/>
            <a:pathLst>
              <a:path w="1904" h="384175">
                <a:moveTo>
                  <a:pt x="1524" y="0"/>
                </a:moveTo>
                <a:lnTo>
                  <a:pt x="0" y="38404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496550" y="7209917"/>
            <a:ext cx="978535" cy="78105"/>
          </a:xfrm>
          <a:custGeom>
            <a:avLst/>
            <a:gdLst/>
            <a:ahLst/>
            <a:cxnLst/>
            <a:rect l="l" t="t" r="r" b="b"/>
            <a:pathLst>
              <a:path w="978534" h="78104">
                <a:moveTo>
                  <a:pt x="900599" y="51796"/>
                </a:moveTo>
                <a:lnTo>
                  <a:pt x="900556" y="77723"/>
                </a:lnTo>
                <a:lnTo>
                  <a:pt x="952627" y="51815"/>
                </a:lnTo>
                <a:lnTo>
                  <a:pt x="913638" y="51815"/>
                </a:lnTo>
                <a:lnTo>
                  <a:pt x="900599" y="51796"/>
                </a:lnTo>
                <a:close/>
              </a:path>
              <a:path w="978534" h="78104">
                <a:moveTo>
                  <a:pt x="900641" y="25888"/>
                </a:moveTo>
                <a:lnTo>
                  <a:pt x="900599" y="51796"/>
                </a:lnTo>
                <a:lnTo>
                  <a:pt x="913638" y="51815"/>
                </a:lnTo>
                <a:lnTo>
                  <a:pt x="913638" y="25907"/>
                </a:lnTo>
                <a:lnTo>
                  <a:pt x="900641" y="25888"/>
                </a:lnTo>
                <a:close/>
              </a:path>
              <a:path w="978534" h="78104">
                <a:moveTo>
                  <a:pt x="900683" y="0"/>
                </a:moveTo>
                <a:lnTo>
                  <a:pt x="900641" y="25888"/>
                </a:lnTo>
                <a:lnTo>
                  <a:pt x="913638" y="25907"/>
                </a:lnTo>
                <a:lnTo>
                  <a:pt x="913638" y="51815"/>
                </a:lnTo>
                <a:lnTo>
                  <a:pt x="952627" y="51815"/>
                </a:lnTo>
                <a:lnTo>
                  <a:pt x="978407" y="38988"/>
                </a:lnTo>
                <a:lnTo>
                  <a:pt x="900683" y="0"/>
                </a:lnTo>
                <a:close/>
              </a:path>
              <a:path w="978534" h="78104">
                <a:moveTo>
                  <a:pt x="0" y="24510"/>
                </a:moveTo>
                <a:lnTo>
                  <a:pt x="0" y="50418"/>
                </a:lnTo>
                <a:lnTo>
                  <a:pt x="900599" y="51796"/>
                </a:lnTo>
                <a:lnTo>
                  <a:pt x="900641" y="25888"/>
                </a:lnTo>
                <a:lnTo>
                  <a:pt x="0" y="24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380" y="876046"/>
            <a:ext cx="6908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160" dirty="0"/>
              <a:t>Adversarial Examples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2343150" y="6108954"/>
            <a:ext cx="43789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latin typeface="Arial"/>
                <a:cs typeface="Arial"/>
              </a:rPr>
              <a:t>There’s </a:t>
            </a:r>
            <a:r>
              <a:rPr sz="3600" spc="-55" dirty="0">
                <a:latin typeface="Arial"/>
                <a:cs typeface="Arial"/>
              </a:rPr>
              <a:t>nothing </a:t>
            </a:r>
            <a:r>
              <a:rPr sz="3600" spc="-145" dirty="0">
                <a:latin typeface="Arial"/>
                <a:cs typeface="Arial"/>
              </a:rPr>
              <a:t>I</a:t>
            </a:r>
            <a:r>
              <a:rPr sz="3600" spc="-80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don’t</a:t>
            </a:r>
            <a:endParaRPr sz="36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3600" spc="-85" dirty="0">
                <a:latin typeface="Arial"/>
                <a:cs typeface="Arial"/>
              </a:rPr>
              <a:t>love </a:t>
            </a:r>
            <a:r>
              <a:rPr sz="3600" spc="-45" dirty="0">
                <a:latin typeface="Arial"/>
                <a:cs typeface="Arial"/>
              </a:rPr>
              <a:t>about </a:t>
            </a:r>
            <a:r>
              <a:rPr sz="3600" spc="-60" dirty="0">
                <a:latin typeface="Arial"/>
                <a:cs typeface="Arial"/>
              </a:rPr>
              <a:t>this</a:t>
            </a:r>
            <a:r>
              <a:rPr sz="3600" spc="-95" dirty="0">
                <a:latin typeface="Arial"/>
                <a:cs typeface="Arial"/>
              </a:rPr>
              <a:t> </a:t>
            </a:r>
            <a:r>
              <a:rPr sz="3600" spc="-90" dirty="0">
                <a:latin typeface="Arial"/>
                <a:cs typeface="Arial"/>
              </a:rPr>
              <a:t>movie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06993" y="5632450"/>
            <a:ext cx="1431290" cy="200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2600" spc="-55" dirty="0">
                <a:solidFill>
                  <a:srgbClr val="00F800"/>
                </a:solidFill>
                <a:latin typeface="Arial"/>
                <a:cs typeface="Arial"/>
              </a:rPr>
              <a:t>very</a:t>
            </a:r>
            <a:r>
              <a:rPr sz="2600" spc="-120" dirty="0">
                <a:solidFill>
                  <a:srgbClr val="00F800"/>
                </a:solidFill>
                <a:latin typeface="Arial"/>
                <a:cs typeface="Arial"/>
              </a:rPr>
              <a:t> </a:t>
            </a:r>
            <a:r>
              <a:rPr sz="2600" spc="-35" dirty="0">
                <a:solidFill>
                  <a:srgbClr val="00F800"/>
                </a:solidFill>
                <a:latin typeface="Arial"/>
                <a:cs typeface="Arial"/>
              </a:rPr>
              <a:t>good  </a:t>
            </a:r>
            <a:r>
              <a:rPr sz="2600" spc="-30" dirty="0" err="1">
                <a:solidFill>
                  <a:srgbClr val="008F00"/>
                </a:solidFill>
                <a:latin typeface="Arial"/>
                <a:cs typeface="Arial"/>
              </a:rPr>
              <a:t>good</a:t>
            </a:r>
            <a:r>
              <a:rPr sz="2600" spc="-30" dirty="0">
                <a:solidFill>
                  <a:srgbClr val="008F00"/>
                </a:solidFill>
                <a:latin typeface="Arial"/>
                <a:cs typeface="Arial"/>
              </a:rPr>
              <a:t>  </a:t>
            </a:r>
            <a:br>
              <a:rPr lang="en-US" sz="2600" spc="-30" dirty="0">
                <a:solidFill>
                  <a:srgbClr val="008F00"/>
                </a:solidFill>
                <a:latin typeface="Arial"/>
                <a:cs typeface="Arial"/>
              </a:rPr>
            </a:br>
            <a:r>
              <a:rPr sz="2600" spc="-45" dirty="0">
                <a:latin typeface="Arial"/>
                <a:cs typeface="Arial"/>
              </a:rPr>
              <a:t>neutral  </a:t>
            </a:r>
            <a:br>
              <a:rPr lang="en-US" sz="2600" spc="-45" dirty="0">
                <a:latin typeface="Arial"/>
                <a:cs typeface="Arial"/>
              </a:rPr>
            </a:br>
            <a:r>
              <a:rPr sz="2600" spc="-30" dirty="0">
                <a:solidFill>
                  <a:srgbClr val="931100"/>
                </a:solidFill>
                <a:latin typeface="Arial"/>
                <a:cs typeface="Arial"/>
              </a:rPr>
              <a:t>bad</a:t>
            </a:r>
            <a:endParaRPr sz="26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600" spc="-50" dirty="0">
                <a:solidFill>
                  <a:srgbClr val="FF2500"/>
                </a:solidFill>
                <a:latin typeface="Arial"/>
                <a:cs typeface="Arial"/>
              </a:rPr>
              <a:t>very</a:t>
            </a:r>
            <a:r>
              <a:rPr sz="2600" spc="-95" dirty="0">
                <a:solidFill>
                  <a:srgbClr val="FF2500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FF2500"/>
                </a:solidFill>
                <a:latin typeface="Arial"/>
                <a:cs typeface="Arial"/>
              </a:rPr>
              <a:t>bad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7202" y="5848350"/>
            <a:ext cx="1322705" cy="845185"/>
          </a:xfrm>
          <a:custGeom>
            <a:avLst/>
            <a:gdLst/>
            <a:ahLst/>
            <a:cxnLst/>
            <a:rect l="l" t="t" r="r" b="b"/>
            <a:pathLst>
              <a:path w="1322704" h="845184">
                <a:moveTo>
                  <a:pt x="1215549" y="44967"/>
                </a:moveTo>
                <a:lnTo>
                  <a:pt x="0" y="812926"/>
                </a:lnTo>
                <a:lnTo>
                  <a:pt x="20320" y="845185"/>
                </a:lnTo>
                <a:lnTo>
                  <a:pt x="1235832" y="77123"/>
                </a:lnTo>
                <a:lnTo>
                  <a:pt x="1215549" y="44967"/>
                </a:lnTo>
                <a:close/>
              </a:path>
              <a:path w="1322704" h="845184">
                <a:moveTo>
                  <a:pt x="1301267" y="34798"/>
                </a:moveTo>
                <a:lnTo>
                  <a:pt x="1231646" y="34798"/>
                </a:lnTo>
                <a:lnTo>
                  <a:pt x="1251966" y="66928"/>
                </a:lnTo>
                <a:lnTo>
                  <a:pt x="1235832" y="77123"/>
                </a:lnTo>
                <a:lnTo>
                  <a:pt x="1256156" y="109347"/>
                </a:lnTo>
                <a:lnTo>
                  <a:pt x="1301267" y="34798"/>
                </a:lnTo>
                <a:close/>
              </a:path>
              <a:path w="1322704" h="845184">
                <a:moveTo>
                  <a:pt x="1231646" y="34798"/>
                </a:moveTo>
                <a:lnTo>
                  <a:pt x="1215549" y="44967"/>
                </a:lnTo>
                <a:lnTo>
                  <a:pt x="1235832" y="77123"/>
                </a:lnTo>
                <a:lnTo>
                  <a:pt x="1251966" y="66928"/>
                </a:lnTo>
                <a:lnTo>
                  <a:pt x="1231646" y="34798"/>
                </a:lnTo>
                <a:close/>
              </a:path>
              <a:path w="1322704" h="845184">
                <a:moveTo>
                  <a:pt x="1322324" y="0"/>
                </a:moveTo>
                <a:lnTo>
                  <a:pt x="1195197" y="12700"/>
                </a:lnTo>
                <a:lnTo>
                  <a:pt x="1215549" y="44967"/>
                </a:lnTo>
                <a:lnTo>
                  <a:pt x="1231646" y="34798"/>
                </a:lnTo>
                <a:lnTo>
                  <a:pt x="1301267" y="34798"/>
                </a:lnTo>
                <a:lnTo>
                  <a:pt x="1322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14397" y="3969461"/>
            <a:ext cx="4239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>
                <a:latin typeface="Arial"/>
                <a:cs typeface="Arial"/>
              </a:rPr>
              <a:t>I </a:t>
            </a:r>
            <a:r>
              <a:rPr sz="3600" spc="-25" dirty="0">
                <a:latin typeface="Arial"/>
                <a:cs typeface="Arial"/>
              </a:rPr>
              <a:t>don’t </a:t>
            </a:r>
            <a:r>
              <a:rPr sz="3600" spc="-85" dirty="0">
                <a:latin typeface="Arial"/>
                <a:cs typeface="Arial"/>
              </a:rPr>
              <a:t>love </a:t>
            </a:r>
            <a:r>
              <a:rPr sz="3600" spc="-60" dirty="0">
                <a:latin typeface="Arial"/>
                <a:cs typeface="Arial"/>
              </a:rPr>
              <a:t>this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-90" dirty="0">
                <a:latin typeface="Arial"/>
                <a:cs typeface="Arial"/>
              </a:rPr>
              <a:t>movie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06993" y="3219069"/>
            <a:ext cx="1431290" cy="200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600" spc="-55" dirty="0">
                <a:solidFill>
                  <a:srgbClr val="00F800"/>
                </a:solidFill>
                <a:latin typeface="Arial"/>
                <a:cs typeface="Arial"/>
              </a:rPr>
              <a:t>very</a:t>
            </a:r>
            <a:r>
              <a:rPr sz="2600" spc="-120" dirty="0">
                <a:solidFill>
                  <a:srgbClr val="00F800"/>
                </a:solidFill>
                <a:latin typeface="Arial"/>
                <a:cs typeface="Arial"/>
              </a:rPr>
              <a:t> </a:t>
            </a:r>
            <a:r>
              <a:rPr sz="2600" spc="-35" dirty="0">
                <a:solidFill>
                  <a:srgbClr val="00F800"/>
                </a:solidFill>
                <a:latin typeface="Arial"/>
                <a:cs typeface="Arial"/>
              </a:rPr>
              <a:t>good  </a:t>
            </a:r>
            <a:r>
              <a:rPr sz="2600" spc="-30" dirty="0" err="1">
                <a:solidFill>
                  <a:srgbClr val="008F00"/>
                </a:solidFill>
                <a:latin typeface="Arial"/>
                <a:cs typeface="Arial"/>
              </a:rPr>
              <a:t>good</a:t>
            </a:r>
            <a:r>
              <a:rPr sz="2600" spc="-30" dirty="0">
                <a:solidFill>
                  <a:srgbClr val="008F00"/>
                </a:solidFill>
                <a:latin typeface="Arial"/>
                <a:cs typeface="Arial"/>
              </a:rPr>
              <a:t>  </a:t>
            </a:r>
            <a:br>
              <a:rPr lang="en-US" sz="2600" spc="-30" dirty="0">
                <a:solidFill>
                  <a:srgbClr val="008F00"/>
                </a:solidFill>
                <a:latin typeface="Arial"/>
                <a:cs typeface="Arial"/>
              </a:rPr>
            </a:br>
            <a:r>
              <a:rPr sz="2600" spc="-45" dirty="0">
                <a:latin typeface="Arial"/>
                <a:cs typeface="Arial"/>
              </a:rPr>
              <a:t>neutral  </a:t>
            </a:r>
            <a:br>
              <a:rPr lang="en-US" sz="2600" spc="-45" dirty="0">
                <a:latin typeface="Arial"/>
                <a:cs typeface="Arial"/>
              </a:rPr>
            </a:br>
            <a:r>
              <a:rPr sz="2600" spc="-30" dirty="0">
                <a:solidFill>
                  <a:srgbClr val="931100"/>
                </a:solidFill>
                <a:latin typeface="Arial"/>
                <a:cs typeface="Arial"/>
              </a:rPr>
              <a:t>bad</a:t>
            </a:r>
            <a:endParaRPr sz="260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600" spc="-55" dirty="0">
                <a:solidFill>
                  <a:srgbClr val="FF2500"/>
                </a:solidFill>
                <a:latin typeface="Arial"/>
                <a:cs typeface="Arial"/>
              </a:rPr>
              <a:t>very</a:t>
            </a:r>
            <a:r>
              <a:rPr sz="2600" spc="-80" dirty="0">
                <a:solidFill>
                  <a:srgbClr val="FF2500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FF2500"/>
                </a:solidFill>
                <a:latin typeface="Arial"/>
                <a:cs typeface="Arial"/>
              </a:rPr>
              <a:t>bad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2917" y="4246371"/>
            <a:ext cx="1699260" cy="459105"/>
          </a:xfrm>
          <a:custGeom>
            <a:avLst/>
            <a:gdLst/>
            <a:ahLst/>
            <a:cxnLst/>
            <a:rect l="l" t="t" r="r" b="b"/>
            <a:pathLst>
              <a:path w="1699259" h="459104">
                <a:moveTo>
                  <a:pt x="1583556" y="421581"/>
                </a:moveTo>
                <a:lnTo>
                  <a:pt x="1574546" y="458597"/>
                </a:lnTo>
                <a:lnTo>
                  <a:pt x="1699132" y="430022"/>
                </a:lnTo>
                <a:lnTo>
                  <a:pt x="1694481" y="426085"/>
                </a:lnTo>
                <a:lnTo>
                  <a:pt x="1602104" y="426085"/>
                </a:lnTo>
                <a:lnTo>
                  <a:pt x="1583556" y="421581"/>
                </a:lnTo>
                <a:close/>
              </a:path>
              <a:path w="1699259" h="459104">
                <a:moveTo>
                  <a:pt x="1592583" y="384500"/>
                </a:moveTo>
                <a:lnTo>
                  <a:pt x="1583556" y="421581"/>
                </a:lnTo>
                <a:lnTo>
                  <a:pt x="1602104" y="426085"/>
                </a:lnTo>
                <a:lnTo>
                  <a:pt x="1611122" y="389000"/>
                </a:lnTo>
                <a:lnTo>
                  <a:pt x="1592583" y="384500"/>
                </a:lnTo>
                <a:close/>
              </a:path>
              <a:path w="1699259" h="459104">
                <a:moveTo>
                  <a:pt x="1601597" y="347472"/>
                </a:moveTo>
                <a:lnTo>
                  <a:pt x="1592583" y="384500"/>
                </a:lnTo>
                <a:lnTo>
                  <a:pt x="1611122" y="389000"/>
                </a:lnTo>
                <a:lnTo>
                  <a:pt x="1602104" y="426085"/>
                </a:lnTo>
                <a:lnTo>
                  <a:pt x="1694481" y="426085"/>
                </a:lnTo>
                <a:lnTo>
                  <a:pt x="1601597" y="347472"/>
                </a:lnTo>
                <a:close/>
              </a:path>
              <a:path w="1699259" h="459104">
                <a:moveTo>
                  <a:pt x="8889" y="0"/>
                </a:moveTo>
                <a:lnTo>
                  <a:pt x="0" y="37083"/>
                </a:lnTo>
                <a:lnTo>
                  <a:pt x="1583556" y="421581"/>
                </a:lnTo>
                <a:lnTo>
                  <a:pt x="1592583" y="384500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904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6206</TotalTime>
  <Words>1371</Words>
  <Application>Microsoft Office PowerPoint</Application>
  <PresentationFormat>사용자 지정</PresentationFormat>
  <Paragraphs>322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Arial</vt:lpstr>
      <vt:lpstr>Calibri</vt:lpstr>
      <vt:lpstr>Times New Roman</vt:lpstr>
      <vt:lpstr>맑은 고딕</vt:lpstr>
      <vt:lpstr>Office Theme</vt:lpstr>
      <vt:lpstr>Neural NLP Quick Review</vt:lpstr>
      <vt:lpstr>Language Modeling:  Models of P(text)</vt:lpstr>
      <vt:lpstr>Count-based Language  Models</vt:lpstr>
      <vt:lpstr>Problems w/ Count-based Models</vt:lpstr>
      <vt:lpstr>A Slight Simplification:  Sentence Classification  Models of P(label | text)</vt:lpstr>
      <vt:lpstr>An Example Prediction Problem:  Sentence Classification</vt:lpstr>
      <vt:lpstr>Word Representation (task-specific)</vt:lpstr>
      <vt:lpstr>A First Try: Bag of Words (BOW)</vt:lpstr>
      <vt:lpstr>Adversarial Examples</vt:lpstr>
      <vt:lpstr>Combination Features</vt:lpstr>
      <vt:lpstr>Idea 1: Neural Networks</vt:lpstr>
      <vt:lpstr>Idea 2: Continuous Bag of Words  (CBOW)</vt:lpstr>
      <vt:lpstr>CBOW</vt:lpstr>
      <vt:lpstr>Softmax</vt:lpstr>
      <vt:lpstr>Skip-gram</vt:lpstr>
      <vt:lpstr>Word Embeddings</vt:lpstr>
      <vt:lpstr>Visualization of Embeddings</vt:lpstr>
      <vt:lpstr>Time Delay Neural Networks</vt:lpstr>
      <vt:lpstr>Convolutional Networks (LeCun et al. 1997)</vt:lpstr>
      <vt:lpstr>Pooling</vt:lpstr>
      <vt:lpstr>Weaknesses of CNNs</vt:lpstr>
      <vt:lpstr>Long-distance Dependencies  in Language</vt:lpstr>
      <vt:lpstr>Remember History w/ RNNs</vt:lpstr>
      <vt:lpstr>Weaknesses of RNNs</vt:lpstr>
      <vt:lpstr>Transformer: attention is all you need</vt:lpstr>
      <vt:lpstr>PowerPoint 프레젠테이션</vt:lpstr>
      <vt:lpstr>Sequence Transduction:  Models of P(text | text)</vt:lpstr>
      <vt:lpstr>Conditioned Language Models</vt:lpstr>
      <vt:lpstr>Calculating the Probability of  a Sentence</vt:lpstr>
      <vt:lpstr>Conditional Language Models</vt:lpstr>
      <vt:lpstr>(One Type of) Language Model</vt:lpstr>
      <vt:lpstr>(One Type of) Conditional Language Model</vt:lpstr>
      <vt:lpstr>The Generation Problem</vt:lpstr>
      <vt:lpstr>Ancestral Sampling</vt:lpstr>
      <vt:lpstr>Argmax Search</vt:lpstr>
      <vt:lpstr>Representing Sentences  as Vectors</vt:lpstr>
      <vt:lpstr>"Attention"! (Bahdanau et al. 2015)</vt:lpstr>
      <vt:lpstr>Calculating Attention (1)</vt:lpstr>
      <vt:lpstr>Calculating Attention (2)</vt:lpstr>
      <vt:lpstr>Work also as Explanation</vt:lpstr>
      <vt:lpstr>Learn More!</vt:lpstr>
      <vt:lpstr>Learn More!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CIFAR ML/RL Summer School Natural Language Understanding</dc:title>
  <dc:creator>swhwang</dc:creator>
  <cp:lastModifiedBy>User</cp:lastModifiedBy>
  <cp:revision>33</cp:revision>
  <dcterms:created xsi:type="dcterms:W3CDTF">2019-02-06T00:17:20Z</dcterms:created>
  <dcterms:modified xsi:type="dcterms:W3CDTF">2022-06-23T02:31:35Z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2019-02-06T00:00:00Z</vt:filetime>
  </property>
</Properties>
</file>