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4" r:id="rId3"/>
    <p:sldId id="303" r:id="rId4"/>
    <p:sldId id="263" r:id="rId5"/>
    <p:sldId id="304" r:id="rId6"/>
    <p:sldId id="305" r:id="rId7"/>
    <p:sldId id="325" r:id="rId8"/>
    <p:sldId id="306" r:id="rId9"/>
    <p:sldId id="310" r:id="rId10"/>
    <p:sldId id="307" r:id="rId11"/>
    <p:sldId id="308" r:id="rId12"/>
    <p:sldId id="322" r:id="rId13"/>
    <p:sldId id="309" r:id="rId14"/>
    <p:sldId id="315" r:id="rId15"/>
    <p:sldId id="318" r:id="rId16"/>
    <p:sldId id="319" r:id="rId17"/>
    <p:sldId id="321" r:id="rId18"/>
    <p:sldId id="311" r:id="rId19"/>
    <p:sldId id="313" r:id="rId20"/>
    <p:sldId id="312" r:id="rId21"/>
    <p:sldId id="314" r:id="rId22"/>
    <p:sldId id="299" r:id="rId23"/>
  </p:sldIdLst>
  <p:sldSz cx="12192000" cy="6858000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F30D455-947B-4D67-8281-9E3D88B27E15}">
          <p14:sldIdLst>
            <p14:sldId id="256"/>
            <p14:sldId id="324"/>
            <p14:sldId id="303"/>
            <p14:sldId id="263"/>
            <p14:sldId id="304"/>
            <p14:sldId id="305"/>
            <p14:sldId id="325"/>
            <p14:sldId id="306"/>
            <p14:sldId id="310"/>
            <p14:sldId id="307"/>
            <p14:sldId id="308"/>
            <p14:sldId id="322"/>
            <p14:sldId id="309"/>
            <p14:sldId id="315"/>
            <p14:sldId id="318"/>
            <p14:sldId id="319"/>
            <p14:sldId id="321"/>
            <p14:sldId id="311"/>
            <p14:sldId id="313"/>
            <p14:sldId id="312"/>
            <p14:sldId id="314"/>
          </p14:sldIdLst>
        </p14:section>
        <p14:section name="제목 없는 구역" id="{D82FA338-08BD-4390-9486-80FB35688CA2}">
          <p14:sldIdLst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D2C46-8BB6-4A80-91C9-C6F284F09009}" v="218" dt="2021-12-13T11:26:27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F06B33E-62C6-4A8D-8859-AF2C35538F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1CD62B-B78E-401D-907A-A1F484CCA3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ECC19-E04C-4134-AD3B-99946A02EBAE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978BBB-8405-4565-8AD2-6C7D101C51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B6C217-68BC-4192-A232-5E3C5C2425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DB10E-B2CC-4676-B1D7-03DCD302D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62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Group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22AF7-1DE9-47DC-BD1D-0E3BCEC1BD80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Group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Group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8C2F3-AB89-4E32-8574-DF14390F3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15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C2F3-AB89-4E32-8574-DF14390F38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500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C2F3-AB89-4E32-8574-DF14390F38F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64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C2F3-AB89-4E32-8574-DF14390F38F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28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C2F3-AB89-4E32-8574-DF14390F38F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284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C2F3-AB89-4E32-8574-DF14390F38F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19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C2F3-AB89-4E32-8574-DF14390F38F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20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C2F3-AB89-4E32-8574-DF14390F38F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11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C2F3-AB89-4E32-8574-DF14390F38F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218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C2F3-AB89-4E32-8574-DF14390F38F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996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C2F3-AB89-4E32-8574-DF14390F38F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118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C2F3-AB89-4E32-8574-DF14390F38F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9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C2F3-AB89-4E32-8574-DF14390F38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37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C2F3-AB89-4E32-8574-DF14390F38F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50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C2F3-AB89-4E32-8574-DF14390F38F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815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C2F3-AB89-4E32-8574-DF14390F38F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1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C2F3-AB89-4E32-8574-DF14390F38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63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C2F3-AB89-4E32-8574-DF14390F38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0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C2F3-AB89-4E32-8574-DF14390F38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91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C2F3-AB89-4E32-8574-DF14390F38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C2F3-AB89-4E32-8574-DF14390F38F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2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C2F3-AB89-4E32-8574-DF14390F38F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1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C2F3-AB89-4E32-8574-DF14390F38F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9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oup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>
            <a:extLst>
              <a:ext uri="{FF2B5EF4-FFF2-40B4-BE49-F238E27FC236}">
                <a16:creationId xmlns:a16="http://schemas.microsoft.com/office/drawing/2014/main" id="{904B1891-3040-4283-94B2-E9A1D1A0A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zh-CN" altLang="en-US" dirty="0"/>
          </a:p>
        </p:txBody>
      </p:sp>
      <p:sp>
        <p:nvSpPr>
          <p:cNvPr id="3" name="副Group 2">
            <a:extLst>
              <a:ext uri="{FF2B5EF4-FFF2-40B4-BE49-F238E27FC236}">
                <a16:creationId xmlns:a16="http://schemas.microsoft.com/office/drawing/2014/main" id="{E49AA046-3969-41C0-BFBA-AF7B84674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4" name="Group 3">
            <a:extLst>
              <a:ext uri="{FF2B5EF4-FFF2-40B4-BE49-F238E27FC236}">
                <a16:creationId xmlns:a16="http://schemas.microsoft.com/office/drawing/2014/main" id="{833C66FC-D978-4C0B-905A-621238C8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Group 4">
            <a:extLst>
              <a:ext uri="{FF2B5EF4-FFF2-40B4-BE49-F238E27FC236}">
                <a16:creationId xmlns:a16="http://schemas.microsoft.com/office/drawing/2014/main" id="{C5FFCC48-F24F-414C-A825-D6794629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Group 5">
            <a:extLst>
              <a:ext uri="{FF2B5EF4-FFF2-40B4-BE49-F238E27FC236}">
                <a16:creationId xmlns:a16="http://schemas.microsoft.com/office/drawing/2014/main" id="{00FAFF66-E7B2-406E-999A-4ADA3E09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5A2C-F603-4912-8A2C-EACF454A1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6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>
            <a:extLst>
              <a:ext uri="{FF2B5EF4-FFF2-40B4-BE49-F238E27FC236}">
                <a16:creationId xmlns:a16="http://schemas.microsoft.com/office/drawing/2014/main" id="{1B6EAB38-AFB1-4601-935E-B10F4F91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65" y="494270"/>
            <a:ext cx="10515600" cy="56841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2">
                    <a:lumMod val="75000"/>
                  </a:schemeClr>
                </a:solidFill>
                <a:latin typeface="Arial" panose="02030504000101010101" pitchFamily="18" charset="-127"/>
                <a:ea typeface="Arial" panose="02030504000101010101" pitchFamily="18" charset="-127"/>
              </a:defRPr>
            </a:lvl1pPr>
          </a:lstStyle>
          <a:p>
            <a:endParaRPr lang="zh-CN" altLang="en-US" dirty="0"/>
          </a:p>
        </p:txBody>
      </p:sp>
      <p:sp>
        <p:nvSpPr>
          <p:cNvPr id="8" name="Group 7">
            <a:extLst>
              <a:ext uri="{FF2B5EF4-FFF2-40B4-BE49-F238E27FC236}">
                <a16:creationId xmlns:a16="http://schemas.microsoft.com/office/drawing/2014/main" id="{1D53E4BB-2A4F-4BB5-A1DE-CF9C8D9B6F3F}"/>
              </a:ext>
            </a:extLst>
          </p:cNvPr>
          <p:cNvSpPr/>
          <p:nvPr userDrawn="1"/>
        </p:nvSpPr>
        <p:spPr>
          <a:xfrm>
            <a:off x="-12357" y="389840"/>
            <a:ext cx="766119" cy="672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0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>
            <a:extLst>
              <a:ext uri="{FF2B5EF4-FFF2-40B4-BE49-F238E27FC236}">
                <a16:creationId xmlns:a16="http://schemas.microsoft.com/office/drawing/2014/main" id="{4ACB1A52-61BD-4EAB-87EE-76A6CB08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Group 2">
            <a:extLst>
              <a:ext uri="{FF2B5EF4-FFF2-40B4-BE49-F238E27FC236}">
                <a16:creationId xmlns:a16="http://schemas.microsoft.com/office/drawing/2014/main" id="{319406B2-BC68-47E1-A8C0-13BEBA763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Group 3">
            <a:extLst>
              <a:ext uri="{FF2B5EF4-FFF2-40B4-BE49-F238E27FC236}">
                <a16:creationId xmlns:a16="http://schemas.microsoft.com/office/drawing/2014/main" id="{094CB77A-0955-407D-84FF-1D200DBCE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Group 4">
            <a:extLst>
              <a:ext uri="{FF2B5EF4-FFF2-40B4-BE49-F238E27FC236}">
                <a16:creationId xmlns:a16="http://schemas.microsoft.com/office/drawing/2014/main" id="{3BA11B09-F161-43FF-8D78-2C9BDE289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Group 5">
            <a:extLst>
              <a:ext uri="{FF2B5EF4-FFF2-40B4-BE49-F238E27FC236}">
                <a16:creationId xmlns:a16="http://schemas.microsoft.com/office/drawing/2014/main" id="{78B5C8EC-159A-44D5-A679-D2D8E1BE9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10B5A2C-F603-4912-8A2C-EACF454A18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73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ERFUME] 22년차 향수 덕후가 추천해주는 향수 LIST! 뷰티팁 by 하능비 - 언니의파우치">
            <a:extLst>
              <a:ext uri="{FF2B5EF4-FFF2-40B4-BE49-F238E27FC236}">
                <a16:creationId xmlns:a16="http://schemas.microsoft.com/office/drawing/2014/main" id="{B0073338-C72F-47BC-9ABA-A124C36AE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4848"/>
            <a:ext cx="12192000" cy="388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브랜드 소개 1편: &amp;lt;Guerlain&amp;gt; 겔랑 향수의 종류 (2) : 네이버 블로그">
            <a:extLst>
              <a:ext uri="{FF2B5EF4-FFF2-40B4-BE49-F238E27FC236}">
                <a16:creationId xmlns:a16="http://schemas.microsoft.com/office/drawing/2014/main" id="{52AF6124-2F4D-47E5-8140-F49C55D4F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8774"/>
            <a:ext cx="12191999" cy="389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DFAA741-D19D-49E3-AC99-4A1D1DECF23F}"/>
              </a:ext>
            </a:extLst>
          </p:cNvPr>
          <p:cNvGrpSpPr/>
          <p:nvPr/>
        </p:nvGrpSpPr>
        <p:grpSpPr>
          <a:xfrm>
            <a:off x="1009651" y="1745595"/>
            <a:ext cx="4196901" cy="856113"/>
            <a:chOff x="1009651" y="1745595"/>
            <a:chExt cx="4196901" cy="856113"/>
          </a:xfrm>
        </p:grpSpPr>
        <p:sp>
          <p:nvSpPr>
            <p:cNvPr id="5" name="Group 4">
              <a:extLst>
                <a:ext uri="{FF2B5EF4-FFF2-40B4-BE49-F238E27FC236}">
                  <a16:creationId xmlns:a16="http://schemas.microsoft.com/office/drawing/2014/main" id="{98D564F1-D7DF-483A-932A-4BC5AB566521}"/>
                </a:ext>
              </a:extLst>
            </p:cNvPr>
            <p:cNvSpPr/>
            <p:nvPr/>
          </p:nvSpPr>
          <p:spPr>
            <a:xfrm>
              <a:off x="1009651" y="1753984"/>
              <a:ext cx="847724" cy="8477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23" name="Group 22">
              <a:extLst>
                <a:ext uri="{FF2B5EF4-FFF2-40B4-BE49-F238E27FC236}">
                  <a16:creationId xmlns:a16="http://schemas.microsoft.com/office/drawing/2014/main" id="{7FE30E38-48F8-41D6-989A-04AE5CDF2DA1}"/>
                </a:ext>
              </a:extLst>
            </p:cNvPr>
            <p:cNvSpPr txBox="1"/>
            <p:nvPr/>
          </p:nvSpPr>
          <p:spPr>
            <a:xfrm>
              <a:off x="1914475" y="1745595"/>
              <a:ext cx="3292077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zh-CN" sz="2800" dirty="0" err="1">
                  <a:latin typeface="Century Gothic"/>
                </a:rPr>
                <a:t>PerfumeShop</a:t>
              </a:r>
              <a:endParaRPr lang="en-US" altLang="zh-CN" sz="2800" dirty="0" err="1">
                <a:latin typeface="Century Gothic" panose="020B0502020202020204" pitchFamily="34" charset="0"/>
              </a:endParaRPr>
            </a:p>
          </p:txBody>
        </p:sp>
        <p:sp>
          <p:nvSpPr>
            <p:cNvPr id="24" name="Group 23">
              <a:extLst>
                <a:ext uri="{FF2B5EF4-FFF2-40B4-BE49-F238E27FC236}">
                  <a16:creationId xmlns:a16="http://schemas.microsoft.com/office/drawing/2014/main" id="{89EA9C8F-70FA-4EBC-A300-B99A741CB0E4}"/>
                </a:ext>
              </a:extLst>
            </p:cNvPr>
            <p:cNvSpPr txBox="1"/>
            <p:nvPr/>
          </p:nvSpPr>
          <p:spPr>
            <a:xfrm>
              <a:off x="1914169" y="2230956"/>
              <a:ext cx="3292077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zh-CN" dirty="0">
                  <a:latin typeface="Century Gothic"/>
                </a:rPr>
                <a:t>By team 5</a:t>
              </a:r>
              <a:endParaRPr lang="en-US" altLang="zh-CN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6" name="Group 25">
            <a:extLst>
              <a:ext uri="{FF2B5EF4-FFF2-40B4-BE49-F238E27FC236}">
                <a16:creationId xmlns:a16="http://schemas.microsoft.com/office/drawing/2014/main" id="{CD53BC29-F945-475E-9B9E-93C051B058FD}"/>
              </a:ext>
            </a:extLst>
          </p:cNvPr>
          <p:cNvSpPr/>
          <p:nvPr/>
        </p:nvSpPr>
        <p:spPr>
          <a:xfrm>
            <a:off x="6383469" y="1519446"/>
            <a:ext cx="4788297" cy="28969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7" name="Group 26">
            <a:extLst>
              <a:ext uri="{FF2B5EF4-FFF2-40B4-BE49-F238E27FC236}">
                <a16:creationId xmlns:a16="http://schemas.microsoft.com/office/drawing/2014/main" id="{BA1B9D73-BC8C-4203-85D2-F993458E49F9}"/>
              </a:ext>
            </a:extLst>
          </p:cNvPr>
          <p:cNvSpPr/>
          <p:nvPr/>
        </p:nvSpPr>
        <p:spPr>
          <a:xfrm>
            <a:off x="7014487" y="3668530"/>
            <a:ext cx="3525324" cy="80021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16601015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서정환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, 17681005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김규영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,</a:t>
            </a:r>
            <a:endParaRPr lang="ko-KR" altLang="en-US" sz="1600" dirty="0" err="1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20681009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남현수</a:t>
            </a:r>
            <a:endParaRPr lang="ko-KR" altLang="en-US" sz="1600">
              <a:solidFill>
                <a:schemeClr val="bg1"/>
              </a:solidFill>
              <a:cs typeface="Arial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Century Gothic" panose="020B0502020202020204" pitchFamily="34" charset="0"/>
              <a:ea typeface="Arial" panose="020B0300000000000000" pitchFamily="34" charset="-122"/>
            </a:endParaRPr>
          </a:p>
        </p:txBody>
      </p:sp>
      <p:sp>
        <p:nvSpPr>
          <p:cNvPr id="28" name="Group 27">
            <a:extLst>
              <a:ext uri="{FF2B5EF4-FFF2-40B4-BE49-F238E27FC236}">
                <a16:creationId xmlns:a16="http://schemas.microsoft.com/office/drawing/2014/main" id="{13BD7003-58EC-480D-BFD9-210538A5129B}"/>
              </a:ext>
            </a:extLst>
          </p:cNvPr>
          <p:cNvSpPr/>
          <p:nvPr/>
        </p:nvSpPr>
        <p:spPr>
          <a:xfrm>
            <a:off x="6659439" y="1796842"/>
            <a:ext cx="4450745" cy="11695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CN" sz="3500" b="1" dirty="0">
                <a:solidFill>
                  <a:schemeClr val="bg1"/>
                </a:solidFill>
                <a:latin typeface="Century Gothic"/>
                <a:ea typeface="Arial" panose="020B0A00000000000000" pitchFamily="34" charset="-122"/>
              </a:rPr>
              <a:t>Web Programming</a:t>
            </a:r>
            <a:endParaRPr lang="en-US" altLang="zh-CN" sz="3500" b="1" noProof="0" dirty="0">
              <a:solidFill>
                <a:schemeClr val="bg1"/>
              </a:solidFill>
              <a:latin typeface="Century Gothic" panose="020B0502020202020204" pitchFamily="34" charset="0"/>
              <a:ea typeface="Arial" panose="020B0A00000000000000" pitchFamily="34" charset="-122"/>
            </a:endParaRPr>
          </a:p>
          <a:p>
            <a:r>
              <a:rPr lang="en-US" altLang="zh-CN" sz="3500" b="1" dirty="0">
                <a:solidFill>
                  <a:schemeClr val="bg1"/>
                </a:solidFill>
                <a:latin typeface="Century Gothic"/>
                <a:ea typeface="Arial" panose="020B0A00000000000000" pitchFamily="34" charset="-122"/>
              </a:rPr>
              <a:t>Final Term Project</a:t>
            </a:r>
            <a:endParaRPr lang="en-US" altLang="zh-CN" sz="3500" b="1" dirty="0">
              <a:solidFill>
                <a:schemeClr val="bg1"/>
              </a:solidFill>
              <a:latin typeface="Century Gothic" panose="020B0502020202020204" pitchFamily="34" charset="0"/>
              <a:ea typeface="Arial" panose="020B0A00000000000000" pitchFamily="34" charset="-122"/>
            </a:endParaRPr>
          </a:p>
        </p:txBody>
      </p:sp>
      <p:pic>
        <p:nvPicPr>
          <p:cNvPr id="25" name="Picture 10" descr="향수 - 무료 아름다움개 아이콘">
            <a:extLst>
              <a:ext uri="{FF2B5EF4-FFF2-40B4-BE49-F238E27FC236}">
                <a16:creationId xmlns:a16="http://schemas.microsoft.com/office/drawing/2014/main" id="{1863DB92-2B64-4279-9A2A-79B4DE643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022" y="1890184"/>
            <a:ext cx="492045" cy="53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81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>
            <a:extLst>
              <a:ext uri="{FF2B5EF4-FFF2-40B4-BE49-F238E27FC236}">
                <a16:creationId xmlns:a16="http://schemas.microsoft.com/office/drawing/2014/main" id="{8F1699DC-B7FF-4920-A3A2-BAD1D219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Century Gothic" panose="020B0502020202020204" pitchFamily="34" charset="0"/>
              </a:rPr>
              <a:t>상품관리</a:t>
            </a:r>
            <a:endParaRPr lang="en-US" altLang="zh-CN" dirty="0">
              <a:latin typeface="Century Gothic" panose="020B0502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512C4F-798F-44FD-8EBD-79C583598A35}"/>
              </a:ext>
            </a:extLst>
          </p:cNvPr>
          <p:cNvSpPr/>
          <p:nvPr/>
        </p:nvSpPr>
        <p:spPr>
          <a:xfrm>
            <a:off x="4011" y="254669"/>
            <a:ext cx="912394" cy="91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7A3074-5F76-44F3-8473-B76E19A175E7}"/>
              </a:ext>
            </a:extLst>
          </p:cNvPr>
          <p:cNvSpPr/>
          <p:nvPr/>
        </p:nvSpPr>
        <p:spPr>
          <a:xfrm>
            <a:off x="4011" y="515353"/>
            <a:ext cx="772026" cy="40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0A5EAD7-7086-44E3-B1B6-84C67E6E98F9}"/>
              </a:ext>
            </a:extLst>
          </p:cNvPr>
          <p:cNvGrpSpPr/>
          <p:nvPr/>
        </p:nvGrpSpPr>
        <p:grpSpPr>
          <a:xfrm>
            <a:off x="916405" y="2175586"/>
            <a:ext cx="6983551" cy="2897607"/>
            <a:chOff x="1191955" y="2188442"/>
            <a:chExt cx="6983551" cy="2897607"/>
          </a:xfrm>
        </p:grpSpPr>
        <p:grpSp>
          <p:nvGrpSpPr>
            <p:cNvPr id="6" name="ïsḷïḍe">
              <a:extLst>
                <a:ext uri="{FF2B5EF4-FFF2-40B4-BE49-F238E27FC236}">
                  <a16:creationId xmlns:a16="http://schemas.microsoft.com/office/drawing/2014/main" id="{2B160A9E-FA83-425C-A886-38526D90C6F9}"/>
                </a:ext>
              </a:extLst>
            </p:cNvPr>
            <p:cNvGrpSpPr/>
            <p:nvPr/>
          </p:nvGrpSpPr>
          <p:grpSpPr>
            <a:xfrm>
              <a:off x="1219081" y="4027557"/>
              <a:ext cx="6956425" cy="1058492"/>
              <a:chOff x="686663" y="1402541"/>
              <a:chExt cx="6956425" cy="1058492"/>
            </a:xfrm>
          </p:grpSpPr>
          <p:sp>
            <p:nvSpPr>
              <p:cNvPr id="7" name="isļiḑé">
                <a:extLst>
                  <a:ext uri="{FF2B5EF4-FFF2-40B4-BE49-F238E27FC236}">
                    <a16:creationId xmlns:a16="http://schemas.microsoft.com/office/drawing/2014/main" id="{D4FD6D86-23D7-47F5-9D55-C5FA620B8B9A}"/>
                  </a:ext>
                </a:extLst>
              </p:cNvPr>
              <p:cNvSpPr txBox="1"/>
              <p:nvPr/>
            </p:nvSpPr>
            <p:spPr>
              <a:xfrm>
                <a:off x="686663" y="1402541"/>
                <a:ext cx="6956425" cy="10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400" b="1" dirty="0" err="1">
                    <a:latin typeface="Century Gothic" panose="020B0502020202020204" pitchFamily="34" charset="0"/>
                  </a:rPr>
                  <a:t>processAddPerfume.jsp</a:t>
                </a:r>
                <a:endParaRPr lang="en-US" sz="24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îṩľïḋé">
                <a:extLst>
                  <a:ext uri="{FF2B5EF4-FFF2-40B4-BE49-F238E27FC236}">
                    <a16:creationId xmlns:a16="http://schemas.microsoft.com/office/drawing/2014/main" id="{0D422A8C-E5DC-40B8-B29F-85C1540D1FF7}"/>
                  </a:ext>
                </a:extLst>
              </p:cNvPr>
              <p:cNvSpPr/>
              <p:nvPr/>
            </p:nvSpPr>
            <p:spPr bwMode="auto">
              <a:xfrm>
                <a:off x="686663" y="1931787"/>
                <a:ext cx="3411767" cy="30361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1100" dirty="0">
                    <a:latin typeface="Century Gothic" panose="020B0502020202020204" pitchFamily="34" charset="0"/>
                  </a:rPr>
                  <a:t>새로운 상품을 등록하는 기능을 지닌 페이지입니다</a:t>
                </a:r>
                <a:r>
                  <a:rPr lang="en-US" altLang="ko-KR" sz="1100" dirty="0">
                    <a:latin typeface="Century Gothic" panose="020B0502020202020204" pitchFamily="34" charset="0"/>
                  </a:rPr>
                  <a:t>.</a:t>
                </a:r>
                <a:endParaRPr lang="en-US" altLang="zh-CN" sz="11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8" name="ïsḷïḍe">
              <a:extLst>
                <a:ext uri="{FF2B5EF4-FFF2-40B4-BE49-F238E27FC236}">
                  <a16:creationId xmlns:a16="http://schemas.microsoft.com/office/drawing/2014/main" id="{B133E31B-3CDC-4FE2-87E0-5F7D97591250}"/>
                </a:ext>
              </a:extLst>
            </p:cNvPr>
            <p:cNvGrpSpPr/>
            <p:nvPr/>
          </p:nvGrpSpPr>
          <p:grpSpPr>
            <a:xfrm>
              <a:off x="1191955" y="2188442"/>
              <a:ext cx="6956425" cy="1058492"/>
              <a:chOff x="673100" y="1627276"/>
              <a:chExt cx="6956425" cy="1058492"/>
            </a:xfrm>
          </p:grpSpPr>
          <p:sp>
            <p:nvSpPr>
              <p:cNvPr id="29" name="isļiḑé">
                <a:extLst>
                  <a:ext uri="{FF2B5EF4-FFF2-40B4-BE49-F238E27FC236}">
                    <a16:creationId xmlns:a16="http://schemas.microsoft.com/office/drawing/2014/main" id="{63984E2D-D2BC-4878-8AAC-232DCBDAC3CB}"/>
                  </a:ext>
                </a:extLst>
              </p:cNvPr>
              <p:cNvSpPr txBox="1"/>
              <p:nvPr/>
            </p:nvSpPr>
            <p:spPr>
              <a:xfrm>
                <a:off x="673100" y="1627276"/>
                <a:ext cx="6956425" cy="10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400" b="1" dirty="0" err="1">
                    <a:latin typeface="Century Gothic" panose="020B0502020202020204" pitchFamily="34" charset="0"/>
                  </a:rPr>
                  <a:t>addPerfume.jsp</a:t>
                </a:r>
                <a:endParaRPr lang="en-US" sz="24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îṩľïḋé">
                <a:extLst>
                  <a:ext uri="{FF2B5EF4-FFF2-40B4-BE49-F238E27FC236}">
                    <a16:creationId xmlns:a16="http://schemas.microsoft.com/office/drawing/2014/main" id="{E154BDE6-F4E2-41DD-A891-9023FF9D7BEE}"/>
                  </a:ext>
                </a:extLst>
              </p:cNvPr>
              <p:cNvSpPr/>
              <p:nvPr/>
            </p:nvSpPr>
            <p:spPr bwMode="auto">
              <a:xfrm>
                <a:off x="673100" y="1989842"/>
                <a:ext cx="3411768" cy="57349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ko-KR" altLang="en-US" sz="1100" dirty="0">
                    <a:latin typeface="Century Gothic" panose="020B0502020202020204" pitchFamily="34" charset="0"/>
                  </a:rPr>
                  <a:t>새로운 상품을 등록할 수 있는 화면입니다</a:t>
                </a:r>
                <a:r>
                  <a:rPr lang="en-US" altLang="ko-KR" sz="1100" dirty="0">
                    <a:latin typeface="Century Gothic" panose="020B0502020202020204" pitchFamily="34" charset="0"/>
                  </a:rPr>
                  <a:t>.</a:t>
                </a:r>
                <a:endParaRPr lang="en-US" altLang="zh-CN" sz="1100" dirty="0">
                  <a:latin typeface="Century Gothic" panose="020B0502020202020204" pitchFamily="34" charset="0"/>
                </a:endParaRPr>
              </a:p>
            </p:txBody>
          </p:sp>
        </p:grpSp>
      </p:grp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B6A73B91-75F3-4F9D-A1B5-FBC920331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03" y="1172766"/>
            <a:ext cx="4499810" cy="49023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CB669F-156F-404E-A046-C600EC92A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77" y="1172765"/>
            <a:ext cx="4526936" cy="49023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51CAF02-0341-467E-A3DD-B790ADA95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02" y="1167063"/>
            <a:ext cx="4496427" cy="4889045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7B5FCDE5-8EC5-4C15-B237-ED65B99643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694" y="3276555"/>
            <a:ext cx="5391902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5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>
            <a:extLst>
              <a:ext uri="{FF2B5EF4-FFF2-40B4-BE49-F238E27FC236}">
                <a16:creationId xmlns:a16="http://schemas.microsoft.com/office/drawing/2014/main" id="{8F1699DC-B7FF-4920-A3A2-BAD1D219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Century Gothic"/>
              </a:rPr>
              <a:t>상품수정</a:t>
            </a:r>
            <a:endParaRPr lang="en-US" altLang="zh-CN" dirty="0">
              <a:latin typeface="Century Gothic" panose="020B0502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512C4F-798F-44FD-8EBD-79C583598A35}"/>
              </a:ext>
            </a:extLst>
          </p:cNvPr>
          <p:cNvSpPr/>
          <p:nvPr/>
        </p:nvSpPr>
        <p:spPr>
          <a:xfrm>
            <a:off x="4011" y="254669"/>
            <a:ext cx="912394" cy="91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7A3074-5F76-44F3-8473-B76E19A175E7}"/>
              </a:ext>
            </a:extLst>
          </p:cNvPr>
          <p:cNvSpPr/>
          <p:nvPr/>
        </p:nvSpPr>
        <p:spPr>
          <a:xfrm>
            <a:off x="4011" y="515353"/>
            <a:ext cx="772026" cy="40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0A5EAD7-7086-44E3-B1B6-84C67E6E98F9}"/>
              </a:ext>
            </a:extLst>
          </p:cNvPr>
          <p:cNvGrpSpPr/>
          <p:nvPr/>
        </p:nvGrpSpPr>
        <p:grpSpPr>
          <a:xfrm>
            <a:off x="1048265" y="2276132"/>
            <a:ext cx="6983551" cy="2660278"/>
            <a:chOff x="1191955" y="2191615"/>
            <a:chExt cx="6983551" cy="2660278"/>
          </a:xfrm>
        </p:grpSpPr>
        <p:grpSp>
          <p:nvGrpSpPr>
            <p:cNvPr id="6" name="ïsḷïḍe">
              <a:extLst>
                <a:ext uri="{FF2B5EF4-FFF2-40B4-BE49-F238E27FC236}">
                  <a16:creationId xmlns:a16="http://schemas.microsoft.com/office/drawing/2014/main" id="{2B160A9E-FA83-425C-A886-38526D90C6F9}"/>
                </a:ext>
              </a:extLst>
            </p:cNvPr>
            <p:cNvGrpSpPr/>
            <p:nvPr/>
          </p:nvGrpSpPr>
          <p:grpSpPr>
            <a:xfrm>
              <a:off x="1219081" y="3793401"/>
              <a:ext cx="6956425" cy="1058492"/>
              <a:chOff x="686663" y="1168385"/>
              <a:chExt cx="6956425" cy="1058492"/>
            </a:xfrm>
          </p:grpSpPr>
          <p:sp>
            <p:nvSpPr>
              <p:cNvPr id="7" name="isļiḑé">
                <a:extLst>
                  <a:ext uri="{FF2B5EF4-FFF2-40B4-BE49-F238E27FC236}">
                    <a16:creationId xmlns:a16="http://schemas.microsoft.com/office/drawing/2014/main" id="{D4FD6D86-23D7-47F5-9D55-C5FA620B8B9A}"/>
                  </a:ext>
                </a:extLst>
              </p:cNvPr>
              <p:cNvSpPr txBox="1"/>
              <p:nvPr/>
            </p:nvSpPr>
            <p:spPr>
              <a:xfrm>
                <a:off x="686663" y="1168385"/>
                <a:ext cx="6956425" cy="10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400" b="1" dirty="0" err="1">
                    <a:latin typeface="Century Gothic" panose="020B0502020202020204" pitchFamily="34" charset="0"/>
                  </a:rPr>
                  <a:t>processUpdatePerfume.jsp</a:t>
                </a:r>
                <a:endParaRPr lang="en-US" sz="24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îṩľïḋé">
                <a:extLst>
                  <a:ext uri="{FF2B5EF4-FFF2-40B4-BE49-F238E27FC236}">
                    <a16:creationId xmlns:a16="http://schemas.microsoft.com/office/drawing/2014/main" id="{0D422A8C-E5DC-40B8-B29F-85C1540D1FF7}"/>
                  </a:ext>
                </a:extLst>
              </p:cNvPr>
              <p:cNvSpPr/>
              <p:nvPr/>
            </p:nvSpPr>
            <p:spPr bwMode="auto">
              <a:xfrm>
                <a:off x="686663" y="1616701"/>
                <a:ext cx="3887226" cy="4436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1100" dirty="0">
                    <a:latin typeface="Century Gothic" panose="020B0502020202020204" pitchFamily="34" charset="0"/>
                  </a:rPr>
                  <a:t>등록된 상품 정보를 수정하는 기능이 구현된 페이지입니다</a:t>
                </a:r>
                <a:r>
                  <a:rPr lang="en-US" altLang="ko-KR" sz="1100" dirty="0">
                    <a:latin typeface="Century Gothic" panose="020B0502020202020204" pitchFamily="34" charset="0"/>
                  </a:rPr>
                  <a:t>.</a:t>
                </a:r>
                <a:endParaRPr lang="en-US" altLang="zh-CN" sz="11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8" name="ïsḷïḍe">
              <a:extLst>
                <a:ext uri="{FF2B5EF4-FFF2-40B4-BE49-F238E27FC236}">
                  <a16:creationId xmlns:a16="http://schemas.microsoft.com/office/drawing/2014/main" id="{B133E31B-3CDC-4FE2-87E0-5F7D97591250}"/>
                </a:ext>
              </a:extLst>
            </p:cNvPr>
            <p:cNvGrpSpPr/>
            <p:nvPr/>
          </p:nvGrpSpPr>
          <p:grpSpPr>
            <a:xfrm>
              <a:off x="1191955" y="2191615"/>
              <a:ext cx="6956425" cy="1058492"/>
              <a:chOff x="673100" y="1630449"/>
              <a:chExt cx="6956425" cy="1058492"/>
            </a:xfrm>
          </p:grpSpPr>
          <p:sp>
            <p:nvSpPr>
              <p:cNvPr id="29" name="isļiḑé">
                <a:extLst>
                  <a:ext uri="{FF2B5EF4-FFF2-40B4-BE49-F238E27FC236}">
                    <a16:creationId xmlns:a16="http://schemas.microsoft.com/office/drawing/2014/main" id="{63984E2D-D2BC-4878-8AAC-232DCBDAC3CB}"/>
                  </a:ext>
                </a:extLst>
              </p:cNvPr>
              <p:cNvSpPr txBox="1"/>
              <p:nvPr/>
            </p:nvSpPr>
            <p:spPr>
              <a:xfrm>
                <a:off x="673100" y="1630449"/>
                <a:ext cx="6956425" cy="10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400" b="1" dirty="0" err="1">
                    <a:latin typeface="Century Gothic" panose="020B0502020202020204" pitchFamily="34" charset="0"/>
                  </a:rPr>
                  <a:t>updatePerfume.jsp</a:t>
                </a:r>
                <a:endParaRPr lang="en-US" sz="24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îṩľïḋé">
                <a:extLst>
                  <a:ext uri="{FF2B5EF4-FFF2-40B4-BE49-F238E27FC236}">
                    <a16:creationId xmlns:a16="http://schemas.microsoft.com/office/drawing/2014/main" id="{E154BDE6-F4E2-41DD-A891-9023FF9D7BEE}"/>
                  </a:ext>
                </a:extLst>
              </p:cNvPr>
              <p:cNvSpPr/>
              <p:nvPr/>
            </p:nvSpPr>
            <p:spPr bwMode="auto">
              <a:xfrm>
                <a:off x="698442" y="2159695"/>
                <a:ext cx="3270475" cy="31804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1100" dirty="0">
                    <a:latin typeface="Century Gothic" panose="020B0502020202020204" pitchFamily="34" charset="0"/>
                  </a:rPr>
                  <a:t>등록된 상품 정보를 수정할 수 있는 페이지입니다</a:t>
                </a:r>
                <a:r>
                  <a:rPr lang="en-US" altLang="ko-KR" sz="1100" dirty="0">
                    <a:latin typeface="Century Gothic" panose="020B0502020202020204" pitchFamily="34" charset="0"/>
                  </a:rPr>
                  <a:t>.</a:t>
                </a:r>
                <a:endParaRPr lang="en-US" altLang="zh-CN" sz="1100" dirty="0">
                  <a:latin typeface="Century Gothic" panose="020B0502020202020204" pitchFamily="34" charset="0"/>
                </a:endParaRPr>
              </a:p>
            </p:txBody>
          </p:sp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E8EE73C-9593-46AC-AA7E-99813410C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62" y="2094462"/>
            <a:ext cx="5753903" cy="2886478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31C15D9C-A5D7-4428-A452-F19A2BCC04BB}"/>
              </a:ext>
            </a:extLst>
          </p:cNvPr>
          <p:cNvSpPr/>
          <p:nvPr/>
        </p:nvSpPr>
        <p:spPr>
          <a:xfrm>
            <a:off x="9724314" y="4627181"/>
            <a:ext cx="663389" cy="34021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7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>
            <a:extLst>
              <a:ext uri="{FF2B5EF4-FFF2-40B4-BE49-F238E27FC236}">
                <a16:creationId xmlns:a16="http://schemas.microsoft.com/office/drawing/2014/main" id="{8F1699DC-B7FF-4920-A3A2-BAD1D219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Century Gothic"/>
              </a:rPr>
              <a:t>상품수정</a:t>
            </a:r>
            <a:endParaRPr lang="en-US" altLang="zh-CN" dirty="0">
              <a:latin typeface="Century Gothic" panose="020B0502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512C4F-798F-44FD-8EBD-79C583598A35}"/>
              </a:ext>
            </a:extLst>
          </p:cNvPr>
          <p:cNvSpPr/>
          <p:nvPr/>
        </p:nvSpPr>
        <p:spPr>
          <a:xfrm>
            <a:off x="4011" y="254669"/>
            <a:ext cx="912394" cy="91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7A3074-5F76-44F3-8473-B76E19A175E7}"/>
              </a:ext>
            </a:extLst>
          </p:cNvPr>
          <p:cNvSpPr/>
          <p:nvPr/>
        </p:nvSpPr>
        <p:spPr>
          <a:xfrm>
            <a:off x="4011" y="515353"/>
            <a:ext cx="772026" cy="40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A8E1FAF-E5C8-4251-BDFE-F5C09F7ED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5" y="1257300"/>
            <a:ext cx="4884234" cy="5397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596288-249E-46F0-A260-A24F73B01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12" y="1167063"/>
            <a:ext cx="4868592" cy="541661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A75D328-ADD7-4D1E-A571-278420D8E4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53" y="2067579"/>
            <a:ext cx="8461494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4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7F000E07-614D-4000-B7AB-42470878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733" y="1996546"/>
            <a:ext cx="6035116" cy="3057814"/>
          </a:xfrm>
          <a:prstGeom prst="rect">
            <a:avLst/>
          </a:prstGeom>
        </p:spPr>
      </p:pic>
      <p:sp>
        <p:nvSpPr>
          <p:cNvPr id="2" name="Group 1">
            <a:extLst>
              <a:ext uri="{FF2B5EF4-FFF2-40B4-BE49-F238E27FC236}">
                <a16:creationId xmlns:a16="http://schemas.microsoft.com/office/drawing/2014/main" id="{8F1699DC-B7FF-4920-A3A2-BAD1D219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Century Gothic"/>
              </a:rPr>
              <a:t>상품삭제</a:t>
            </a:r>
            <a:endParaRPr lang="en-US" altLang="zh-CN" dirty="0">
              <a:latin typeface="Century Gothic" panose="020B0502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512C4F-798F-44FD-8EBD-79C583598A35}"/>
              </a:ext>
            </a:extLst>
          </p:cNvPr>
          <p:cNvSpPr/>
          <p:nvPr/>
        </p:nvSpPr>
        <p:spPr>
          <a:xfrm>
            <a:off x="4011" y="254669"/>
            <a:ext cx="912394" cy="91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7A3074-5F76-44F3-8473-B76E19A175E7}"/>
              </a:ext>
            </a:extLst>
          </p:cNvPr>
          <p:cNvSpPr/>
          <p:nvPr/>
        </p:nvSpPr>
        <p:spPr>
          <a:xfrm>
            <a:off x="4011" y="515353"/>
            <a:ext cx="772026" cy="40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6C29CC7-AB88-4649-8B25-C2A1C9668B31}"/>
              </a:ext>
            </a:extLst>
          </p:cNvPr>
          <p:cNvGrpSpPr/>
          <p:nvPr/>
        </p:nvGrpSpPr>
        <p:grpSpPr>
          <a:xfrm>
            <a:off x="3830842" y="5436190"/>
            <a:ext cx="4530316" cy="899620"/>
            <a:chOff x="3636531" y="5181447"/>
            <a:chExt cx="4833974" cy="114318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CB77512-9918-4FBB-A81C-4A2A03607044}"/>
                </a:ext>
              </a:extLst>
            </p:cNvPr>
            <p:cNvGrpSpPr/>
            <p:nvPr/>
          </p:nvGrpSpPr>
          <p:grpSpPr>
            <a:xfrm>
              <a:off x="3636531" y="5181447"/>
              <a:ext cx="4833974" cy="509487"/>
              <a:chOff x="4046041" y="3801633"/>
              <a:chExt cx="3450961" cy="504303"/>
            </a:xfrm>
          </p:grpSpPr>
          <p:cxnSp>
            <p:nvCxnSpPr>
              <p:cNvPr id="27" name="Group 18">
                <a:extLst>
                  <a:ext uri="{FF2B5EF4-FFF2-40B4-BE49-F238E27FC236}">
                    <a16:creationId xmlns:a16="http://schemas.microsoft.com/office/drawing/2014/main" id="{45E5F4EE-60A2-4FF9-B727-F562A1DD3F50}"/>
                  </a:ext>
                </a:extLst>
              </p:cNvPr>
              <p:cNvCxnSpPr>
                <a:cxnSpLocks/>
                <a:endCxn id="33" idx="3"/>
              </p:cNvCxnSpPr>
              <p:nvPr/>
            </p:nvCxnSpPr>
            <p:spPr>
              <a:xfrm>
                <a:off x="4168823" y="4053785"/>
                <a:ext cx="3328179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420876D1-EA27-4CA8-8654-88811A7F0995}"/>
                  </a:ext>
                </a:extLst>
              </p:cNvPr>
              <p:cNvSpPr/>
              <p:nvPr/>
            </p:nvSpPr>
            <p:spPr>
              <a:xfrm>
                <a:off x="4046041" y="3801633"/>
                <a:ext cx="1024233" cy="50430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update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product</a:t>
                </a:r>
                <a:endParaRPr lang="ko-KR" altLang="en-US" sz="1600" dirty="0"/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F233C4CC-B8A0-4108-ACCD-E927AF8803BD}"/>
                  </a:ext>
                </a:extLst>
              </p:cNvPr>
              <p:cNvSpPr/>
              <p:nvPr/>
            </p:nvSpPr>
            <p:spPr>
              <a:xfrm>
                <a:off x="6472769" y="3801634"/>
                <a:ext cx="1024233" cy="5043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delete product</a:t>
                </a:r>
                <a:endParaRPr lang="ko-KR" altLang="en-US" dirty="0"/>
              </a:p>
            </p:txBody>
          </p:sp>
        </p:grpSp>
        <p:pic>
          <p:nvPicPr>
            <p:cNvPr id="8194" name="Picture 2" descr="자동 교체 업데이트, 새로고침 무료 아이콘 의 Google Material">
              <a:extLst>
                <a:ext uri="{FF2B5EF4-FFF2-40B4-BE49-F238E27FC236}">
                  <a16:creationId xmlns:a16="http://schemas.microsoft.com/office/drawing/2014/main" id="{F8654B9A-E8DE-476E-97AD-19574219FD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2507" y="5815142"/>
              <a:ext cx="509487" cy="50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삭제 1 무료 아이콘 의 Windows 8 Icon">
              <a:extLst>
                <a:ext uri="{FF2B5EF4-FFF2-40B4-BE49-F238E27FC236}">
                  <a16:creationId xmlns:a16="http://schemas.microsoft.com/office/drawing/2014/main" id="{9B311F8A-2653-4382-A344-97A6AF598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8911" y="5816836"/>
              <a:ext cx="434754" cy="434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A56C04-061E-425F-93DE-54226EF3830B}"/>
              </a:ext>
            </a:extLst>
          </p:cNvPr>
          <p:cNvGrpSpPr/>
          <p:nvPr/>
        </p:nvGrpSpPr>
        <p:grpSpPr>
          <a:xfrm>
            <a:off x="1089290" y="2316370"/>
            <a:ext cx="6956426" cy="2770041"/>
            <a:chOff x="1048265" y="2592820"/>
            <a:chExt cx="6956426" cy="2425034"/>
          </a:xfrm>
        </p:grpSpPr>
        <p:grpSp>
          <p:nvGrpSpPr>
            <p:cNvPr id="28" name="ïsḷïḍe">
              <a:extLst>
                <a:ext uri="{FF2B5EF4-FFF2-40B4-BE49-F238E27FC236}">
                  <a16:creationId xmlns:a16="http://schemas.microsoft.com/office/drawing/2014/main" id="{B133E31B-3CDC-4FE2-87E0-5F7D97591250}"/>
                </a:ext>
              </a:extLst>
            </p:cNvPr>
            <p:cNvGrpSpPr/>
            <p:nvPr/>
          </p:nvGrpSpPr>
          <p:grpSpPr>
            <a:xfrm>
              <a:off x="1048265" y="2592820"/>
              <a:ext cx="6956426" cy="1058492"/>
              <a:chOff x="673099" y="1627276"/>
              <a:chExt cx="6956426" cy="1058492"/>
            </a:xfrm>
          </p:grpSpPr>
          <p:sp>
            <p:nvSpPr>
              <p:cNvPr id="29" name="isļiḑé">
                <a:extLst>
                  <a:ext uri="{FF2B5EF4-FFF2-40B4-BE49-F238E27FC236}">
                    <a16:creationId xmlns:a16="http://schemas.microsoft.com/office/drawing/2014/main" id="{63984E2D-D2BC-4878-8AAC-232DCBDAC3CB}"/>
                  </a:ext>
                </a:extLst>
              </p:cNvPr>
              <p:cNvSpPr txBox="1"/>
              <p:nvPr/>
            </p:nvSpPr>
            <p:spPr>
              <a:xfrm>
                <a:off x="673100" y="1627276"/>
                <a:ext cx="6956425" cy="10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400" b="1" dirty="0" err="1">
                    <a:latin typeface="Century Gothic" panose="020B0502020202020204" pitchFamily="34" charset="0"/>
                  </a:rPr>
                  <a:t>editPerfume.jsp</a:t>
                </a:r>
                <a:endParaRPr lang="en-US" sz="24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îṩľïḋé">
                <a:extLst>
                  <a:ext uri="{FF2B5EF4-FFF2-40B4-BE49-F238E27FC236}">
                    <a16:creationId xmlns:a16="http://schemas.microsoft.com/office/drawing/2014/main" id="{E154BDE6-F4E2-41DD-A891-9023FF9D7BEE}"/>
                  </a:ext>
                </a:extLst>
              </p:cNvPr>
              <p:cNvSpPr/>
              <p:nvPr/>
            </p:nvSpPr>
            <p:spPr bwMode="auto">
              <a:xfrm>
                <a:off x="673099" y="2059686"/>
                <a:ext cx="2897614" cy="29830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1200" dirty="0">
                    <a:latin typeface="Century Gothic" panose="020B0502020202020204" pitchFamily="34" charset="0"/>
                  </a:rPr>
                  <a:t>상품 목록을 수정할 수 있는 페이지입니다</a:t>
                </a:r>
                <a:r>
                  <a:rPr lang="en-US" altLang="ko-KR" sz="1200" dirty="0">
                    <a:latin typeface="Century Gothic" panose="020B0502020202020204" pitchFamily="34" charset="0"/>
                  </a:rPr>
                  <a:t>.</a:t>
                </a:r>
                <a:endParaRPr lang="en-US" altLang="zh-CN" sz="1200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8" name="isļiḑé">
              <a:extLst>
                <a:ext uri="{FF2B5EF4-FFF2-40B4-BE49-F238E27FC236}">
                  <a16:creationId xmlns:a16="http://schemas.microsoft.com/office/drawing/2014/main" id="{EAE07765-5532-4789-AD06-640E11FB7D30}"/>
                </a:ext>
              </a:extLst>
            </p:cNvPr>
            <p:cNvSpPr txBox="1"/>
            <p:nvPr/>
          </p:nvSpPr>
          <p:spPr>
            <a:xfrm>
              <a:off x="1048265" y="3959362"/>
              <a:ext cx="6956425" cy="10584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en-US" sz="2400" b="1" dirty="0" err="1">
                  <a:latin typeface="Century Gothic" panose="020B0502020202020204" pitchFamily="34" charset="0"/>
                </a:rPr>
                <a:t>deletePerfume.jsp</a:t>
              </a:r>
              <a:endParaRPr lang="en-US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9" name="îṩľïḋé">
              <a:extLst>
                <a:ext uri="{FF2B5EF4-FFF2-40B4-BE49-F238E27FC236}">
                  <a16:creationId xmlns:a16="http://schemas.microsoft.com/office/drawing/2014/main" id="{F4128358-FD05-4D08-BE33-AF672400DEA6}"/>
                </a:ext>
              </a:extLst>
            </p:cNvPr>
            <p:cNvSpPr/>
            <p:nvPr/>
          </p:nvSpPr>
          <p:spPr bwMode="auto">
            <a:xfrm>
              <a:off x="1048265" y="4359550"/>
              <a:ext cx="2897614" cy="2983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1200" dirty="0">
                  <a:latin typeface="Century Gothic" panose="020B0502020202020204" pitchFamily="34" charset="0"/>
                </a:rPr>
                <a:t>상품 목록을 삭제할 수 있는 페이지입니다</a:t>
              </a:r>
              <a:r>
                <a:rPr lang="en-US" altLang="ko-KR" sz="1200" dirty="0">
                  <a:latin typeface="Century Gothic" panose="020B0502020202020204" pitchFamily="34" charset="0"/>
                </a:rPr>
                <a:t>.</a:t>
              </a:r>
              <a:endParaRPr lang="en-US" altLang="zh-CN" sz="12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7FB31FC4-2667-4326-9CA6-0A111EA2A07E}"/>
              </a:ext>
            </a:extLst>
          </p:cNvPr>
          <p:cNvSpPr/>
          <p:nvPr/>
        </p:nvSpPr>
        <p:spPr>
          <a:xfrm>
            <a:off x="9345980" y="4675197"/>
            <a:ext cx="527003" cy="3407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835820-CC02-4924-A43F-7C35EBBE0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836" y="2657441"/>
            <a:ext cx="2366012" cy="180187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BFD40C7-AEB0-408D-B207-A802C48D5A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633" y="1863307"/>
            <a:ext cx="6035116" cy="32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1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D07BC95-A2C2-41B4-868D-C1F93C535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42" y="1380226"/>
            <a:ext cx="6971413" cy="4582777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9EAF8F9A-6B2D-41D3-B34A-5E134206C4AD}"/>
              </a:ext>
            </a:extLst>
          </p:cNvPr>
          <p:cNvSpPr/>
          <p:nvPr/>
        </p:nvSpPr>
        <p:spPr>
          <a:xfrm>
            <a:off x="7613589" y="5111527"/>
            <a:ext cx="663389" cy="34021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F9B66B9A-FDD5-456A-8C5D-70844B88A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58" y="2818023"/>
            <a:ext cx="2705478" cy="140989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FCC03FB-E538-4442-A5CC-4A3F65A4F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191" y="2823907"/>
            <a:ext cx="2152950" cy="1409897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6FF3815-1B03-4BCE-8BB3-111CA96638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42" y="2508408"/>
            <a:ext cx="5601482" cy="215295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7F5A08F-71B8-4A4B-8C5B-442902BBD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305" y="1406256"/>
            <a:ext cx="6903264" cy="458277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FDE7975-685D-4AB0-97FB-5C572DF55FE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"/>
          <a:stretch/>
        </p:blipFill>
        <p:spPr>
          <a:xfrm>
            <a:off x="4567306" y="1406255"/>
            <a:ext cx="6996560" cy="4556747"/>
          </a:xfrm>
          <a:prstGeom prst="rect">
            <a:avLst/>
          </a:prstGeom>
        </p:spPr>
      </p:pic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2845BE59-3EA2-42AD-B41E-C1DF06AC08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41" y="1401942"/>
            <a:ext cx="7023687" cy="4556747"/>
          </a:xfrm>
          <a:prstGeom prst="rect">
            <a:avLst/>
          </a:prstGeom>
        </p:spPr>
      </p:pic>
      <p:sp>
        <p:nvSpPr>
          <p:cNvPr id="2" name="Group 1">
            <a:extLst>
              <a:ext uri="{FF2B5EF4-FFF2-40B4-BE49-F238E27FC236}">
                <a16:creationId xmlns:a16="http://schemas.microsoft.com/office/drawing/2014/main" id="{8F1699DC-B7FF-4920-A3A2-BAD1D219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Century Gothic"/>
              </a:rPr>
              <a:t>카트</a:t>
            </a:r>
            <a:endParaRPr lang="en-US" altLang="zh-CN" dirty="0">
              <a:latin typeface="Century Gothic" panose="020B0502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512C4F-798F-44FD-8EBD-79C583598A35}"/>
              </a:ext>
            </a:extLst>
          </p:cNvPr>
          <p:cNvSpPr/>
          <p:nvPr/>
        </p:nvSpPr>
        <p:spPr>
          <a:xfrm>
            <a:off x="4011" y="254669"/>
            <a:ext cx="912394" cy="91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7A3074-5F76-44F3-8473-B76E19A175E7}"/>
              </a:ext>
            </a:extLst>
          </p:cNvPr>
          <p:cNvSpPr/>
          <p:nvPr/>
        </p:nvSpPr>
        <p:spPr>
          <a:xfrm>
            <a:off x="4011" y="515353"/>
            <a:ext cx="772026" cy="40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147E60B-20E0-404E-A4CB-2D055DED83A6}"/>
              </a:ext>
            </a:extLst>
          </p:cNvPr>
          <p:cNvGrpSpPr/>
          <p:nvPr/>
        </p:nvGrpSpPr>
        <p:grpSpPr>
          <a:xfrm>
            <a:off x="692879" y="2208850"/>
            <a:ext cx="6969988" cy="1989770"/>
            <a:chOff x="1205518" y="2895953"/>
            <a:chExt cx="6969988" cy="1989770"/>
          </a:xfrm>
        </p:grpSpPr>
        <p:grpSp>
          <p:nvGrpSpPr>
            <p:cNvPr id="10" name="ïsḷïḍe">
              <a:extLst>
                <a:ext uri="{FF2B5EF4-FFF2-40B4-BE49-F238E27FC236}">
                  <a16:creationId xmlns:a16="http://schemas.microsoft.com/office/drawing/2014/main" id="{8F7295C9-3F73-461F-A18F-99D30B6BB6A1}"/>
                </a:ext>
              </a:extLst>
            </p:cNvPr>
            <p:cNvGrpSpPr/>
            <p:nvPr/>
          </p:nvGrpSpPr>
          <p:grpSpPr>
            <a:xfrm>
              <a:off x="1205518" y="3827231"/>
              <a:ext cx="6969988" cy="1058492"/>
              <a:chOff x="673100" y="1202215"/>
              <a:chExt cx="6969988" cy="1058492"/>
            </a:xfrm>
          </p:grpSpPr>
          <p:sp>
            <p:nvSpPr>
              <p:cNvPr id="14" name="isļiḑé">
                <a:extLst>
                  <a:ext uri="{FF2B5EF4-FFF2-40B4-BE49-F238E27FC236}">
                    <a16:creationId xmlns:a16="http://schemas.microsoft.com/office/drawing/2014/main" id="{CE819081-D630-4A31-877B-107BF322262B}"/>
                  </a:ext>
                </a:extLst>
              </p:cNvPr>
              <p:cNvSpPr txBox="1"/>
              <p:nvPr/>
            </p:nvSpPr>
            <p:spPr>
              <a:xfrm>
                <a:off x="686663" y="1202215"/>
                <a:ext cx="6956425" cy="10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400" b="1" dirty="0" err="1">
                    <a:latin typeface="Century Gothic" panose="020B0502020202020204" pitchFamily="34" charset="0"/>
                  </a:rPr>
                  <a:t>addCart.jsp</a:t>
                </a:r>
                <a:endParaRPr lang="en-US" sz="24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" name="îṩľïḋé">
                <a:extLst>
                  <a:ext uri="{FF2B5EF4-FFF2-40B4-BE49-F238E27FC236}">
                    <a16:creationId xmlns:a16="http://schemas.microsoft.com/office/drawing/2014/main" id="{B9E7D601-3914-4202-8C3A-2A24152F420D}"/>
                  </a:ext>
                </a:extLst>
              </p:cNvPr>
              <p:cNvSpPr/>
              <p:nvPr/>
            </p:nvSpPr>
            <p:spPr bwMode="auto">
              <a:xfrm>
                <a:off x="673100" y="1625065"/>
                <a:ext cx="2848539" cy="4436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1100" dirty="0">
                    <a:latin typeface="Century Gothic" panose="020B0502020202020204" pitchFamily="34" charset="0"/>
                  </a:rPr>
                  <a:t>장바구니에 상품을 등록할 수 있는 기능을 구현한 페이지입니다</a:t>
                </a:r>
                <a:r>
                  <a:rPr lang="en-US" altLang="ko-KR" sz="1100" dirty="0">
                    <a:latin typeface="Century Gothic" panose="020B0502020202020204" pitchFamily="34" charset="0"/>
                  </a:rPr>
                  <a:t>.</a:t>
                </a:r>
                <a:endParaRPr lang="en-US" altLang="zh-CN" sz="11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1" name="ïsḷïḍe">
              <a:extLst>
                <a:ext uri="{FF2B5EF4-FFF2-40B4-BE49-F238E27FC236}">
                  <a16:creationId xmlns:a16="http://schemas.microsoft.com/office/drawing/2014/main" id="{26439631-D594-4A8A-BDCF-243A4339978C}"/>
                </a:ext>
              </a:extLst>
            </p:cNvPr>
            <p:cNvGrpSpPr/>
            <p:nvPr/>
          </p:nvGrpSpPr>
          <p:grpSpPr>
            <a:xfrm>
              <a:off x="1219081" y="2895953"/>
              <a:ext cx="6956425" cy="1058492"/>
              <a:chOff x="700226" y="2334787"/>
              <a:chExt cx="6956425" cy="1058492"/>
            </a:xfrm>
          </p:grpSpPr>
          <p:sp>
            <p:nvSpPr>
              <p:cNvPr id="12" name="isļiḑé">
                <a:extLst>
                  <a:ext uri="{FF2B5EF4-FFF2-40B4-BE49-F238E27FC236}">
                    <a16:creationId xmlns:a16="http://schemas.microsoft.com/office/drawing/2014/main" id="{E97C22F6-ACBE-4396-9374-7290FEE2F929}"/>
                  </a:ext>
                </a:extLst>
              </p:cNvPr>
              <p:cNvSpPr txBox="1"/>
              <p:nvPr/>
            </p:nvSpPr>
            <p:spPr>
              <a:xfrm>
                <a:off x="700226" y="2334787"/>
                <a:ext cx="6956425" cy="10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400" b="1" dirty="0" err="1">
                    <a:latin typeface="Century Gothic" panose="020B0502020202020204" pitchFamily="34" charset="0"/>
                  </a:rPr>
                  <a:t>cart.jsp</a:t>
                </a:r>
                <a:endParaRPr lang="en-US" sz="24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îṩľïḋé">
                <a:extLst>
                  <a:ext uri="{FF2B5EF4-FFF2-40B4-BE49-F238E27FC236}">
                    <a16:creationId xmlns:a16="http://schemas.microsoft.com/office/drawing/2014/main" id="{E00B0FAC-39A2-4E38-B13B-BDEF40F3AFE2}"/>
                  </a:ext>
                </a:extLst>
              </p:cNvPr>
              <p:cNvSpPr/>
              <p:nvPr/>
            </p:nvSpPr>
            <p:spPr bwMode="auto">
              <a:xfrm>
                <a:off x="700226" y="2880683"/>
                <a:ext cx="3408692" cy="41245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ko-KR" altLang="en-US" sz="1100" dirty="0">
                    <a:latin typeface="Century Gothic" panose="020B0502020202020204" pitchFamily="34" charset="0"/>
                  </a:rPr>
                  <a:t>장바구니에 담긴 상품 정보를 확인할 수 있는 페이지입니다</a:t>
                </a:r>
                <a:r>
                  <a:rPr lang="en-US" altLang="ko-KR" sz="1100" dirty="0">
                    <a:latin typeface="Century Gothic" panose="020B0502020202020204" pitchFamily="34" charset="0"/>
                  </a:rPr>
                  <a:t>.</a:t>
                </a:r>
                <a:endParaRPr lang="en-US" altLang="zh-CN" sz="1100" dirty="0"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F6ACB5-55E1-4BB8-A7B8-CF6026329DE6}"/>
              </a:ext>
            </a:extLst>
          </p:cNvPr>
          <p:cNvGrpSpPr/>
          <p:nvPr/>
        </p:nvGrpSpPr>
        <p:grpSpPr>
          <a:xfrm>
            <a:off x="666844" y="4035554"/>
            <a:ext cx="6974665" cy="2664968"/>
            <a:chOff x="1030022" y="2121947"/>
            <a:chExt cx="6974665" cy="2664968"/>
          </a:xfrm>
        </p:grpSpPr>
        <p:grpSp>
          <p:nvGrpSpPr>
            <p:cNvPr id="18" name="ïsḷïḍe">
              <a:extLst>
                <a:ext uri="{FF2B5EF4-FFF2-40B4-BE49-F238E27FC236}">
                  <a16:creationId xmlns:a16="http://schemas.microsoft.com/office/drawing/2014/main" id="{BB980D12-A583-49A7-A5D7-69F5F205646B}"/>
                </a:ext>
              </a:extLst>
            </p:cNvPr>
            <p:cNvGrpSpPr/>
            <p:nvPr/>
          </p:nvGrpSpPr>
          <p:grpSpPr>
            <a:xfrm>
              <a:off x="1030022" y="2121947"/>
              <a:ext cx="6956425" cy="2664968"/>
              <a:chOff x="654858" y="1543215"/>
              <a:chExt cx="6956425" cy="1058492"/>
            </a:xfrm>
          </p:grpSpPr>
          <p:sp>
            <p:nvSpPr>
              <p:cNvPr id="22" name="isļiḑé">
                <a:extLst>
                  <a:ext uri="{FF2B5EF4-FFF2-40B4-BE49-F238E27FC236}">
                    <a16:creationId xmlns:a16="http://schemas.microsoft.com/office/drawing/2014/main" id="{FA98BFA3-55FE-4BDF-8471-083CDD61900A}"/>
                  </a:ext>
                </a:extLst>
              </p:cNvPr>
              <p:cNvSpPr txBox="1"/>
              <p:nvPr/>
            </p:nvSpPr>
            <p:spPr>
              <a:xfrm>
                <a:off x="654858" y="1543215"/>
                <a:ext cx="6956425" cy="10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400" b="1" dirty="0" err="1">
                    <a:latin typeface="Century Gothic" panose="020B0502020202020204" pitchFamily="34" charset="0"/>
                  </a:rPr>
                  <a:t>updateCart.jsp</a:t>
                </a:r>
                <a:endParaRPr lang="en-US" sz="24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3" name="îṩľïḋé">
                <a:extLst>
                  <a:ext uri="{FF2B5EF4-FFF2-40B4-BE49-F238E27FC236}">
                    <a16:creationId xmlns:a16="http://schemas.microsoft.com/office/drawing/2014/main" id="{79455873-54A5-4D23-BA3D-14A9C96466BA}"/>
                  </a:ext>
                </a:extLst>
              </p:cNvPr>
              <p:cNvSpPr/>
              <p:nvPr/>
            </p:nvSpPr>
            <p:spPr bwMode="auto">
              <a:xfrm>
                <a:off x="686662" y="1739863"/>
                <a:ext cx="3723235" cy="7615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1100" dirty="0">
                    <a:latin typeface="Century Gothic" panose="020B0502020202020204" pitchFamily="34" charset="0"/>
                  </a:rPr>
                  <a:t>장바구니에 추가한 상품을 수정할 수 있는 페이지입니다</a:t>
                </a:r>
                <a:r>
                  <a:rPr lang="en-US" altLang="ko-KR" sz="1100" dirty="0">
                    <a:latin typeface="Century Gothic" panose="020B0502020202020204" pitchFamily="34" charset="0"/>
                  </a:rPr>
                  <a:t>.</a:t>
                </a:r>
                <a:endParaRPr lang="en-US" altLang="zh-CN" sz="11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3E80BF1-B593-4972-A259-D5C873CEE5CB}"/>
                </a:ext>
              </a:extLst>
            </p:cNvPr>
            <p:cNvGrpSpPr/>
            <p:nvPr/>
          </p:nvGrpSpPr>
          <p:grpSpPr>
            <a:xfrm>
              <a:off x="1048262" y="2806706"/>
              <a:ext cx="6956425" cy="1058492"/>
              <a:chOff x="1048262" y="2806706"/>
              <a:chExt cx="6956425" cy="1058492"/>
            </a:xfrm>
          </p:grpSpPr>
          <p:sp>
            <p:nvSpPr>
              <p:cNvPr id="20" name="isļiḑé">
                <a:extLst>
                  <a:ext uri="{FF2B5EF4-FFF2-40B4-BE49-F238E27FC236}">
                    <a16:creationId xmlns:a16="http://schemas.microsoft.com/office/drawing/2014/main" id="{38DDB14B-1AEB-4B65-9692-16B9CF2D486C}"/>
                  </a:ext>
                </a:extLst>
              </p:cNvPr>
              <p:cNvSpPr txBox="1"/>
              <p:nvPr/>
            </p:nvSpPr>
            <p:spPr>
              <a:xfrm>
                <a:off x="1048262" y="2806706"/>
                <a:ext cx="6956425" cy="10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400" b="1" dirty="0" err="1">
                    <a:latin typeface="Century Gothic" panose="020B0502020202020204" pitchFamily="34" charset="0"/>
                  </a:rPr>
                  <a:t>delCart.jsp</a:t>
                </a:r>
                <a:endParaRPr lang="en-US" sz="24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" name="îṩľïḋé">
                <a:extLst>
                  <a:ext uri="{FF2B5EF4-FFF2-40B4-BE49-F238E27FC236}">
                    <a16:creationId xmlns:a16="http://schemas.microsoft.com/office/drawing/2014/main" id="{23FE9892-A362-4C95-9720-9665C5A485BE}"/>
                  </a:ext>
                </a:extLst>
              </p:cNvPr>
              <p:cNvSpPr/>
              <p:nvPr/>
            </p:nvSpPr>
            <p:spPr bwMode="auto">
              <a:xfrm>
                <a:off x="1048263" y="3267728"/>
                <a:ext cx="3723235" cy="27040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1100" dirty="0">
                    <a:latin typeface="Century Gothic" panose="020B0502020202020204" pitchFamily="34" charset="0"/>
                  </a:rPr>
                  <a:t>장바구니에 추가한 상품을 삭제할 수 있는 페이지입니다</a:t>
                </a:r>
                <a:r>
                  <a:rPr lang="en-US" altLang="ko-KR" sz="1100" dirty="0">
                    <a:latin typeface="Century Gothic" panose="020B0502020202020204" pitchFamily="34" charset="0"/>
                  </a:rPr>
                  <a:t>.</a:t>
                </a:r>
                <a:endParaRPr lang="en-US" altLang="zh-CN" sz="1100" dirty="0">
                  <a:latin typeface="Century Gothic" panose="020B0502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058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015A14F-5F78-45EB-9E8B-928DBC32E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30" y="1757993"/>
            <a:ext cx="6532598" cy="3698706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1CABB3A1-A909-4D5E-97D9-C80C0820545C}"/>
              </a:ext>
            </a:extLst>
          </p:cNvPr>
          <p:cNvSpPr/>
          <p:nvPr/>
        </p:nvSpPr>
        <p:spPr>
          <a:xfrm>
            <a:off x="5311349" y="4966842"/>
            <a:ext cx="716228" cy="2769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723AD5C-0857-47BA-B522-F45D71070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51" y="1757992"/>
            <a:ext cx="6584177" cy="394359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C67C09D-7664-4A79-8EC7-361AEC05A998}"/>
              </a:ext>
            </a:extLst>
          </p:cNvPr>
          <p:cNvSpPr/>
          <p:nvPr/>
        </p:nvSpPr>
        <p:spPr>
          <a:xfrm>
            <a:off x="6195526" y="4400769"/>
            <a:ext cx="877077" cy="2863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59C26516-3D5D-4CC7-BFF8-0BA9EC508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545" y="2220798"/>
            <a:ext cx="3190725" cy="348079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BCCBBF1A-93F3-4030-BB19-3CFDF4DEA617}"/>
              </a:ext>
            </a:extLst>
          </p:cNvPr>
          <p:cNvSpPr/>
          <p:nvPr/>
        </p:nvSpPr>
        <p:spPr>
          <a:xfrm>
            <a:off x="8085582" y="3973958"/>
            <a:ext cx="476185" cy="220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FBE970F2-236F-452B-B8F8-665993758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768" y="2220798"/>
            <a:ext cx="3183960" cy="3438386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89326CFA-EBC3-4D1A-B095-3BD42A9B76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98" y="1785079"/>
            <a:ext cx="6787372" cy="4309824"/>
          </a:xfrm>
          <a:prstGeom prst="rect">
            <a:avLst/>
          </a:prstGeom>
        </p:spPr>
      </p:pic>
      <p:sp>
        <p:nvSpPr>
          <p:cNvPr id="2" name="Group 1">
            <a:extLst>
              <a:ext uri="{FF2B5EF4-FFF2-40B4-BE49-F238E27FC236}">
                <a16:creationId xmlns:a16="http://schemas.microsoft.com/office/drawing/2014/main" id="{8F1699DC-B7FF-4920-A3A2-BAD1D219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Century Gothic"/>
              </a:rPr>
              <a:t>주문</a:t>
            </a:r>
            <a:endParaRPr lang="en-US" altLang="zh-CN" dirty="0">
              <a:latin typeface="Century Gothic" panose="020B0502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512C4F-798F-44FD-8EBD-79C583598A35}"/>
              </a:ext>
            </a:extLst>
          </p:cNvPr>
          <p:cNvSpPr/>
          <p:nvPr/>
        </p:nvSpPr>
        <p:spPr>
          <a:xfrm>
            <a:off x="4011" y="254669"/>
            <a:ext cx="912394" cy="91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7A3074-5F76-44F3-8473-B76E19A175E7}"/>
              </a:ext>
            </a:extLst>
          </p:cNvPr>
          <p:cNvSpPr/>
          <p:nvPr/>
        </p:nvSpPr>
        <p:spPr>
          <a:xfrm>
            <a:off x="4011" y="515353"/>
            <a:ext cx="772026" cy="40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ïsḷïḍe">
            <a:extLst>
              <a:ext uri="{FF2B5EF4-FFF2-40B4-BE49-F238E27FC236}">
                <a16:creationId xmlns:a16="http://schemas.microsoft.com/office/drawing/2014/main" id="{C0094A40-577A-468A-8E57-452554E7EA6E}"/>
              </a:ext>
            </a:extLst>
          </p:cNvPr>
          <p:cNvGrpSpPr/>
          <p:nvPr/>
        </p:nvGrpSpPr>
        <p:grpSpPr>
          <a:xfrm>
            <a:off x="1048265" y="2220798"/>
            <a:ext cx="6956425" cy="1058492"/>
            <a:chOff x="673100" y="1630449"/>
            <a:chExt cx="6956425" cy="1058492"/>
          </a:xfrm>
        </p:grpSpPr>
        <p:sp>
          <p:nvSpPr>
            <p:cNvPr id="12" name="isļiḑé">
              <a:extLst>
                <a:ext uri="{FF2B5EF4-FFF2-40B4-BE49-F238E27FC236}">
                  <a16:creationId xmlns:a16="http://schemas.microsoft.com/office/drawing/2014/main" id="{CA07E1ED-454A-405B-A26C-AA863BF14055}"/>
                </a:ext>
              </a:extLst>
            </p:cNvPr>
            <p:cNvSpPr txBox="1"/>
            <p:nvPr/>
          </p:nvSpPr>
          <p:spPr>
            <a:xfrm>
              <a:off x="673100" y="1630449"/>
              <a:ext cx="6956425" cy="10584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en-US" sz="2400" b="1" dirty="0" err="1">
                  <a:latin typeface="Century Gothic" panose="020B0502020202020204" pitchFamily="34" charset="0"/>
                </a:rPr>
                <a:t>order.jsp</a:t>
              </a:r>
              <a:endParaRPr lang="en-US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îṩľïḋé">
              <a:extLst>
                <a:ext uri="{FF2B5EF4-FFF2-40B4-BE49-F238E27FC236}">
                  <a16:creationId xmlns:a16="http://schemas.microsoft.com/office/drawing/2014/main" id="{56620B4E-CE7A-4ACD-99A5-8676EC467435}"/>
                </a:ext>
              </a:extLst>
            </p:cNvPr>
            <p:cNvSpPr/>
            <p:nvPr/>
          </p:nvSpPr>
          <p:spPr bwMode="auto">
            <a:xfrm>
              <a:off x="686664" y="2156936"/>
              <a:ext cx="3723235" cy="42133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1100" dirty="0">
                  <a:latin typeface="Century Gothic" panose="020B0502020202020204" pitchFamily="34" charset="0"/>
                </a:rPr>
                <a:t>장바구니에 추가한 상품을 주문할 수 있는 페이지입니다</a:t>
              </a:r>
              <a:r>
                <a:rPr lang="en-US" altLang="ko-KR" sz="1100" dirty="0">
                  <a:latin typeface="Century Gothic" panose="020B0502020202020204" pitchFamily="34" charset="0"/>
                </a:rPr>
                <a:t>.</a:t>
              </a:r>
              <a:endParaRPr lang="en-US" altLang="zh-CN" sz="1100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32C5D80A-1432-45C9-B105-80C6711C4D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162" y="1330134"/>
            <a:ext cx="8924764" cy="24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4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B4D1821-8E45-46E3-B295-8EC17B5E1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4" y="1739279"/>
            <a:ext cx="6595108" cy="369333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6F3C11F-9629-4748-9D2B-944D1A2594A1}"/>
              </a:ext>
            </a:extLst>
          </p:cNvPr>
          <p:cNvSpPr/>
          <p:nvPr/>
        </p:nvSpPr>
        <p:spPr>
          <a:xfrm>
            <a:off x="5645020" y="5215812"/>
            <a:ext cx="578498" cy="2167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590B885F-8C9C-4439-B342-5DFE1EAF4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3" y="1739280"/>
            <a:ext cx="6595108" cy="3904138"/>
          </a:xfrm>
          <a:prstGeom prst="rect">
            <a:avLst/>
          </a:prstGeom>
        </p:spPr>
      </p:pic>
      <p:sp>
        <p:nvSpPr>
          <p:cNvPr id="2" name="Group 1">
            <a:extLst>
              <a:ext uri="{FF2B5EF4-FFF2-40B4-BE49-F238E27FC236}">
                <a16:creationId xmlns:a16="http://schemas.microsoft.com/office/drawing/2014/main" id="{8F1699DC-B7FF-4920-A3A2-BAD1D219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Century Gothic" panose="020B0502020202020204" pitchFamily="34" charset="0"/>
              </a:rPr>
              <a:t>주문확정</a:t>
            </a:r>
            <a:endParaRPr lang="en-US" altLang="zh-CN" sz="2800" dirty="0">
              <a:latin typeface="Century Gothic" panose="020B0502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512C4F-798F-44FD-8EBD-79C583598A35}"/>
              </a:ext>
            </a:extLst>
          </p:cNvPr>
          <p:cNvSpPr/>
          <p:nvPr/>
        </p:nvSpPr>
        <p:spPr>
          <a:xfrm>
            <a:off x="4011" y="254669"/>
            <a:ext cx="912394" cy="91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7A3074-5F76-44F3-8473-B76E19A175E7}"/>
              </a:ext>
            </a:extLst>
          </p:cNvPr>
          <p:cNvSpPr/>
          <p:nvPr/>
        </p:nvSpPr>
        <p:spPr>
          <a:xfrm>
            <a:off x="4011" y="515353"/>
            <a:ext cx="772026" cy="40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ïsḷïḍe">
            <a:extLst>
              <a:ext uri="{FF2B5EF4-FFF2-40B4-BE49-F238E27FC236}">
                <a16:creationId xmlns:a16="http://schemas.microsoft.com/office/drawing/2014/main" id="{C0094A40-577A-468A-8E57-452554E7EA6E}"/>
              </a:ext>
            </a:extLst>
          </p:cNvPr>
          <p:cNvGrpSpPr/>
          <p:nvPr/>
        </p:nvGrpSpPr>
        <p:grpSpPr>
          <a:xfrm>
            <a:off x="1048265" y="2482566"/>
            <a:ext cx="6956425" cy="1058492"/>
            <a:chOff x="673100" y="1630449"/>
            <a:chExt cx="6956425" cy="1058492"/>
          </a:xfrm>
        </p:grpSpPr>
        <p:sp>
          <p:nvSpPr>
            <p:cNvPr id="12" name="isļiḑé">
              <a:extLst>
                <a:ext uri="{FF2B5EF4-FFF2-40B4-BE49-F238E27FC236}">
                  <a16:creationId xmlns:a16="http://schemas.microsoft.com/office/drawing/2014/main" id="{CA07E1ED-454A-405B-A26C-AA863BF14055}"/>
                </a:ext>
              </a:extLst>
            </p:cNvPr>
            <p:cNvSpPr txBox="1"/>
            <p:nvPr/>
          </p:nvSpPr>
          <p:spPr>
            <a:xfrm>
              <a:off x="673100" y="1630449"/>
              <a:ext cx="6956425" cy="10584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en-US" sz="2400" b="1" dirty="0" err="1">
                  <a:latin typeface="Century Gothic" panose="020B0502020202020204" pitchFamily="34" charset="0"/>
                </a:rPr>
                <a:t>processOrder.jsp</a:t>
              </a:r>
              <a:endParaRPr lang="en-US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îṩľïḋé">
              <a:extLst>
                <a:ext uri="{FF2B5EF4-FFF2-40B4-BE49-F238E27FC236}">
                  <a16:creationId xmlns:a16="http://schemas.microsoft.com/office/drawing/2014/main" id="{56620B4E-CE7A-4ACD-99A5-8676EC467435}"/>
                </a:ext>
              </a:extLst>
            </p:cNvPr>
            <p:cNvSpPr/>
            <p:nvPr/>
          </p:nvSpPr>
          <p:spPr bwMode="auto">
            <a:xfrm>
              <a:off x="673100" y="2156936"/>
              <a:ext cx="3723235" cy="42133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1100" dirty="0">
                  <a:latin typeface="Century Gothic" panose="020B0502020202020204" pitchFamily="34" charset="0"/>
                </a:rPr>
                <a:t>상품주문을 확정할 수 있는 페이지입니다</a:t>
              </a:r>
              <a:r>
                <a:rPr lang="en-US" altLang="ko-KR" sz="1100" dirty="0">
                  <a:latin typeface="Century Gothic" panose="020B0502020202020204" pitchFamily="34" charset="0"/>
                </a:rPr>
                <a:t>.</a:t>
              </a:r>
              <a:endParaRPr lang="en-US" altLang="zh-CN" sz="11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30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>
            <a:extLst>
              <a:ext uri="{FF2B5EF4-FFF2-40B4-BE49-F238E27FC236}">
                <a16:creationId xmlns:a16="http://schemas.microsoft.com/office/drawing/2014/main" id="{8F1699DC-B7FF-4920-A3A2-BAD1D219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Century Gothic"/>
              </a:rPr>
              <a:t>주문확인</a:t>
            </a:r>
            <a:endParaRPr lang="en-US" altLang="zh-CN" sz="2800" dirty="0">
              <a:latin typeface="Century Gothic" panose="020B0502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512C4F-798F-44FD-8EBD-79C583598A35}"/>
              </a:ext>
            </a:extLst>
          </p:cNvPr>
          <p:cNvSpPr/>
          <p:nvPr/>
        </p:nvSpPr>
        <p:spPr>
          <a:xfrm>
            <a:off x="4011" y="254669"/>
            <a:ext cx="912394" cy="91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7A3074-5F76-44F3-8473-B76E19A175E7}"/>
              </a:ext>
            </a:extLst>
          </p:cNvPr>
          <p:cNvSpPr/>
          <p:nvPr/>
        </p:nvSpPr>
        <p:spPr>
          <a:xfrm>
            <a:off x="4011" y="515353"/>
            <a:ext cx="772026" cy="40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ïsḷïḍe">
            <a:extLst>
              <a:ext uri="{FF2B5EF4-FFF2-40B4-BE49-F238E27FC236}">
                <a16:creationId xmlns:a16="http://schemas.microsoft.com/office/drawing/2014/main" id="{C0094A40-577A-468A-8E57-452554E7EA6E}"/>
              </a:ext>
            </a:extLst>
          </p:cNvPr>
          <p:cNvGrpSpPr/>
          <p:nvPr/>
        </p:nvGrpSpPr>
        <p:grpSpPr>
          <a:xfrm>
            <a:off x="1048265" y="2669488"/>
            <a:ext cx="6956425" cy="1132002"/>
            <a:chOff x="673100" y="1630449"/>
            <a:chExt cx="6956425" cy="1058492"/>
          </a:xfrm>
        </p:grpSpPr>
        <p:sp>
          <p:nvSpPr>
            <p:cNvPr id="12" name="isļiḑé">
              <a:extLst>
                <a:ext uri="{FF2B5EF4-FFF2-40B4-BE49-F238E27FC236}">
                  <a16:creationId xmlns:a16="http://schemas.microsoft.com/office/drawing/2014/main" id="{CA07E1ED-454A-405B-A26C-AA863BF14055}"/>
                </a:ext>
              </a:extLst>
            </p:cNvPr>
            <p:cNvSpPr txBox="1"/>
            <p:nvPr/>
          </p:nvSpPr>
          <p:spPr>
            <a:xfrm>
              <a:off x="673100" y="1630449"/>
              <a:ext cx="6956425" cy="10584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en-US" sz="2400" b="1" dirty="0" err="1">
                  <a:latin typeface="Century Gothic" panose="020B0502020202020204" pitchFamily="34" charset="0"/>
                </a:rPr>
                <a:t>ViewOrders.jsp</a:t>
              </a:r>
              <a:endParaRPr lang="en-US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îṩľïḋé">
              <a:extLst>
                <a:ext uri="{FF2B5EF4-FFF2-40B4-BE49-F238E27FC236}">
                  <a16:creationId xmlns:a16="http://schemas.microsoft.com/office/drawing/2014/main" id="{56620B4E-CE7A-4ACD-99A5-8676EC467435}"/>
                </a:ext>
              </a:extLst>
            </p:cNvPr>
            <p:cNvSpPr/>
            <p:nvPr/>
          </p:nvSpPr>
          <p:spPr bwMode="auto">
            <a:xfrm>
              <a:off x="673100" y="2159695"/>
              <a:ext cx="3723235" cy="26134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1100" dirty="0">
                  <a:latin typeface="Century Gothic" panose="020B0502020202020204" pitchFamily="34" charset="0"/>
                </a:rPr>
                <a:t>주문목록을 확인할 수 있는 페이지입니다</a:t>
              </a:r>
              <a:r>
                <a:rPr lang="en-US" altLang="ko-KR" sz="1100" dirty="0">
                  <a:latin typeface="Century Gothic" panose="020B0502020202020204" pitchFamily="34" charset="0"/>
                </a:rPr>
                <a:t>.</a:t>
              </a:r>
              <a:endParaRPr lang="en-US" altLang="zh-CN" sz="1100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9D6B2D4-D54E-4DD9-A904-415856C52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84" y="1400830"/>
            <a:ext cx="6774611" cy="4801320"/>
          </a:xfrm>
          <a:prstGeom prst="rect">
            <a:avLst/>
          </a:prstGeom>
        </p:spPr>
      </p:pic>
      <p:pic>
        <p:nvPicPr>
          <p:cNvPr id="9" name="그림 8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99DB48C0-009D-467F-A094-5C966CB2F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84" y="1174441"/>
            <a:ext cx="6956425" cy="450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4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E888A88-342E-4F1D-B1C4-522A95030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59" y="1748909"/>
            <a:ext cx="7019500" cy="4147352"/>
          </a:xfrm>
          <a:prstGeom prst="rect">
            <a:avLst/>
          </a:prstGeom>
        </p:spPr>
      </p:pic>
      <p:sp>
        <p:nvSpPr>
          <p:cNvPr id="2" name="Group 1">
            <a:extLst>
              <a:ext uri="{FF2B5EF4-FFF2-40B4-BE49-F238E27FC236}">
                <a16:creationId xmlns:a16="http://schemas.microsoft.com/office/drawing/2014/main" id="{8F1699DC-B7FF-4920-A3A2-BAD1D219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Century Gothic"/>
              </a:rPr>
              <a:t>리뷰</a:t>
            </a:r>
            <a:endParaRPr lang="en-US" altLang="zh-CN" sz="2800" dirty="0">
              <a:latin typeface="Century Gothic" panose="020B0502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512C4F-798F-44FD-8EBD-79C583598A35}"/>
              </a:ext>
            </a:extLst>
          </p:cNvPr>
          <p:cNvSpPr/>
          <p:nvPr/>
        </p:nvSpPr>
        <p:spPr>
          <a:xfrm>
            <a:off x="4011" y="254669"/>
            <a:ext cx="912394" cy="91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7A3074-5F76-44F3-8473-B76E19A175E7}"/>
              </a:ext>
            </a:extLst>
          </p:cNvPr>
          <p:cNvSpPr/>
          <p:nvPr/>
        </p:nvSpPr>
        <p:spPr>
          <a:xfrm>
            <a:off x="4011" y="515353"/>
            <a:ext cx="772026" cy="40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0A5EAD7-7086-44E3-B1B6-84C67E6E98F9}"/>
              </a:ext>
            </a:extLst>
          </p:cNvPr>
          <p:cNvGrpSpPr/>
          <p:nvPr/>
        </p:nvGrpSpPr>
        <p:grpSpPr>
          <a:xfrm>
            <a:off x="1048265" y="2220798"/>
            <a:ext cx="6983551" cy="2660278"/>
            <a:chOff x="1191955" y="2191615"/>
            <a:chExt cx="6983551" cy="2660278"/>
          </a:xfrm>
        </p:grpSpPr>
        <p:grpSp>
          <p:nvGrpSpPr>
            <p:cNvPr id="6" name="ïsḷïḍe">
              <a:extLst>
                <a:ext uri="{FF2B5EF4-FFF2-40B4-BE49-F238E27FC236}">
                  <a16:creationId xmlns:a16="http://schemas.microsoft.com/office/drawing/2014/main" id="{2B160A9E-FA83-425C-A886-38526D90C6F9}"/>
                </a:ext>
              </a:extLst>
            </p:cNvPr>
            <p:cNvGrpSpPr/>
            <p:nvPr/>
          </p:nvGrpSpPr>
          <p:grpSpPr>
            <a:xfrm>
              <a:off x="1219080" y="3793401"/>
              <a:ext cx="6956426" cy="1058492"/>
              <a:chOff x="686662" y="1168385"/>
              <a:chExt cx="6956426" cy="1058492"/>
            </a:xfrm>
          </p:grpSpPr>
          <p:sp>
            <p:nvSpPr>
              <p:cNvPr id="7" name="isļiḑé">
                <a:extLst>
                  <a:ext uri="{FF2B5EF4-FFF2-40B4-BE49-F238E27FC236}">
                    <a16:creationId xmlns:a16="http://schemas.microsoft.com/office/drawing/2014/main" id="{D4FD6D86-23D7-47F5-9D55-C5FA620B8B9A}"/>
                  </a:ext>
                </a:extLst>
              </p:cNvPr>
              <p:cNvSpPr txBox="1"/>
              <p:nvPr/>
            </p:nvSpPr>
            <p:spPr>
              <a:xfrm>
                <a:off x="686663" y="1168385"/>
                <a:ext cx="6956425" cy="10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400" b="1" dirty="0" err="1">
                    <a:latin typeface="Century Gothic" panose="020B0502020202020204" pitchFamily="34" charset="0"/>
                  </a:rPr>
                  <a:t>view.jsp</a:t>
                </a:r>
                <a:endParaRPr lang="en-US" sz="24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îṩľïḋé">
                <a:extLst>
                  <a:ext uri="{FF2B5EF4-FFF2-40B4-BE49-F238E27FC236}">
                    <a16:creationId xmlns:a16="http://schemas.microsoft.com/office/drawing/2014/main" id="{0D422A8C-E5DC-40B8-B29F-85C1540D1FF7}"/>
                  </a:ext>
                </a:extLst>
              </p:cNvPr>
              <p:cNvSpPr/>
              <p:nvPr/>
            </p:nvSpPr>
            <p:spPr bwMode="auto">
              <a:xfrm>
                <a:off x="686662" y="1783204"/>
                <a:ext cx="2848539" cy="4436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1100" dirty="0">
                    <a:latin typeface="Century Gothic" panose="020B0502020202020204" pitchFamily="34" charset="0"/>
                  </a:rPr>
                  <a:t>등록된 리뷰의 상세 정보를 확인할 수 있는 페이지입니다</a:t>
                </a:r>
                <a:r>
                  <a:rPr lang="en-US" altLang="ko-KR" sz="1100" dirty="0">
                    <a:latin typeface="Century Gothic" panose="020B0502020202020204" pitchFamily="34" charset="0"/>
                  </a:rPr>
                  <a:t>.</a:t>
                </a:r>
                <a:endParaRPr lang="en-US" altLang="zh-CN" sz="11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8" name="ïsḷïḍe">
              <a:extLst>
                <a:ext uri="{FF2B5EF4-FFF2-40B4-BE49-F238E27FC236}">
                  <a16:creationId xmlns:a16="http://schemas.microsoft.com/office/drawing/2014/main" id="{B133E31B-3CDC-4FE2-87E0-5F7D97591250}"/>
                </a:ext>
              </a:extLst>
            </p:cNvPr>
            <p:cNvGrpSpPr/>
            <p:nvPr/>
          </p:nvGrpSpPr>
          <p:grpSpPr>
            <a:xfrm>
              <a:off x="1191955" y="2191615"/>
              <a:ext cx="6956425" cy="1058492"/>
              <a:chOff x="673100" y="1630449"/>
              <a:chExt cx="6956425" cy="1058492"/>
            </a:xfrm>
          </p:grpSpPr>
          <p:sp>
            <p:nvSpPr>
              <p:cNvPr id="29" name="isļiḑé">
                <a:extLst>
                  <a:ext uri="{FF2B5EF4-FFF2-40B4-BE49-F238E27FC236}">
                    <a16:creationId xmlns:a16="http://schemas.microsoft.com/office/drawing/2014/main" id="{63984E2D-D2BC-4878-8AAC-232DCBDAC3CB}"/>
                  </a:ext>
                </a:extLst>
              </p:cNvPr>
              <p:cNvSpPr txBox="1"/>
              <p:nvPr/>
            </p:nvSpPr>
            <p:spPr>
              <a:xfrm>
                <a:off x="673100" y="1630449"/>
                <a:ext cx="6956425" cy="10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400" b="1" dirty="0" err="1">
                    <a:latin typeface="Century Gothic" panose="020B0502020202020204" pitchFamily="34" charset="0"/>
                  </a:rPr>
                  <a:t>review.jsp</a:t>
                </a:r>
                <a:endParaRPr lang="en-US" sz="24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îṩľïḋé">
                <a:extLst>
                  <a:ext uri="{FF2B5EF4-FFF2-40B4-BE49-F238E27FC236}">
                    <a16:creationId xmlns:a16="http://schemas.microsoft.com/office/drawing/2014/main" id="{E154BDE6-F4E2-41DD-A891-9023FF9D7BEE}"/>
                  </a:ext>
                </a:extLst>
              </p:cNvPr>
              <p:cNvSpPr/>
              <p:nvPr/>
            </p:nvSpPr>
            <p:spPr bwMode="auto">
              <a:xfrm>
                <a:off x="673100" y="2176111"/>
                <a:ext cx="3270475" cy="31804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1100" dirty="0">
                    <a:latin typeface="Century Gothic" panose="020B0502020202020204" pitchFamily="34" charset="0"/>
                  </a:rPr>
                  <a:t>등록된 리뷰를 확인할 수 있는 페이지입니다</a:t>
                </a:r>
                <a:r>
                  <a:rPr lang="en-US" altLang="ko-KR" sz="1100" dirty="0">
                    <a:latin typeface="Century Gothic" panose="020B0502020202020204" pitchFamily="34" charset="0"/>
                  </a:rPr>
                  <a:t>.</a:t>
                </a:r>
                <a:endParaRPr lang="en-US" altLang="zh-CN" sz="1100" dirty="0"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ABBCED13-8C2B-44CD-8190-203931C01217}"/>
              </a:ext>
            </a:extLst>
          </p:cNvPr>
          <p:cNvSpPr/>
          <p:nvPr/>
        </p:nvSpPr>
        <p:spPr>
          <a:xfrm>
            <a:off x="6096000" y="2735143"/>
            <a:ext cx="1256626" cy="380677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B7A4BD8-9FF9-445F-9CD9-80D11BF36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59" y="1748909"/>
            <a:ext cx="7019500" cy="411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0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5F07987-AF31-4867-B949-5D100BCF4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58" y="1748909"/>
            <a:ext cx="7027075" cy="4147352"/>
          </a:xfrm>
          <a:prstGeom prst="rect">
            <a:avLst/>
          </a:prstGeom>
        </p:spPr>
      </p:pic>
      <p:sp>
        <p:nvSpPr>
          <p:cNvPr id="2" name="Group 1">
            <a:extLst>
              <a:ext uri="{FF2B5EF4-FFF2-40B4-BE49-F238E27FC236}">
                <a16:creationId xmlns:a16="http://schemas.microsoft.com/office/drawing/2014/main" id="{8F1699DC-B7FF-4920-A3A2-BAD1D219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Century Gothic" panose="020B0502020202020204" pitchFamily="34" charset="0"/>
              </a:rPr>
              <a:t>리뷰작성</a:t>
            </a:r>
            <a:endParaRPr lang="en-US" altLang="zh-CN" sz="2800" dirty="0">
              <a:latin typeface="Century Gothic" panose="020B0502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512C4F-798F-44FD-8EBD-79C583598A35}"/>
              </a:ext>
            </a:extLst>
          </p:cNvPr>
          <p:cNvSpPr/>
          <p:nvPr/>
        </p:nvSpPr>
        <p:spPr>
          <a:xfrm>
            <a:off x="4011" y="254669"/>
            <a:ext cx="912394" cy="91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7A3074-5F76-44F3-8473-B76E19A175E7}"/>
              </a:ext>
            </a:extLst>
          </p:cNvPr>
          <p:cNvSpPr/>
          <p:nvPr/>
        </p:nvSpPr>
        <p:spPr>
          <a:xfrm>
            <a:off x="4011" y="515353"/>
            <a:ext cx="772026" cy="40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0A5EAD7-7086-44E3-B1B6-84C67E6E98F9}"/>
              </a:ext>
            </a:extLst>
          </p:cNvPr>
          <p:cNvGrpSpPr/>
          <p:nvPr/>
        </p:nvGrpSpPr>
        <p:grpSpPr>
          <a:xfrm>
            <a:off x="1048265" y="2220798"/>
            <a:ext cx="6983551" cy="2712272"/>
            <a:chOff x="1191955" y="2191615"/>
            <a:chExt cx="6983551" cy="2712272"/>
          </a:xfrm>
        </p:grpSpPr>
        <p:grpSp>
          <p:nvGrpSpPr>
            <p:cNvPr id="6" name="ïsḷïḍe">
              <a:extLst>
                <a:ext uri="{FF2B5EF4-FFF2-40B4-BE49-F238E27FC236}">
                  <a16:creationId xmlns:a16="http://schemas.microsoft.com/office/drawing/2014/main" id="{2B160A9E-FA83-425C-A886-38526D90C6F9}"/>
                </a:ext>
              </a:extLst>
            </p:cNvPr>
            <p:cNvGrpSpPr/>
            <p:nvPr/>
          </p:nvGrpSpPr>
          <p:grpSpPr>
            <a:xfrm>
              <a:off x="1219081" y="3793401"/>
              <a:ext cx="6956425" cy="1110486"/>
              <a:chOff x="686663" y="1168385"/>
              <a:chExt cx="6956425" cy="1110486"/>
            </a:xfrm>
          </p:grpSpPr>
          <p:sp>
            <p:nvSpPr>
              <p:cNvPr id="7" name="isļiḑé">
                <a:extLst>
                  <a:ext uri="{FF2B5EF4-FFF2-40B4-BE49-F238E27FC236}">
                    <a16:creationId xmlns:a16="http://schemas.microsoft.com/office/drawing/2014/main" id="{D4FD6D86-23D7-47F5-9D55-C5FA620B8B9A}"/>
                  </a:ext>
                </a:extLst>
              </p:cNvPr>
              <p:cNvSpPr txBox="1"/>
              <p:nvPr/>
            </p:nvSpPr>
            <p:spPr>
              <a:xfrm>
                <a:off x="686663" y="1168385"/>
                <a:ext cx="6956425" cy="10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400" b="1" dirty="0" err="1">
                    <a:latin typeface="Century Gothic" panose="020B0502020202020204" pitchFamily="34" charset="0"/>
                  </a:rPr>
                  <a:t>writeAction.jsp</a:t>
                </a:r>
                <a:endParaRPr lang="en-US" sz="24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îṩľïḋé">
                <a:extLst>
                  <a:ext uri="{FF2B5EF4-FFF2-40B4-BE49-F238E27FC236}">
                    <a16:creationId xmlns:a16="http://schemas.microsoft.com/office/drawing/2014/main" id="{0D422A8C-E5DC-40B8-B29F-85C1540D1FF7}"/>
                  </a:ext>
                </a:extLst>
              </p:cNvPr>
              <p:cNvSpPr/>
              <p:nvPr/>
            </p:nvSpPr>
            <p:spPr bwMode="auto">
              <a:xfrm>
                <a:off x="686663" y="1783204"/>
                <a:ext cx="3122721" cy="49566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ko-KR" altLang="en-US" sz="1100" dirty="0">
                    <a:latin typeface="Century Gothic" panose="020B0502020202020204" pitchFamily="34" charset="0"/>
                  </a:rPr>
                  <a:t>리뷰 작성과 작성된 리뷰에 대한 유효성을 검사하는 페이지입니다</a:t>
                </a:r>
                <a:r>
                  <a:rPr lang="en-US" altLang="ko-KR" sz="1100" dirty="0">
                    <a:latin typeface="Century Gothic" panose="020B0502020202020204" pitchFamily="34" charset="0"/>
                  </a:rPr>
                  <a:t>.</a:t>
                </a:r>
                <a:endParaRPr lang="en-US" altLang="zh-CN" sz="11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8" name="ïsḷïḍe">
              <a:extLst>
                <a:ext uri="{FF2B5EF4-FFF2-40B4-BE49-F238E27FC236}">
                  <a16:creationId xmlns:a16="http://schemas.microsoft.com/office/drawing/2014/main" id="{B133E31B-3CDC-4FE2-87E0-5F7D97591250}"/>
                </a:ext>
              </a:extLst>
            </p:cNvPr>
            <p:cNvGrpSpPr/>
            <p:nvPr/>
          </p:nvGrpSpPr>
          <p:grpSpPr>
            <a:xfrm>
              <a:off x="1191955" y="2191615"/>
              <a:ext cx="6956425" cy="1058492"/>
              <a:chOff x="673100" y="1630449"/>
              <a:chExt cx="6956425" cy="1058492"/>
            </a:xfrm>
          </p:grpSpPr>
          <p:sp>
            <p:nvSpPr>
              <p:cNvPr id="29" name="isļiḑé">
                <a:extLst>
                  <a:ext uri="{FF2B5EF4-FFF2-40B4-BE49-F238E27FC236}">
                    <a16:creationId xmlns:a16="http://schemas.microsoft.com/office/drawing/2014/main" id="{63984E2D-D2BC-4878-8AAC-232DCBDAC3CB}"/>
                  </a:ext>
                </a:extLst>
              </p:cNvPr>
              <p:cNvSpPr txBox="1"/>
              <p:nvPr/>
            </p:nvSpPr>
            <p:spPr>
              <a:xfrm>
                <a:off x="673100" y="1630449"/>
                <a:ext cx="6956425" cy="10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400" b="1" dirty="0" err="1">
                    <a:latin typeface="Century Gothic" panose="020B0502020202020204" pitchFamily="34" charset="0"/>
                  </a:rPr>
                  <a:t>write.jsp</a:t>
                </a:r>
                <a:endParaRPr lang="en-US" sz="24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îṩľïḋé">
                <a:extLst>
                  <a:ext uri="{FF2B5EF4-FFF2-40B4-BE49-F238E27FC236}">
                    <a16:creationId xmlns:a16="http://schemas.microsoft.com/office/drawing/2014/main" id="{E154BDE6-F4E2-41DD-A891-9023FF9D7BEE}"/>
                  </a:ext>
                </a:extLst>
              </p:cNvPr>
              <p:cNvSpPr/>
              <p:nvPr/>
            </p:nvSpPr>
            <p:spPr bwMode="auto">
              <a:xfrm>
                <a:off x="677195" y="2217051"/>
                <a:ext cx="3270475" cy="31804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1100" dirty="0">
                    <a:latin typeface="Century Gothic" panose="020B0502020202020204" pitchFamily="34" charset="0"/>
                  </a:rPr>
                  <a:t>상품에 관한 리뷰를 작성할 수 있는 페이지입니다</a:t>
                </a:r>
                <a:r>
                  <a:rPr lang="en-US" altLang="ko-KR" sz="1100" dirty="0">
                    <a:latin typeface="Century Gothic" panose="020B0502020202020204" pitchFamily="34" charset="0"/>
                  </a:rPr>
                  <a:t>.</a:t>
                </a:r>
                <a:endParaRPr lang="en-US" altLang="zh-CN" sz="1100" dirty="0"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0AE3A616-4B03-43DD-9FF6-5D42F2AB24B0}"/>
              </a:ext>
            </a:extLst>
          </p:cNvPr>
          <p:cNvSpPr/>
          <p:nvPr/>
        </p:nvSpPr>
        <p:spPr>
          <a:xfrm>
            <a:off x="10163116" y="5270001"/>
            <a:ext cx="1022120" cy="39189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E02DF6F1-8D11-450C-AA74-544FE25E2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872" y="1750730"/>
            <a:ext cx="7027075" cy="4147352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6E8C9EF6-89A5-463D-A656-57103C7522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0"/>
          <a:stretch/>
        </p:blipFill>
        <p:spPr>
          <a:xfrm>
            <a:off x="1075391" y="2798895"/>
            <a:ext cx="4831598" cy="2651990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7F9836B1-2626-4C26-8198-7A53C0582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6" b="39525"/>
          <a:stretch/>
        </p:blipFill>
        <p:spPr>
          <a:xfrm>
            <a:off x="6009026" y="2109161"/>
            <a:ext cx="5607300" cy="378710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3DD143B-72A0-4905-A1FF-75BD554C3F8D}"/>
              </a:ext>
            </a:extLst>
          </p:cNvPr>
          <p:cNvSpPr/>
          <p:nvPr/>
        </p:nvSpPr>
        <p:spPr>
          <a:xfrm>
            <a:off x="5678046" y="4598143"/>
            <a:ext cx="378573" cy="13112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96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22A95993-0E28-4C91-8C32-4F8706FAB8C4}"/>
              </a:ext>
            </a:extLst>
          </p:cNvPr>
          <p:cNvSpPr/>
          <p:nvPr/>
        </p:nvSpPr>
        <p:spPr>
          <a:xfrm rot="10800000">
            <a:off x="4900108" y="0"/>
            <a:ext cx="7291892" cy="3072069"/>
          </a:xfrm>
          <a:prstGeom prst="rtTriangle">
            <a:avLst/>
          </a:prstGeom>
          <a:solidFill>
            <a:schemeClr val="tx2">
              <a:lumMod val="75000"/>
              <a:alpha val="74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향수 일러스트 모음 (샤넬 &amp;amp; 디오르 향수 그림) : 네이버 블로그">
            <a:extLst>
              <a:ext uri="{FF2B5EF4-FFF2-40B4-BE49-F238E27FC236}">
                <a16:creationId xmlns:a16="http://schemas.microsoft.com/office/drawing/2014/main" id="{9F7533EA-D483-4DEC-BA96-3FE6DE2309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" t="9850" r="5914" b="6636"/>
          <a:stretch/>
        </p:blipFill>
        <p:spPr bwMode="auto">
          <a:xfrm>
            <a:off x="1863347" y="544934"/>
            <a:ext cx="3750827" cy="533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41195C0-C5CB-4AEF-8FDD-4D6CE0020A5C}"/>
              </a:ext>
            </a:extLst>
          </p:cNvPr>
          <p:cNvGrpSpPr/>
          <p:nvPr/>
        </p:nvGrpSpPr>
        <p:grpSpPr>
          <a:xfrm>
            <a:off x="4272749" y="-478256"/>
            <a:ext cx="3028950" cy="3114675"/>
            <a:chOff x="3054665" y="-39483"/>
            <a:chExt cx="3577116" cy="4315730"/>
          </a:xfrm>
        </p:grpSpPr>
        <p:cxnSp>
          <p:nvCxnSpPr>
            <p:cNvPr id="5" name="Group 4">
              <a:extLst>
                <a:ext uri="{FF2B5EF4-FFF2-40B4-BE49-F238E27FC236}">
                  <a16:creationId xmlns:a16="http://schemas.microsoft.com/office/drawing/2014/main" id="{30D09C4F-DDD7-4353-B725-99BF5314F44C}"/>
                </a:ext>
              </a:extLst>
            </p:cNvPr>
            <p:cNvCxnSpPr/>
            <p:nvPr/>
          </p:nvCxnSpPr>
          <p:spPr>
            <a:xfrm flipH="1">
              <a:off x="4772025" y="0"/>
              <a:ext cx="1323975" cy="179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roup 5">
              <a:extLst>
                <a:ext uri="{FF2B5EF4-FFF2-40B4-BE49-F238E27FC236}">
                  <a16:creationId xmlns:a16="http://schemas.microsoft.com/office/drawing/2014/main" id="{6F7A5FB2-D342-47A2-BDBB-11EEFC7ED0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4012" y="228600"/>
              <a:ext cx="661989" cy="895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roup 6">
              <a:extLst>
                <a:ext uri="{FF2B5EF4-FFF2-40B4-BE49-F238E27FC236}">
                  <a16:creationId xmlns:a16="http://schemas.microsoft.com/office/drawing/2014/main" id="{E3F2E6B4-B889-4781-93BD-F6BF2B50AED7}"/>
                </a:ext>
              </a:extLst>
            </p:cNvPr>
            <p:cNvCxnSpPr/>
            <p:nvPr/>
          </p:nvCxnSpPr>
          <p:spPr>
            <a:xfrm flipH="1">
              <a:off x="4519612" y="771525"/>
              <a:ext cx="1323975" cy="179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roup 7">
              <a:extLst>
                <a:ext uri="{FF2B5EF4-FFF2-40B4-BE49-F238E27FC236}">
                  <a16:creationId xmlns:a16="http://schemas.microsoft.com/office/drawing/2014/main" id="{5870E113-09EB-4B26-85D3-3A69732E3C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0542" y="762000"/>
              <a:ext cx="1731059" cy="2341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roup 8">
              <a:extLst>
                <a:ext uri="{FF2B5EF4-FFF2-40B4-BE49-F238E27FC236}">
                  <a16:creationId xmlns:a16="http://schemas.microsoft.com/office/drawing/2014/main" id="{F29ADDC0-FB7D-4993-84AC-8575C38780D5}"/>
                </a:ext>
              </a:extLst>
            </p:cNvPr>
            <p:cNvCxnSpPr/>
            <p:nvPr/>
          </p:nvCxnSpPr>
          <p:spPr>
            <a:xfrm flipH="1">
              <a:off x="5307806" y="0"/>
              <a:ext cx="1323975" cy="179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roup 9">
              <a:extLst>
                <a:ext uri="{FF2B5EF4-FFF2-40B4-BE49-F238E27FC236}">
                  <a16:creationId xmlns:a16="http://schemas.microsoft.com/office/drawing/2014/main" id="{B45E3366-5ECE-4345-90C1-1FC58A7BE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4665" y="1554046"/>
              <a:ext cx="2012693" cy="2722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roup 10">
              <a:extLst>
                <a:ext uri="{FF2B5EF4-FFF2-40B4-BE49-F238E27FC236}">
                  <a16:creationId xmlns:a16="http://schemas.microsoft.com/office/drawing/2014/main" id="{2AB780BE-9BEB-47F3-99F6-D324B721D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317" y="-39483"/>
              <a:ext cx="661989" cy="895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roup 11">
              <a:extLst>
                <a:ext uri="{FF2B5EF4-FFF2-40B4-BE49-F238E27FC236}">
                  <a16:creationId xmlns:a16="http://schemas.microsoft.com/office/drawing/2014/main" id="{DC134401-39DE-4A43-BAE0-A82AB11A4AC7}"/>
                </a:ext>
              </a:extLst>
            </p:cNvPr>
            <p:cNvCxnSpPr/>
            <p:nvPr/>
          </p:nvCxnSpPr>
          <p:spPr>
            <a:xfrm flipH="1">
              <a:off x="4787502" y="1134858"/>
              <a:ext cx="1323975" cy="179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4CA4A0-4804-4722-AB75-D36240A419B7}"/>
              </a:ext>
            </a:extLst>
          </p:cNvPr>
          <p:cNvGrpSpPr/>
          <p:nvPr/>
        </p:nvGrpSpPr>
        <p:grpSpPr>
          <a:xfrm>
            <a:off x="150395" y="3940844"/>
            <a:ext cx="4038600" cy="4152900"/>
            <a:chOff x="3054665" y="-39483"/>
            <a:chExt cx="3577116" cy="4315730"/>
          </a:xfrm>
        </p:grpSpPr>
        <p:cxnSp>
          <p:nvCxnSpPr>
            <p:cNvPr id="14" name="Group 13">
              <a:extLst>
                <a:ext uri="{FF2B5EF4-FFF2-40B4-BE49-F238E27FC236}">
                  <a16:creationId xmlns:a16="http://schemas.microsoft.com/office/drawing/2014/main" id="{ED89DF2F-846D-453F-A3BB-595690D24BA4}"/>
                </a:ext>
              </a:extLst>
            </p:cNvPr>
            <p:cNvCxnSpPr/>
            <p:nvPr/>
          </p:nvCxnSpPr>
          <p:spPr>
            <a:xfrm flipH="1">
              <a:off x="4772025" y="0"/>
              <a:ext cx="1323975" cy="179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roup 14">
              <a:extLst>
                <a:ext uri="{FF2B5EF4-FFF2-40B4-BE49-F238E27FC236}">
                  <a16:creationId xmlns:a16="http://schemas.microsoft.com/office/drawing/2014/main" id="{9BBB3092-4C99-480C-80CB-C0A50EC72A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4012" y="228600"/>
              <a:ext cx="661989" cy="895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roup 15">
              <a:extLst>
                <a:ext uri="{FF2B5EF4-FFF2-40B4-BE49-F238E27FC236}">
                  <a16:creationId xmlns:a16="http://schemas.microsoft.com/office/drawing/2014/main" id="{17C81194-55F6-4701-88CB-522D9C62D37A}"/>
                </a:ext>
              </a:extLst>
            </p:cNvPr>
            <p:cNvCxnSpPr/>
            <p:nvPr/>
          </p:nvCxnSpPr>
          <p:spPr>
            <a:xfrm flipH="1">
              <a:off x="4519612" y="771525"/>
              <a:ext cx="1323975" cy="179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roup 16">
              <a:extLst>
                <a:ext uri="{FF2B5EF4-FFF2-40B4-BE49-F238E27FC236}">
                  <a16:creationId xmlns:a16="http://schemas.microsoft.com/office/drawing/2014/main" id="{9383E080-C638-47EC-BC98-610985BA7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0542" y="762000"/>
              <a:ext cx="1731059" cy="2341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roup 17">
              <a:extLst>
                <a:ext uri="{FF2B5EF4-FFF2-40B4-BE49-F238E27FC236}">
                  <a16:creationId xmlns:a16="http://schemas.microsoft.com/office/drawing/2014/main" id="{4099CEAC-E65D-465D-96C1-EE6E4560FD0E}"/>
                </a:ext>
              </a:extLst>
            </p:cNvPr>
            <p:cNvCxnSpPr/>
            <p:nvPr/>
          </p:nvCxnSpPr>
          <p:spPr>
            <a:xfrm flipH="1">
              <a:off x="5307806" y="0"/>
              <a:ext cx="1323975" cy="179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roup 18">
              <a:extLst>
                <a:ext uri="{FF2B5EF4-FFF2-40B4-BE49-F238E27FC236}">
                  <a16:creationId xmlns:a16="http://schemas.microsoft.com/office/drawing/2014/main" id="{113C594D-C5CA-4079-838E-BA3FE4529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4665" y="1554046"/>
              <a:ext cx="2012693" cy="2722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roup 19">
              <a:extLst>
                <a:ext uri="{FF2B5EF4-FFF2-40B4-BE49-F238E27FC236}">
                  <a16:creationId xmlns:a16="http://schemas.microsoft.com/office/drawing/2014/main" id="{68B5BC15-F49C-45BE-9DF1-B77A220ECF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317" y="-39483"/>
              <a:ext cx="661989" cy="895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roup 20">
              <a:extLst>
                <a:ext uri="{FF2B5EF4-FFF2-40B4-BE49-F238E27FC236}">
                  <a16:creationId xmlns:a16="http://schemas.microsoft.com/office/drawing/2014/main" id="{806E6D80-677B-4808-9899-EE68BB014F2D}"/>
                </a:ext>
              </a:extLst>
            </p:cNvPr>
            <p:cNvCxnSpPr/>
            <p:nvPr/>
          </p:nvCxnSpPr>
          <p:spPr>
            <a:xfrm flipH="1">
              <a:off x="4787502" y="1134858"/>
              <a:ext cx="1323975" cy="179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6C782E-ED48-4AD4-9E6B-C63D935DED48}"/>
              </a:ext>
            </a:extLst>
          </p:cNvPr>
          <p:cNvGrpSpPr/>
          <p:nvPr/>
        </p:nvGrpSpPr>
        <p:grpSpPr>
          <a:xfrm>
            <a:off x="1757307" y="2566093"/>
            <a:ext cx="4214906" cy="980444"/>
            <a:chOff x="850711" y="792526"/>
            <a:chExt cx="4214906" cy="980444"/>
          </a:xfrm>
        </p:grpSpPr>
        <p:sp>
          <p:nvSpPr>
            <p:cNvPr id="23" name="işliďe">
              <a:extLst>
                <a:ext uri="{FF2B5EF4-FFF2-40B4-BE49-F238E27FC236}">
                  <a16:creationId xmlns:a16="http://schemas.microsoft.com/office/drawing/2014/main" id="{28728E68-CDFD-4D53-9184-67B232E3F682}"/>
                </a:ext>
              </a:extLst>
            </p:cNvPr>
            <p:cNvSpPr/>
            <p:nvPr/>
          </p:nvSpPr>
          <p:spPr>
            <a:xfrm>
              <a:off x="850711" y="1000844"/>
              <a:ext cx="4214906" cy="772126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Arial" panose="02030504000101010101" pitchFamily="18" charset="-127"/>
                </a:rPr>
                <a:t>Perfume</a:t>
              </a:r>
            </a:p>
          </p:txBody>
        </p:sp>
        <p:sp>
          <p:nvSpPr>
            <p:cNvPr id="24" name="more-options_17764">
              <a:extLst>
                <a:ext uri="{FF2B5EF4-FFF2-40B4-BE49-F238E27FC236}">
                  <a16:creationId xmlns:a16="http://schemas.microsoft.com/office/drawing/2014/main" id="{58D904EE-EB0B-4D85-8E66-FE06D602D9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49795" y="792526"/>
              <a:ext cx="609685" cy="132977"/>
            </a:xfrm>
            <a:custGeom>
              <a:avLst/>
              <a:gdLst>
                <a:gd name="connsiteX0" fmla="*/ 538132 w 604040"/>
                <a:gd name="connsiteY0" fmla="*/ 0 h 131746"/>
                <a:gd name="connsiteX1" fmla="*/ 604040 w 604040"/>
                <a:gd name="connsiteY1" fmla="*/ 65873 h 131746"/>
                <a:gd name="connsiteX2" fmla="*/ 538132 w 604040"/>
                <a:gd name="connsiteY2" fmla="*/ 131746 h 131746"/>
                <a:gd name="connsiteX3" fmla="*/ 472224 w 604040"/>
                <a:gd name="connsiteY3" fmla="*/ 65873 h 131746"/>
                <a:gd name="connsiteX4" fmla="*/ 538132 w 604040"/>
                <a:gd name="connsiteY4" fmla="*/ 0 h 131746"/>
                <a:gd name="connsiteX5" fmla="*/ 298350 w 604040"/>
                <a:gd name="connsiteY5" fmla="*/ 0 h 131746"/>
                <a:gd name="connsiteX6" fmla="*/ 364258 w 604040"/>
                <a:gd name="connsiteY6" fmla="*/ 65873 h 131746"/>
                <a:gd name="connsiteX7" fmla="*/ 298350 w 604040"/>
                <a:gd name="connsiteY7" fmla="*/ 131746 h 131746"/>
                <a:gd name="connsiteX8" fmla="*/ 232442 w 604040"/>
                <a:gd name="connsiteY8" fmla="*/ 65873 h 131746"/>
                <a:gd name="connsiteX9" fmla="*/ 298350 w 604040"/>
                <a:gd name="connsiteY9" fmla="*/ 0 h 131746"/>
                <a:gd name="connsiteX10" fmla="*/ 65979 w 604040"/>
                <a:gd name="connsiteY10" fmla="*/ 0 h 131746"/>
                <a:gd name="connsiteX11" fmla="*/ 131958 w 604040"/>
                <a:gd name="connsiteY11" fmla="*/ 65873 h 131746"/>
                <a:gd name="connsiteX12" fmla="*/ 65979 w 604040"/>
                <a:gd name="connsiteY12" fmla="*/ 131746 h 131746"/>
                <a:gd name="connsiteX13" fmla="*/ 0 w 604040"/>
                <a:gd name="connsiteY13" fmla="*/ 65873 h 131746"/>
                <a:gd name="connsiteX14" fmla="*/ 65979 w 604040"/>
                <a:gd name="connsiteY14" fmla="*/ 0 h 131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4040" h="131746">
                  <a:moveTo>
                    <a:pt x="538132" y="0"/>
                  </a:moveTo>
                  <a:cubicBezTo>
                    <a:pt x="574532" y="0"/>
                    <a:pt x="604040" y="29492"/>
                    <a:pt x="604040" y="65873"/>
                  </a:cubicBezTo>
                  <a:cubicBezTo>
                    <a:pt x="604040" y="102254"/>
                    <a:pt x="574532" y="131746"/>
                    <a:pt x="538132" y="131746"/>
                  </a:cubicBezTo>
                  <a:cubicBezTo>
                    <a:pt x="501732" y="131746"/>
                    <a:pt x="472224" y="102254"/>
                    <a:pt x="472224" y="65873"/>
                  </a:cubicBezTo>
                  <a:cubicBezTo>
                    <a:pt x="472224" y="29492"/>
                    <a:pt x="501732" y="0"/>
                    <a:pt x="538132" y="0"/>
                  </a:cubicBezTo>
                  <a:close/>
                  <a:moveTo>
                    <a:pt x="298350" y="0"/>
                  </a:moveTo>
                  <a:cubicBezTo>
                    <a:pt x="334750" y="0"/>
                    <a:pt x="364258" y="29492"/>
                    <a:pt x="364258" y="65873"/>
                  </a:cubicBezTo>
                  <a:cubicBezTo>
                    <a:pt x="364258" y="102254"/>
                    <a:pt x="334750" y="131746"/>
                    <a:pt x="298350" y="131746"/>
                  </a:cubicBezTo>
                  <a:cubicBezTo>
                    <a:pt x="261950" y="131746"/>
                    <a:pt x="232442" y="102254"/>
                    <a:pt x="232442" y="65873"/>
                  </a:cubicBezTo>
                  <a:cubicBezTo>
                    <a:pt x="232442" y="29492"/>
                    <a:pt x="261950" y="0"/>
                    <a:pt x="298350" y="0"/>
                  </a:cubicBezTo>
                  <a:close/>
                  <a:moveTo>
                    <a:pt x="65979" y="0"/>
                  </a:moveTo>
                  <a:cubicBezTo>
                    <a:pt x="102418" y="0"/>
                    <a:pt x="131958" y="29492"/>
                    <a:pt x="131958" y="65873"/>
                  </a:cubicBezTo>
                  <a:cubicBezTo>
                    <a:pt x="131958" y="102254"/>
                    <a:pt x="102418" y="131746"/>
                    <a:pt x="65979" y="131746"/>
                  </a:cubicBezTo>
                  <a:cubicBezTo>
                    <a:pt x="29540" y="131746"/>
                    <a:pt x="0" y="102254"/>
                    <a:pt x="0" y="65873"/>
                  </a:cubicBezTo>
                  <a:cubicBezTo>
                    <a:pt x="0" y="29492"/>
                    <a:pt x="29540" y="0"/>
                    <a:pt x="65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8E19AC-6830-4430-BBC4-FCE57DD3554B}"/>
              </a:ext>
            </a:extLst>
          </p:cNvPr>
          <p:cNvGrpSpPr/>
          <p:nvPr/>
        </p:nvGrpSpPr>
        <p:grpSpPr>
          <a:xfrm>
            <a:off x="6760158" y="977115"/>
            <a:ext cx="1919612" cy="1919612"/>
            <a:chOff x="6634290" y="1882018"/>
            <a:chExt cx="1919612" cy="1919612"/>
          </a:xfrm>
        </p:grpSpPr>
        <p:sp>
          <p:nvSpPr>
            <p:cNvPr id="25" name="Group 24">
              <a:extLst>
                <a:ext uri="{FF2B5EF4-FFF2-40B4-BE49-F238E27FC236}">
                  <a16:creationId xmlns:a16="http://schemas.microsoft.com/office/drawing/2014/main" id="{30967D20-B3BE-4723-832A-2F74EE85EFFA}"/>
                </a:ext>
              </a:extLst>
            </p:cNvPr>
            <p:cNvSpPr/>
            <p:nvPr/>
          </p:nvSpPr>
          <p:spPr>
            <a:xfrm>
              <a:off x="6634290" y="1882018"/>
              <a:ext cx="1919612" cy="1919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4" name="îsļïďê">
              <a:extLst>
                <a:ext uri="{FF2B5EF4-FFF2-40B4-BE49-F238E27FC236}">
                  <a16:creationId xmlns:a16="http://schemas.microsoft.com/office/drawing/2014/main" id="{72A1F6AC-69B0-4E2C-A00C-8D2FF38B39C6}"/>
                </a:ext>
              </a:extLst>
            </p:cNvPr>
            <p:cNvSpPr/>
            <p:nvPr/>
          </p:nvSpPr>
          <p:spPr>
            <a:xfrm>
              <a:off x="6861128" y="2549409"/>
              <a:ext cx="1430465" cy="63225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 err="1">
                  <a:latin typeface="Century Gothic" panose="020B0502020202020204" pitchFamily="34" charset="0"/>
                </a:rPr>
                <a:t>Join&amp;Login</a:t>
              </a:r>
              <a:endParaRPr lang="zh-CN" altLang="en-US" sz="16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6527129-7E94-4FF2-B5F3-76BDA6882F6C}"/>
              </a:ext>
            </a:extLst>
          </p:cNvPr>
          <p:cNvGrpSpPr/>
          <p:nvPr/>
        </p:nvGrpSpPr>
        <p:grpSpPr>
          <a:xfrm>
            <a:off x="8914148" y="1936921"/>
            <a:ext cx="1919612" cy="1919612"/>
            <a:chOff x="8643934" y="1882018"/>
            <a:chExt cx="1919612" cy="1919612"/>
          </a:xfrm>
        </p:grpSpPr>
        <p:sp>
          <p:nvSpPr>
            <p:cNvPr id="26" name="Group 25">
              <a:extLst>
                <a:ext uri="{FF2B5EF4-FFF2-40B4-BE49-F238E27FC236}">
                  <a16:creationId xmlns:a16="http://schemas.microsoft.com/office/drawing/2014/main" id="{51B3B606-C31A-4F7D-BBA8-408AC0AA216B}"/>
                </a:ext>
              </a:extLst>
            </p:cNvPr>
            <p:cNvSpPr/>
            <p:nvPr/>
          </p:nvSpPr>
          <p:spPr>
            <a:xfrm>
              <a:off x="8643934" y="1882018"/>
              <a:ext cx="1919612" cy="1919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8" name="îsļïďê">
              <a:extLst>
                <a:ext uri="{FF2B5EF4-FFF2-40B4-BE49-F238E27FC236}">
                  <a16:creationId xmlns:a16="http://schemas.microsoft.com/office/drawing/2014/main" id="{D578C796-A9FB-479E-92A5-2BEF711B6993}"/>
                </a:ext>
              </a:extLst>
            </p:cNvPr>
            <p:cNvSpPr/>
            <p:nvPr/>
          </p:nvSpPr>
          <p:spPr>
            <a:xfrm>
              <a:off x="8880334" y="2560917"/>
              <a:ext cx="1430465" cy="63225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latin typeface="Century Gothic" panose="020B0502020202020204" pitchFamily="34" charset="0"/>
                </a:rPr>
                <a:t>Product</a:t>
              </a:r>
              <a:endParaRPr lang="zh-CN" altLang="en-US" sz="16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1287236-FA19-4363-82FF-8B24958518B0}"/>
              </a:ext>
            </a:extLst>
          </p:cNvPr>
          <p:cNvGrpSpPr/>
          <p:nvPr/>
        </p:nvGrpSpPr>
        <p:grpSpPr>
          <a:xfrm>
            <a:off x="6764888" y="3107064"/>
            <a:ext cx="1919612" cy="1919612"/>
            <a:chOff x="8643934" y="3903842"/>
            <a:chExt cx="1919612" cy="1919612"/>
          </a:xfrm>
        </p:grpSpPr>
        <p:sp>
          <p:nvSpPr>
            <p:cNvPr id="28" name="Group 27">
              <a:extLst>
                <a:ext uri="{FF2B5EF4-FFF2-40B4-BE49-F238E27FC236}">
                  <a16:creationId xmlns:a16="http://schemas.microsoft.com/office/drawing/2014/main" id="{0DAD51B4-C4C5-4EEC-9F7E-D5B0B9244A76}"/>
                </a:ext>
              </a:extLst>
            </p:cNvPr>
            <p:cNvSpPr/>
            <p:nvPr/>
          </p:nvSpPr>
          <p:spPr>
            <a:xfrm>
              <a:off x="8643934" y="3903842"/>
              <a:ext cx="1919612" cy="1919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1" name="îsļïďê">
              <a:extLst>
                <a:ext uri="{FF2B5EF4-FFF2-40B4-BE49-F238E27FC236}">
                  <a16:creationId xmlns:a16="http://schemas.microsoft.com/office/drawing/2014/main" id="{0D068BEA-9630-4E44-B71F-0ED1849522B9}"/>
                </a:ext>
              </a:extLst>
            </p:cNvPr>
            <p:cNvSpPr/>
            <p:nvPr/>
          </p:nvSpPr>
          <p:spPr>
            <a:xfrm>
              <a:off x="8880334" y="4502362"/>
              <a:ext cx="1430465" cy="63225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 err="1">
                  <a:latin typeface="Century Gothic" panose="020B0502020202020204" pitchFamily="34" charset="0"/>
                </a:rPr>
                <a:t>Cart&amp;Order</a:t>
              </a:r>
              <a:endParaRPr lang="zh-CN" altLang="en-US" sz="16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4F017F3-7067-4CF6-8ADD-9AA60A74DD4C}"/>
              </a:ext>
            </a:extLst>
          </p:cNvPr>
          <p:cNvGrpSpPr/>
          <p:nvPr/>
        </p:nvGrpSpPr>
        <p:grpSpPr>
          <a:xfrm>
            <a:off x="8920900" y="4066870"/>
            <a:ext cx="1919612" cy="1919612"/>
            <a:chOff x="6634290" y="3903842"/>
            <a:chExt cx="1919612" cy="1919612"/>
          </a:xfrm>
        </p:grpSpPr>
        <p:sp>
          <p:nvSpPr>
            <p:cNvPr id="27" name="Group 26">
              <a:extLst>
                <a:ext uri="{FF2B5EF4-FFF2-40B4-BE49-F238E27FC236}">
                  <a16:creationId xmlns:a16="http://schemas.microsoft.com/office/drawing/2014/main" id="{61C0C201-A8AB-4A72-BBBF-C90052FCC95C}"/>
                </a:ext>
              </a:extLst>
            </p:cNvPr>
            <p:cNvSpPr/>
            <p:nvPr/>
          </p:nvSpPr>
          <p:spPr>
            <a:xfrm>
              <a:off x="6634290" y="3903842"/>
              <a:ext cx="1919612" cy="1919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4" name="îsļïďê">
              <a:extLst>
                <a:ext uri="{FF2B5EF4-FFF2-40B4-BE49-F238E27FC236}">
                  <a16:creationId xmlns:a16="http://schemas.microsoft.com/office/drawing/2014/main" id="{5AC558BF-DAA4-4D68-A0BE-453E8701715D}"/>
                </a:ext>
              </a:extLst>
            </p:cNvPr>
            <p:cNvSpPr/>
            <p:nvPr/>
          </p:nvSpPr>
          <p:spPr>
            <a:xfrm>
              <a:off x="6861128" y="4547370"/>
              <a:ext cx="1430465" cy="63225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latin typeface="Century Gothic" panose="020B0502020202020204" pitchFamily="34" charset="0"/>
                </a:rPr>
                <a:t>Review</a:t>
              </a:r>
              <a:endParaRPr lang="zh-CN" altLang="en-US" sz="1600" b="1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50" name="Picture 10" descr="향수 - 무료 아름다움개 아이콘">
            <a:extLst>
              <a:ext uri="{FF2B5EF4-FFF2-40B4-BE49-F238E27FC236}">
                <a16:creationId xmlns:a16="http://schemas.microsoft.com/office/drawing/2014/main" id="{D51E97FB-C067-4337-90E7-ADCE9032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919" y="2269311"/>
            <a:ext cx="388070" cy="42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꾸밈닷컴 - 온라인철물점">
            <a:extLst>
              <a:ext uri="{FF2B5EF4-FFF2-40B4-BE49-F238E27FC236}">
                <a16:creationId xmlns:a16="http://schemas.microsoft.com/office/drawing/2014/main" id="{6DBA7F28-32D8-45D9-BAE6-D72E22941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43" y="1345613"/>
            <a:ext cx="462899" cy="50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Gui, 리뷰 무료 아이콘 의 LibreICONS Black">
            <a:extLst>
              <a:ext uri="{FF2B5EF4-FFF2-40B4-BE49-F238E27FC236}">
                <a16:creationId xmlns:a16="http://schemas.microsoft.com/office/drawing/2014/main" id="{D7991071-FF3E-4AF0-A5D4-A356EC57B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256" y="4335666"/>
            <a:ext cx="462899" cy="50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주문, 확인 무료 아이콘 의 Online Shopping Fill - Shoppers features">
            <a:extLst>
              <a:ext uri="{FF2B5EF4-FFF2-40B4-BE49-F238E27FC236}">
                <a16:creationId xmlns:a16="http://schemas.microsoft.com/office/drawing/2014/main" id="{CDC56F93-5959-4A99-9706-75AE5E987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439" y="3422440"/>
            <a:ext cx="458510" cy="42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7526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BABD616-CBAF-44F6-BBE3-77C17195A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33" y="1736211"/>
            <a:ext cx="7035872" cy="4147351"/>
          </a:xfrm>
          <a:prstGeom prst="rect">
            <a:avLst/>
          </a:prstGeom>
        </p:spPr>
      </p:pic>
      <p:sp>
        <p:nvSpPr>
          <p:cNvPr id="2" name="Group 1">
            <a:extLst>
              <a:ext uri="{FF2B5EF4-FFF2-40B4-BE49-F238E27FC236}">
                <a16:creationId xmlns:a16="http://schemas.microsoft.com/office/drawing/2014/main" id="{8F1699DC-B7FF-4920-A3A2-BAD1D219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Century Gothic"/>
              </a:rPr>
              <a:t>리뷰수정</a:t>
            </a:r>
            <a:endParaRPr lang="en-US" altLang="zh-CN" sz="2800" dirty="0">
              <a:latin typeface="Century Gothic" panose="020B0502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512C4F-798F-44FD-8EBD-79C583598A35}"/>
              </a:ext>
            </a:extLst>
          </p:cNvPr>
          <p:cNvSpPr/>
          <p:nvPr/>
        </p:nvSpPr>
        <p:spPr>
          <a:xfrm>
            <a:off x="4011" y="254669"/>
            <a:ext cx="912394" cy="91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7A3074-5F76-44F3-8473-B76E19A175E7}"/>
              </a:ext>
            </a:extLst>
          </p:cNvPr>
          <p:cNvSpPr/>
          <p:nvPr/>
        </p:nvSpPr>
        <p:spPr>
          <a:xfrm>
            <a:off x="4011" y="515353"/>
            <a:ext cx="772026" cy="40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0A5EAD7-7086-44E3-B1B6-84C67E6E98F9}"/>
              </a:ext>
            </a:extLst>
          </p:cNvPr>
          <p:cNvGrpSpPr/>
          <p:nvPr/>
        </p:nvGrpSpPr>
        <p:grpSpPr>
          <a:xfrm>
            <a:off x="1048265" y="2220798"/>
            <a:ext cx="6983551" cy="2820898"/>
            <a:chOff x="1191955" y="2191615"/>
            <a:chExt cx="6983551" cy="2820898"/>
          </a:xfrm>
        </p:grpSpPr>
        <p:grpSp>
          <p:nvGrpSpPr>
            <p:cNvPr id="6" name="ïsḷïḍe">
              <a:extLst>
                <a:ext uri="{FF2B5EF4-FFF2-40B4-BE49-F238E27FC236}">
                  <a16:creationId xmlns:a16="http://schemas.microsoft.com/office/drawing/2014/main" id="{2B160A9E-FA83-425C-A886-38526D90C6F9}"/>
                </a:ext>
              </a:extLst>
            </p:cNvPr>
            <p:cNvGrpSpPr/>
            <p:nvPr/>
          </p:nvGrpSpPr>
          <p:grpSpPr>
            <a:xfrm>
              <a:off x="1219079" y="3793401"/>
              <a:ext cx="6956427" cy="1219112"/>
              <a:chOff x="686661" y="1168385"/>
              <a:chExt cx="6956427" cy="1219112"/>
            </a:xfrm>
          </p:grpSpPr>
          <p:sp>
            <p:nvSpPr>
              <p:cNvPr id="7" name="isļiḑé">
                <a:extLst>
                  <a:ext uri="{FF2B5EF4-FFF2-40B4-BE49-F238E27FC236}">
                    <a16:creationId xmlns:a16="http://schemas.microsoft.com/office/drawing/2014/main" id="{D4FD6D86-23D7-47F5-9D55-C5FA620B8B9A}"/>
                  </a:ext>
                </a:extLst>
              </p:cNvPr>
              <p:cNvSpPr txBox="1"/>
              <p:nvPr/>
            </p:nvSpPr>
            <p:spPr>
              <a:xfrm>
                <a:off x="686663" y="1168385"/>
                <a:ext cx="6956425" cy="10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400" b="1" dirty="0" err="1">
                    <a:latin typeface="Century Gothic" panose="020B0502020202020204" pitchFamily="34" charset="0"/>
                  </a:rPr>
                  <a:t>updateAction.jsp</a:t>
                </a:r>
                <a:endParaRPr lang="en-US" sz="24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îṩľïḋé">
                <a:extLst>
                  <a:ext uri="{FF2B5EF4-FFF2-40B4-BE49-F238E27FC236}">
                    <a16:creationId xmlns:a16="http://schemas.microsoft.com/office/drawing/2014/main" id="{0D422A8C-E5DC-40B8-B29F-85C1540D1FF7}"/>
                  </a:ext>
                </a:extLst>
              </p:cNvPr>
              <p:cNvSpPr/>
              <p:nvPr/>
            </p:nvSpPr>
            <p:spPr bwMode="auto">
              <a:xfrm>
                <a:off x="686661" y="1861817"/>
                <a:ext cx="3505941" cy="5256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70000"/>
                  </a:lnSpc>
                  <a:spcBef>
                    <a:spcPct val="0"/>
                  </a:spcBef>
                </a:pPr>
                <a:r>
                  <a:rPr lang="ko-KR" altLang="en-US" sz="1100" dirty="0">
                    <a:latin typeface="Century Gothic" panose="020B0502020202020204" pitchFamily="34" charset="0"/>
                  </a:rPr>
                  <a:t>등록된 상품 리뷰를 수정하는 기능을 구현한 페이지입니다</a:t>
                </a:r>
                <a:r>
                  <a:rPr lang="en-US" altLang="ko-KR" sz="1100" dirty="0">
                    <a:latin typeface="Century Gothic" panose="020B0502020202020204" pitchFamily="34" charset="0"/>
                  </a:rPr>
                  <a:t>.</a:t>
                </a:r>
                <a:endParaRPr lang="en-US" altLang="zh-CN" sz="11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8" name="ïsḷïḍe">
              <a:extLst>
                <a:ext uri="{FF2B5EF4-FFF2-40B4-BE49-F238E27FC236}">
                  <a16:creationId xmlns:a16="http://schemas.microsoft.com/office/drawing/2014/main" id="{B133E31B-3CDC-4FE2-87E0-5F7D97591250}"/>
                </a:ext>
              </a:extLst>
            </p:cNvPr>
            <p:cNvGrpSpPr/>
            <p:nvPr/>
          </p:nvGrpSpPr>
          <p:grpSpPr>
            <a:xfrm>
              <a:off x="1191955" y="2191615"/>
              <a:ext cx="6956425" cy="1058492"/>
              <a:chOff x="673100" y="1630449"/>
              <a:chExt cx="6956425" cy="1058492"/>
            </a:xfrm>
          </p:grpSpPr>
          <p:sp>
            <p:nvSpPr>
              <p:cNvPr id="29" name="isļiḑé">
                <a:extLst>
                  <a:ext uri="{FF2B5EF4-FFF2-40B4-BE49-F238E27FC236}">
                    <a16:creationId xmlns:a16="http://schemas.microsoft.com/office/drawing/2014/main" id="{63984E2D-D2BC-4878-8AAC-232DCBDAC3CB}"/>
                  </a:ext>
                </a:extLst>
              </p:cNvPr>
              <p:cNvSpPr txBox="1"/>
              <p:nvPr/>
            </p:nvSpPr>
            <p:spPr>
              <a:xfrm>
                <a:off x="673100" y="1630449"/>
                <a:ext cx="6956425" cy="10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400" b="1" dirty="0" err="1">
                    <a:latin typeface="Century Gothic" panose="020B0502020202020204" pitchFamily="34" charset="0"/>
                  </a:rPr>
                  <a:t>update.jsp</a:t>
                </a:r>
                <a:endParaRPr lang="en-US" sz="24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îṩľïḋé">
                <a:extLst>
                  <a:ext uri="{FF2B5EF4-FFF2-40B4-BE49-F238E27FC236}">
                    <a16:creationId xmlns:a16="http://schemas.microsoft.com/office/drawing/2014/main" id="{E154BDE6-F4E2-41DD-A891-9023FF9D7BEE}"/>
                  </a:ext>
                </a:extLst>
              </p:cNvPr>
              <p:cNvSpPr/>
              <p:nvPr/>
            </p:nvSpPr>
            <p:spPr bwMode="auto">
              <a:xfrm>
                <a:off x="673100" y="2211874"/>
                <a:ext cx="3270475" cy="31804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1100" dirty="0">
                    <a:latin typeface="Century Gothic" panose="020B0502020202020204" pitchFamily="34" charset="0"/>
                  </a:rPr>
                  <a:t>등록된 상품 리뷰를 수정할 수 있는 페이지입니다</a:t>
                </a:r>
                <a:r>
                  <a:rPr lang="en-US" altLang="ko-KR" sz="1100" dirty="0">
                    <a:latin typeface="Century Gothic" panose="020B0502020202020204" pitchFamily="34" charset="0"/>
                  </a:rPr>
                  <a:t>.</a:t>
                </a:r>
                <a:endParaRPr lang="en-US" altLang="zh-CN" sz="1100" dirty="0"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D6D63662-F0DA-4417-92D1-635FB0D45E1C}"/>
              </a:ext>
            </a:extLst>
          </p:cNvPr>
          <p:cNvSpPr/>
          <p:nvPr/>
        </p:nvSpPr>
        <p:spPr>
          <a:xfrm>
            <a:off x="4907349" y="5489383"/>
            <a:ext cx="656947" cy="44388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F91857C-790F-4AB2-B868-BF40FD481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13" y="1739613"/>
            <a:ext cx="7035871" cy="4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9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3FACA16-A5A1-4ACC-B99C-362038621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772" y="1753391"/>
            <a:ext cx="6460093" cy="3375861"/>
          </a:xfrm>
          <a:prstGeom prst="rect">
            <a:avLst/>
          </a:prstGeom>
        </p:spPr>
      </p:pic>
      <p:sp>
        <p:nvSpPr>
          <p:cNvPr id="2" name="Group 1">
            <a:extLst>
              <a:ext uri="{FF2B5EF4-FFF2-40B4-BE49-F238E27FC236}">
                <a16:creationId xmlns:a16="http://schemas.microsoft.com/office/drawing/2014/main" id="{8F1699DC-B7FF-4920-A3A2-BAD1D219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Century Gothic"/>
              </a:rPr>
              <a:t>리뷰삭제</a:t>
            </a:r>
            <a:endParaRPr lang="en-US" altLang="zh-CN" sz="2800" dirty="0">
              <a:latin typeface="Century Gothic" panose="020B0502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512C4F-798F-44FD-8EBD-79C583598A35}"/>
              </a:ext>
            </a:extLst>
          </p:cNvPr>
          <p:cNvSpPr/>
          <p:nvPr/>
        </p:nvSpPr>
        <p:spPr>
          <a:xfrm>
            <a:off x="4011" y="254669"/>
            <a:ext cx="912394" cy="91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7A3074-5F76-44F3-8473-B76E19A175E7}"/>
              </a:ext>
            </a:extLst>
          </p:cNvPr>
          <p:cNvSpPr/>
          <p:nvPr/>
        </p:nvSpPr>
        <p:spPr>
          <a:xfrm>
            <a:off x="4011" y="515353"/>
            <a:ext cx="772026" cy="40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ïsḷïḍe">
            <a:extLst>
              <a:ext uri="{FF2B5EF4-FFF2-40B4-BE49-F238E27FC236}">
                <a16:creationId xmlns:a16="http://schemas.microsoft.com/office/drawing/2014/main" id="{B133E31B-3CDC-4FE2-87E0-5F7D97591250}"/>
              </a:ext>
            </a:extLst>
          </p:cNvPr>
          <p:cNvGrpSpPr/>
          <p:nvPr/>
        </p:nvGrpSpPr>
        <p:grpSpPr>
          <a:xfrm>
            <a:off x="969344" y="2899754"/>
            <a:ext cx="6956425" cy="1058492"/>
            <a:chOff x="673100" y="1630449"/>
            <a:chExt cx="6956425" cy="1058492"/>
          </a:xfrm>
        </p:grpSpPr>
        <p:sp>
          <p:nvSpPr>
            <p:cNvPr id="29" name="isļiḑé">
              <a:extLst>
                <a:ext uri="{FF2B5EF4-FFF2-40B4-BE49-F238E27FC236}">
                  <a16:creationId xmlns:a16="http://schemas.microsoft.com/office/drawing/2014/main" id="{63984E2D-D2BC-4878-8AAC-232DCBDAC3CB}"/>
                </a:ext>
              </a:extLst>
            </p:cNvPr>
            <p:cNvSpPr txBox="1"/>
            <p:nvPr/>
          </p:nvSpPr>
          <p:spPr>
            <a:xfrm>
              <a:off x="673100" y="1630449"/>
              <a:ext cx="6956425" cy="10584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en-US" sz="2400" b="1" dirty="0" err="1">
                  <a:latin typeface="Century Gothic" panose="020B0502020202020204" pitchFamily="34" charset="0"/>
                </a:rPr>
                <a:t>deleteAction.jsp</a:t>
              </a:r>
              <a:endParaRPr lang="en-US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30" name="îṩľïḋé">
              <a:extLst>
                <a:ext uri="{FF2B5EF4-FFF2-40B4-BE49-F238E27FC236}">
                  <a16:creationId xmlns:a16="http://schemas.microsoft.com/office/drawing/2014/main" id="{E154BDE6-F4E2-41DD-A891-9023FF9D7BEE}"/>
                </a:ext>
              </a:extLst>
            </p:cNvPr>
            <p:cNvSpPr/>
            <p:nvPr/>
          </p:nvSpPr>
          <p:spPr bwMode="auto">
            <a:xfrm>
              <a:off x="675919" y="2227136"/>
              <a:ext cx="4131609" cy="31804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1100" dirty="0">
                  <a:latin typeface="Century Gothic" panose="020B0502020202020204" pitchFamily="34" charset="0"/>
                </a:rPr>
                <a:t>등록된 상품 리뷰를 삭제하는 기능을 구현한 페이지입니다</a:t>
              </a:r>
              <a:r>
                <a:rPr lang="en-US" altLang="ko-KR" sz="1100" dirty="0">
                  <a:latin typeface="Century Gothic" panose="020B0502020202020204" pitchFamily="34" charset="0"/>
                </a:rPr>
                <a:t>.</a:t>
              </a:r>
              <a:endParaRPr lang="en-US" altLang="zh-CN" sz="11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F3AA2451-8DC8-4C5B-9AAC-A227F82CCDF4}"/>
              </a:ext>
            </a:extLst>
          </p:cNvPr>
          <p:cNvSpPr/>
          <p:nvPr/>
        </p:nvSpPr>
        <p:spPr>
          <a:xfrm>
            <a:off x="6149047" y="4688324"/>
            <a:ext cx="695592" cy="39557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5451D7E-59A5-4554-BF2D-FA6F082F10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03" t="38018" r="40007" b="33165"/>
          <a:stretch/>
        </p:blipFill>
        <p:spPr>
          <a:xfrm>
            <a:off x="6835022" y="3121019"/>
            <a:ext cx="2611679" cy="2213380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907AC284-6BD3-4292-A390-3DBB92526F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772" y="1753391"/>
            <a:ext cx="6601763" cy="3802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31F82A-AE20-4646-9E10-EC3B7F665706}"/>
              </a:ext>
            </a:extLst>
          </p:cNvPr>
          <p:cNvSpPr txBox="1"/>
          <p:nvPr/>
        </p:nvSpPr>
        <p:spPr>
          <a:xfrm>
            <a:off x="5237019" y="5660091"/>
            <a:ext cx="442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review </a:t>
            </a:r>
            <a:r>
              <a:rPr lang="ko-KR" altLang="en-US" sz="1400" dirty="0"/>
              <a:t>목록에서 해당 </a:t>
            </a:r>
            <a:r>
              <a:rPr lang="en-US" altLang="ko-KR" sz="1400" dirty="0"/>
              <a:t>review</a:t>
            </a:r>
            <a:r>
              <a:rPr lang="ko-KR" altLang="en-US" sz="1400" dirty="0"/>
              <a:t>가 삭제됨</a:t>
            </a:r>
          </a:p>
        </p:txBody>
      </p:sp>
    </p:spTree>
    <p:extLst>
      <p:ext uri="{BB962C8B-B14F-4D97-AF65-F5344CB8AC3E}">
        <p14:creationId xmlns:p14="http://schemas.microsoft.com/office/powerpoint/2010/main" val="3657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코로나에 코라도 호강해야...20대 &amp;#39;큰손&amp;#39; 뜬 니치 향수 시장 : 쇼핑·소비자 : 경제 : 뉴스 : 한겨레모바일">
            <a:extLst>
              <a:ext uri="{FF2B5EF4-FFF2-40B4-BE49-F238E27FC236}">
                <a16:creationId xmlns:a16="http://schemas.microsoft.com/office/drawing/2014/main" id="{2BC7C34A-3FEF-45F6-9555-5592BDC53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1" b="17202"/>
          <a:stretch/>
        </p:blipFill>
        <p:spPr bwMode="auto">
          <a:xfrm>
            <a:off x="0" y="2969299"/>
            <a:ext cx="12192000" cy="388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D69F2B8-7758-401F-A633-01921F1C43E1}"/>
              </a:ext>
            </a:extLst>
          </p:cNvPr>
          <p:cNvGrpSpPr/>
          <p:nvPr/>
        </p:nvGrpSpPr>
        <p:grpSpPr>
          <a:xfrm>
            <a:off x="3654740" y="-21497"/>
            <a:ext cx="3577116" cy="4315730"/>
            <a:chOff x="3054665" y="-39483"/>
            <a:chExt cx="3577116" cy="4315730"/>
          </a:xfrm>
        </p:grpSpPr>
        <p:cxnSp>
          <p:nvCxnSpPr>
            <p:cNvPr id="11" name="Group 10">
              <a:extLst>
                <a:ext uri="{FF2B5EF4-FFF2-40B4-BE49-F238E27FC236}">
                  <a16:creationId xmlns:a16="http://schemas.microsoft.com/office/drawing/2014/main" id="{A3B1B61A-11F2-43B9-8E60-8490A98420F8}"/>
                </a:ext>
              </a:extLst>
            </p:cNvPr>
            <p:cNvCxnSpPr/>
            <p:nvPr/>
          </p:nvCxnSpPr>
          <p:spPr>
            <a:xfrm flipH="1">
              <a:off x="4772025" y="0"/>
              <a:ext cx="1323975" cy="179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roup 11">
              <a:extLst>
                <a:ext uri="{FF2B5EF4-FFF2-40B4-BE49-F238E27FC236}">
                  <a16:creationId xmlns:a16="http://schemas.microsoft.com/office/drawing/2014/main" id="{00E92912-F6DB-4A33-9E76-303DC7C0F6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4012" y="228600"/>
              <a:ext cx="661989" cy="895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roup 12">
              <a:extLst>
                <a:ext uri="{FF2B5EF4-FFF2-40B4-BE49-F238E27FC236}">
                  <a16:creationId xmlns:a16="http://schemas.microsoft.com/office/drawing/2014/main" id="{F13A1E88-0F05-4263-95A6-C61CE0706CA1}"/>
                </a:ext>
              </a:extLst>
            </p:cNvPr>
            <p:cNvCxnSpPr/>
            <p:nvPr/>
          </p:nvCxnSpPr>
          <p:spPr>
            <a:xfrm flipH="1">
              <a:off x="4519612" y="771525"/>
              <a:ext cx="1323975" cy="179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roup 13">
              <a:extLst>
                <a:ext uri="{FF2B5EF4-FFF2-40B4-BE49-F238E27FC236}">
                  <a16:creationId xmlns:a16="http://schemas.microsoft.com/office/drawing/2014/main" id="{B23C04C0-34FB-4234-AD1B-043CE723F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0542" y="762000"/>
              <a:ext cx="1731059" cy="2341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roup 14">
              <a:extLst>
                <a:ext uri="{FF2B5EF4-FFF2-40B4-BE49-F238E27FC236}">
                  <a16:creationId xmlns:a16="http://schemas.microsoft.com/office/drawing/2014/main" id="{84A23DFC-126F-41A2-8996-7B8E69767834}"/>
                </a:ext>
              </a:extLst>
            </p:cNvPr>
            <p:cNvCxnSpPr/>
            <p:nvPr/>
          </p:nvCxnSpPr>
          <p:spPr>
            <a:xfrm flipH="1">
              <a:off x="5307806" y="0"/>
              <a:ext cx="1323975" cy="179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roup 17">
              <a:extLst>
                <a:ext uri="{FF2B5EF4-FFF2-40B4-BE49-F238E27FC236}">
                  <a16:creationId xmlns:a16="http://schemas.microsoft.com/office/drawing/2014/main" id="{C96756E1-1F45-4B95-B2CC-4B2E5A40C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4665" y="1554046"/>
              <a:ext cx="2012693" cy="2722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roup 19">
              <a:extLst>
                <a:ext uri="{FF2B5EF4-FFF2-40B4-BE49-F238E27FC236}">
                  <a16:creationId xmlns:a16="http://schemas.microsoft.com/office/drawing/2014/main" id="{E1AB1524-FBBA-43C9-9C0A-A40B132FE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317" y="-39483"/>
              <a:ext cx="661989" cy="895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roup 20">
              <a:extLst>
                <a:ext uri="{FF2B5EF4-FFF2-40B4-BE49-F238E27FC236}">
                  <a16:creationId xmlns:a16="http://schemas.microsoft.com/office/drawing/2014/main" id="{A689BA0D-C329-4593-B29E-2A7F914F8E94}"/>
                </a:ext>
              </a:extLst>
            </p:cNvPr>
            <p:cNvCxnSpPr/>
            <p:nvPr/>
          </p:nvCxnSpPr>
          <p:spPr>
            <a:xfrm flipH="1">
              <a:off x="4787502" y="1134858"/>
              <a:ext cx="1323975" cy="179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774DCCA-3A04-404A-BC9E-8AC7E0D49529}"/>
              </a:ext>
            </a:extLst>
          </p:cNvPr>
          <p:cNvGrpSpPr/>
          <p:nvPr/>
        </p:nvGrpSpPr>
        <p:grpSpPr>
          <a:xfrm>
            <a:off x="6711552" y="1974529"/>
            <a:ext cx="4470797" cy="1790700"/>
            <a:chOff x="6711552" y="1974529"/>
            <a:chExt cx="4470797" cy="2854646"/>
          </a:xfrm>
        </p:grpSpPr>
        <p:sp>
          <p:nvSpPr>
            <p:cNvPr id="26" name="Group 25">
              <a:extLst>
                <a:ext uri="{FF2B5EF4-FFF2-40B4-BE49-F238E27FC236}">
                  <a16:creationId xmlns:a16="http://schemas.microsoft.com/office/drawing/2014/main" id="{CD53BC29-F945-475E-9B9E-93C051B058FD}"/>
                </a:ext>
              </a:extLst>
            </p:cNvPr>
            <p:cNvSpPr/>
            <p:nvPr/>
          </p:nvSpPr>
          <p:spPr>
            <a:xfrm>
              <a:off x="6711552" y="1974529"/>
              <a:ext cx="4470797" cy="28546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27" name="Group 26">
              <a:extLst>
                <a:ext uri="{FF2B5EF4-FFF2-40B4-BE49-F238E27FC236}">
                  <a16:creationId xmlns:a16="http://schemas.microsoft.com/office/drawing/2014/main" id="{BA1B9D73-BC8C-4203-85D2-F993458E49F9}"/>
                </a:ext>
              </a:extLst>
            </p:cNvPr>
            <p:cNvSpPr/>
            <p:nvPr/>
          </p:nvSpPr>
          <p:spPr>
            <a:xfrm>
              <a:off x="8804170" y="3667859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Arial" panose="020B0300000000000000" pitchFamily="34" charset="-122"/>
              </a:endParaRPr>
            </a:p>
          </p:txBody>
        </p:sp>
        <p:sp>
          <p:nvSpPr>
            <p:cNvPr id="28" name="Group 27">
              <a:extLst>
                <a:ext uri="{FF2B5EF4-FFF2-40B4-BE49-F238E27FC236}">
                  <a16:creationId xmlns:a16="http://schemas.microsoft.com/office/drawing/2014/main" id="{13BD7003-58EC-480D-BFD9-210538A5129B}"/>
                </a:ext>
              </a:extLst>
            </p:cNvPr>
            <p:cNvSpPr/>
            <p:nvPr/>
          </p:nvSpPr>
          <p:spPr>
            <a:xfrm>
              <a:off x="6996743" y="2467530"/>
              <a:ext cx="390041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Arial" panose="02030504000101010101" pitchFamily="18" charset="-127"/>
                </a:rPr>
                <a:t>Thanks</a:t>
              </a:r>
              <a:endParaRPr lang="zh-CN" altLang="en-US" sz="7200" b="1" dirty="0">
                <a:solidFill>
                  <a:schemeClr val="bg1"/>
                </a:solidFill>
                <a:latin typeface="Century Gothic" panose="020B0502020202020204" pitchFamily="34" charset="0"/>
                <a:ea typeface="Arial" panose="02030504000101010101" pitchFamily="18" charset="-127"/>
              </a:endParaRPr>
            </a:p>
          </p:txBody>
        </p:sp>
      </p:grpSp>
      <p:grpSp>
        <p:nvGrpSpPr>
          <p:cNvPr id="25" name="Group 28">
            <a:extLst>
              <a:ext uri="{FF2B5EF4-FFF2-40B4-BE49-F238E27FC236}">
                <a16:creationId xmlns:a16="http://schemas.microsoft.com/office/drawing/2014/main" id="{3059F398-D1E8-4F3F-9CF8-A903A839B35D}"/>
              </a:ext>
            </a:extLst>
          </p:cNvPr>
          <p:cNvGrpSpPr/>
          <p:nvPr/>
        </p:nvGrpSpPr>
        <p:grpSpPr>
          <a:xfrm>
            <a:off x="1009651" y="1745595"/>
            <a:ext cx="4196901" cy="856113"/>
            <a:chOff x="1009651" y="1745595"/>
            <a:chExt cx="4196901" cy="856113"/>
          </a:xfrm>
        </p:grpSpPr>
        <p:sp>
          <p:nvSpPr>
            <p:cNvPr id="29" name="Group 4">
              <a:extLst>
                <a:ext uri="{FF2B5EF4-FFF2-40B4-BE49-F238E27FC236}">
                  <a16:creationId xmlns:a16="http://schemas.microsoft.com/office/drawing/2014/main" id="{CDD02D21-1A44-4D5E-835B-13D6DFFF230A}"/>
                </a:ext>
              </a:extLst>
            </p:cNvPr>
            <p:cNvSpPr/>
            <p:nvPr/>
          </p:nvSpPr>
          <p:spPr>
            <a:xfrm>
              <a:off x="1009651" y="1753984"/>
              <a:ext cx="847724" cy="8477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0" name="Group 22">
              <a:extLst>
                <a:ext uri="{FF2B5EF4-FFF2-40B4-BE49-F238E27FC236}">
                  <a16:creationId xmlns:a16="http://schemas.microsoft.com/office/drawing/2014/main" id="{4D42C80A-37B5-45D1-AB66-F981A3460C3F}"/>
                </a:ext>
              </a:extLst>
            </p:cNvPr>
            <p:cNvSpPr txBox="1"/>
            <p:nvPr/>
          </p:nvSpPr>
          <p:spPr>
            <a:xfrm>
              <a:off x="1914475" y="1745595"/>
              <a:ext cx="3292077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zh-CN" sz="2800" dirty="0" err="1">
                  <a:latin typeface="Century Gothic"/>
                </a:rPr>
                <a:t>PerfumeShop</a:t>
              </a:r>
              <a:endParaRPr lang="en-US" altLang="zh-CN" sz="2800" dirty="0" err="1">
                <a:latin typeface="Century Gothic" panose="020B0502020202020204" pitchFamily="34" charset="0"/>
              </a:endParaRPr>
            </a:p>
          </p:txBody>
        </p:sp>
        <p:sp>
          <p:nvSpPr>
            <p:cNvPr id="31" name="Group 23">
              <a:extLst>
                <a:ext uri="{FF2B5EF4-FFF2-40B4-BE49-F238E27FC236}">
                  <a16:creationId xmlns:a16="http://schemas.microsoft.com/office/drawing/2014/main" id="{3BBD48C7-A4DE-4387-929D-83DF4C192433}"/>
                </a:ext>
              </a:extLst>
            </p:cNvPr>
            <p:cNvSpPr txBox="1"/>
            <p:nvPr/>
          </p:nvSpPr>
          <p:spPr>
            <a:xfrm>
              <a:off x="1914169" y="2230956"/>
              <a:ext cx="3292077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zh-CN" dirty="0">
                  <a:latin typeface="Century Gothic"/>
                </a:rPr>
                <a:t>By team 5</a:t>
              </a:r>
              <a:endParaRPr lang="en-US" altLang="zh-CN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32" name="Picture 10" descr="향수 - 무료 아름다움개 아이콘">
            <a:extLst>
              <a:ext uri="{FF2B5EF4-FFF2-40B4-BE49-F238E27FC236}">
                <a16:creationId xmlns:a16="http://schemas.microsoft.com/office/drawing/2014/main" id="{CAB76D10-BB4A-4771-A934-7F907FFF4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022" y="1890184"/>
            <a:ext cx="492045" cy="53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12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E41135E-BBF4-41C0-AC0D-2C7DB0803EB4}"/>
              </a:ext>
            </a:extLst>
          </p:cNvPr>
          <p:cNvSpPr/>
          <p:nvPr/>
        </p:nvSpPr>
        <p:spPr>
          <a:xfrm>
            <a:off x="6902130" y="3539900"/>
            <a:ext cx="3243819" cy="364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62C4A9B-BAE8-4E79-BBA1-8544DFF792D2}"/>
              </a:ext>
            </a:extLst>
          </p:cNvPr>
          <p:cNvSpPr/>
          <p:nvPr/>
        </p:nvSpPr>
        <p:spPr>
          <a:xfrm>
            <a:off x="8155838" y="4485882"/>
            <a:ext cx="2758596" cy="1817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06A4303-E842-4053-88B6-D5264E928625}"/>
              </a:ext>
            </a:extLst>
          </p:cNvPr>
          <p:cNvSpPr/>
          <p:nvPr/>
        </p:nvSpPr>
        <p:spPr>
          <a:xfrm>
            <a:off x="5312939" y="5294311"/>
            <a:ext cx="2030179" cy="1221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9286AD-15E9-478D-A0F0-A2B027D24988}"/>
              </a:ext>
            </a:extLst>
          </p:cNvPr>
          <p:cNvSpPr/>
          <p:nvPr/>
        </p:nvSpPr>
        <p:spPr>
          <a:xfrm>
            <a:off x="6166054" y="595707"/>
            <a:ext cx="3405964" cy="1922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Group 1">
            <a:extLst>
              <a:ext uri="{FF2B5EF4-FFF2-40B4-BE49-F238E27FC236}">
                <a16:creationId xmlns:a16="http://schemas.microsoft.com/office/drawing/2014/main" id="{3045E2E7-BC1B-47B7-A9B4-15226509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445" y="436501"/>
            <a:ext cx="10515600" cy="568415"/>
          </a:xfrm>
        </p:spPr>
        <p:txBody>
          <a:bodyPr/>
          <a:lstStyle/>
          <a:p>
            <a:r>
              <a:rPr lang="en-US" altLang="ko-KR" dirty="0"/>
              <a:t>Structure</a:t>
            </a:r>
            <a:endParaRPr lang="en-US" altLang="zh-CN" dirty="0">
              <a:latin typeface="Century Gothic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2A8759-A65F-44D7-A535-8F8AD3DAA277}"/>
              </a:ext>
            </a:extLst>
          </p:cNvPr>
          <p:cNvSpPr/>
          <p:nvPr/>
        </p:nvSpPr>
        <p:spPr>
          <a:xfrm>
            <a:off x="4011" y="254669"/>
            <a:ext cx="912394" cy="91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BBC0C1-AFF9-42D0-A45B-D0289EB25CD1}"/>
              </a:ext>
            </a:extLst>
          </p:cNvPr>
          <p:cNvSpPr/>
          <p:nvPr/>
        </p:nvSpPr>
        <p:spPr>
          <a:xfrm>
            <a:off x="4011" y="515353"/>
            <a:ext cx="772026" cy="40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9799623-3CF1-40FA-BFE8-2E37349781CC}"/>
              </a:ext>
            </a:extLst>
          </p:cNvPr>
          <p:cNvSpPr/>
          <p:nvPr/>
        </p:nvSpPr>
        <p:spPr>
          <a:xfrm>
            <a:off x="6288019" y="1394450"/>
            <a:ext cx="2934987" cy="1035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11A594D5-6778-4806-8FE2-28EFCA0CBDED}"/>
              </a:ext>
            </a:extLst>
          </p:cNvPr>
          <p:cNvGrpSpPr/>
          <p:nvPr/>
        </p:nvGrpSpPr>
        <p:grpSpPr>
          <a:xfrm>
            <a:off x="1956658" y="751585"/>
            <a:ext cx="8632436" cy="5707906"/>
            <a:chOff x="1906678" y="735578"/>
            <a:chExt cx="8632436" cy="5707906"/>
          </a:xfrm>
        </p:grpSpPr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9C2E6523-66E1-4C7E-9B29-2271D2A52DAE}"/>
                </a:ext>
              </a:extLst>
            </p:cNvPr>
            <p:cNvGrpSpPr/>
            <p:nvPr/>
          </p:nvGrpSpPr>
          <p:grpSpPr>
            <a:xfrm>
              <a:off x="1906678" y="735578"/>
              <a:ext cx="8632436" cy="5685921"/>
              <a:chOff x="1524938" y="821170"/>
              <a:chExt cx="8632436" cy="5685921"/>
            </a:xfrm>
          </p:grpSpPr>
          <p:cxnSp>
            <p:nvCxnSpPr>
              <p:cNvPr id="10" name="Group 9">
                <a:extLst>
                  <a:ext uri="{FF2B5EF4-FFF2-40B4-BE49-F238E27FC236}">
                    <a16:creationId xmlns:a16="http://schemas.microsoft.com/office/drawing/2014/main" id="{FC2CE5AC-0BCF-4B31-9F33-499E111888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1501" y="1732205"/>
                <a:ext cx="2065515" cy="18046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roup 8">
                <a:extLst>
                  <a:ext uri="{FF2B5EF4-FFF2-40B4-BE49-F238E27FC236}">
                    <a16:creationId xmlns:a16="http://schemas.microsoft.com/office/drawing/2014/main" id="{0A4BB394-1B96-47B7-B356-BD1181CE2E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88750" y="4431156"/>
                <a:ext cx="1306008" cy="17398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B71B5E8-1DB7-4293-A9F5-1F48E0A02538}"/>
                  </a:ext>
                </a:extLst>
              </p:cNvPr>
              <p:cNvSpPr txBox="1"/>
              <p:nvPr/>
            </p:nvSpPr>
            <p:spPr>
              <a:xfrm>
                <a:off x="7759940" y="5659307"/>
                <a:ext cx="21864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리뷰 삭제</a:t>
                </a:r>
              </a:p>
            </p:txBody>
          </p:sp>
          <p:grpSp>
            <p:nvGrpSpPr>
              <p:cNvPr id="17" name="Group 27">
                <a:extLst>
                  <a:ext uri="{FF2B5EF4-FFF2-40B4-BE49-F238E27FC236}">
                    <a16:creationId xmlns:a16="http://schemas.microsoft.com/office/drawing/2014/main" id="{6C64426B-76F9-4FB2-98B6-49CD5080300E}"/>
                  </a:ext>
                </a:extLst>
              </p:cNvPr>
              <p:cNvGrpSpPr/>
              <p:nvPr/>
            </p:nvGrpSpPr>
            <p:grpSpPr>
              <a:xfrm rot="955061">
                <a:off x="2201916" y="3239106"/>
                <a:ext cx="2823742" cy="766214"/>
                <a:chOff x="5792101" y="5270346"/>
                <a:chExt cx="751958" cy="766214"/>
              </a:xfrm>
            </p:grpSpPr>
            <p:cxnSp>
              <p:nvCxnSpPr>
                <p:cNvPr id="18" name="Group 8">
                  <a:extLst>
                    <a:ext uri="{FF2B5EF4-FFF2-40B4-BE49-F238E27FC236}">
                      <a16:creationId xmlns:a16="http://schemas.microsoft.com/office/drawing/2014/main" id="{023E4D00-AED2-49C1-923C-122A32AA02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644939">
                  <a:off x="6242641" y="5270346"/>
                  <a:ext cx="301418" cy="114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Group 9">
                  <a:extLst>
                    <a:ext uri="{FF2B5EF4-FFF2-40B4-BE49-F238E27FC236}">
                      <a16:creationId xmlns:a16="http://schemas.microsoft.com/office/drawing/2014/main" id="{C9003B80-578E-4C51-91FC-3ADDBA0BB0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644939" flipH="1">
                  <a:off x="5792101" y="5666446"/>
                  <a:ext cx="476387" cy="370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27">
                <a:extLst>
                  <a:ext uri="{FF2B5EF4-FFF2-40B4-BE49-F238E27FC236}">
                    <a16:creationId xmlns:a16="http://schemas.microsoft.com/office/drawing/2014/main" id="{73FB9C01-94B0-4AB0-8F67-C1FFEE8AE04A}"/>
                  </a:ext>
                </a:extLst>
              </p:cNvPr>
              <p:cNvGrpSpPr/>
              <p:nvPr/>
            </p:nvGrpSpPr>
            <p:grpSpPr>
              <a:xfrm rot="12542038">
                <a:off x="2532162" y="4392657"/>
                <a:ext cx="3372622" cy="873287"/>
                <a:chOff x="5993089" y="4638989"/>
                <a:chExt cx="898125" cy="873287"/>
              </a:xfrm>
            </p:grpSpPr>
            <p:cxnSp>
              <p:nvCxnSpPr>
                <p:cNvPr id="59" name="Group 8">
                  <a:extLst>
                    <a:ext uri="{FF2B5EF4-FFF2-40B4-BE49-F238E27FC236}">
                      <a16:creationId xmlns:a16="http://schemas.microsoft.com/office/drawing/2014/main" id="{1829969F-1994-4830-9EB5-B26A51DBE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057962" flipH="1" flipV="1">
                  <a:off x="6530903" y="4638989"/>
                  <a:ext cx="360311" cy="4634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roup 9">
                  <a:extLst>
                    <a:ext uri="{FF2B5EF4-FFF2-40B4-BE49-F238E27FC236}">
                      <a16:creationId xmlns:a16="http://schemas.microsoft.com/office/drawing/2014/main" id="{C0C3C4AC-0889-4F24-877B-B859D158D3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057962">
                  <a:off x="5993089" y="5474677"/>
                  <a:ext cx="563480" cy="3759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418B39-9ADC-48E5-93E7-9582B990AC65}"/>
                  </a:ext>
                </a:extLst>
              </p:cNvPr>
              <p:cNvSpPr txBox="1"/>
              <p:nvPr/>
            </p:nvSpPr>
            <p:spPr>
              <a:xfrm>
                <a:off x="4916147" y="5594547"/>
                <a:ext cx="18953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회원가입</a:t>
                </a:r>
                <a:r>
                  <a:rPr lang="ko-KR" altLang="en-US" sz="1600" dirty="0"/>
                  <a:t> 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213941-EEDD-4941-9FD3-0D40329DF3F2}"/>
                  </a:ext>
                </a:extLst>
              </p:cNvPr>
              <p:cNvSpPr txBox="1"/>
              <p:nvPr/>
            </p:nvSpPr>
            <p:spPr>
              <a:xfrm>
                <a:off x="4909030" y="5900234"/>
                <a:ext cx="19463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로그인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세션등록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1F93255-0EDE-4A0F-A3FC-D20C4FA7EBA0}"/>
                  </a:ext>
                </a:extLst>
              </p:cNvPr>
              <p:cNvSpPr txBox="1"/>
              <p:nvPr/>
            </p:nvSpPr>
            <p:spPr>
              <a:xfrm>
                <a:off x="7759940" y="4636480"/>
                <a:ext cx="15864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리뷰게시판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A3FE353-334A-4A01-8100-96F71B369953}"/>
                  </a:ext>
                </a:extLst>
              </p:cNvPr>
              <p:cNvSpPr txBox="1"/>
              <p:nvPr/>
            </p:nvSpPr>
            <p:spPr>
              <a:xfrm>
                <a:off x="7766171" y="4965191"/>
                <a:ext cx="11737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상세 리뷰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4F621CE-A6AA-4392-BED1-BEB5AA2AE99B}"/>
                  </a:ext>
                </a:extLst>
              </p:cNvPr>
              <p:cNvSpPr txBox="1"/>
              <p:nvPr/>
            </p:nvSpPr>
            <p:spPr>
              <a:xfrm>
                <a:off x="7759940" y="5312249"/>
                <a:ext cx="23974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리뷰 수정</a:t>
                </a:r>
                <a:endParaRPr lang="en-US" altLang="ko-KR" sz="14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29B9643-D485-4542-8EE0-46837AED7215}"/>
                  </a:ext>
                </a:extLst>
              </p:cNvPr>
              <p:cNvSpPr txBox="1"/>
              <p:nvPr/>
            </p:nvSpPr>
            <p:spPr>
              <a:xfrm>
                <a:off x="7759940" y="5961135"/>
                <a:ext cx="21234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리뷰 쓰기</a:t>
                </a:r>
                <a:endParaRPr lang="en-US" altLang="ko-KR" sz="1400" dirty="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18C1951-8A5C-4A86-8EC5-569632B827F7}"/>
                  </a:ext>
                </a:extLst>
              </p:cNvPr>
              <p:cNvSpPr txBox="1"/>
              <p:nvPr/>
            </p:nvSpPr>
            <p:spPr>
              <a:xfrm>
                <a:off x="6457280" y="2686778"/>
                <a:ext cx="11737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장바구니</a:t>
                </a:r>
              </a:p>
            </p:txBody>
          </p:sp>
          <p:grpSp>
            <p:nvGrpSpPr>
              <p:cNvPr id="302" name="그룹 301">
                <a:extLst>
                  <a:ext uri="{FF2B5EF4-FFF2-40B4-BE49-F238E27FC236}">
                    <a16:creationId xmlns:a16="http://schemas.microsoft.com/office/drawing/2014/main" id="{53D3B6F7-1190-420F-9687-1C55F7F80458}"/>
                  </a:ext>
                </a:extLst>
              </p:cNvPr>
              <p:cNvGrpSpPr/>
              <p:nvPr/>
            </p:nvGrpSpPr>
            <p:grpSpPr>
              <a:xfrm>
                <a:off x="6449886" y="3014503"/>
                <a:ext cx="2599242" cy="621396"/>
                <a:chOff x="6470208" y="2775703"/>
                <a:chExt cx="2599242" cy="621396"/>
              </a:xfrm>
            </p:grpSpPr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C225D606-5BBF-418F-99E7-D7937695C3D4}"/>
                    </a:ext>
                  </a:extLst>
                </p:cNvPr>
                <p:cNvSpPr txBox="1"/>
                <p:nvPr/>
              </p:nvSpPr>
              <p:spPr>
                <a:xfrm>
                  <a:off x="6472084" y="2775703"/>
                  <a:ext cx="25973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/>
                    <a:t>장바구니 추가 및 삭제</a:t>
                  </a: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00E66A24-4306-4BDF-A8F5-7E529D5ACF3A}"/>
                    </a:ext>
                  </a:extLst>
                </p:cNvPr>
                <p:cNvSpPr txBox="1"/>
                <p:nvPr/>
              </p:nvSpPr>
              <p:spPr>
                <a:xfrm>
                  <a:off x="6470208" y="3089322"/>
                  <a:ext cx="19273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/>
                    <a:t>장바구니 수정</a:t>
                  </a:r>
                </a:p>
              </p:txBody>
            </p:sp>
          </p:grp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A4E8464E-2C9C-4DE3-9B71-A0D646DFC18F}"/>
                  </a:ext>
                </a:extLst>
              </p:cNvPr>
              <p:cNvSpPr txBox="1"/>
              <p:nvPr/>
            </p:nvSpPr>
            <p:spPr>
              <a:xfrm>
                <a:off x="5871548" y="2143337"/>
                <a:ext cx="3099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상품 추가</a:t>
                </a:r>
                <a:endParaRPr lang="en-US" altLang="ko-KR" sz="1400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31ABB522-2D32-45E2-9194-788492E1EF0F}"/>
                  </a:ext>
                </a:extLst>
              </p:cNvPr>
              <p:cNvSpPr txBox="1"/>
              <p:nvPr/>
            </p:nvSpPr>
            <p:spPr>
              <a:xfrm>
                <a:off x="5864243" y="821170"/>
                <a:ext cx="18578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상품 상세정보</a:t>
                </a:r>
                <a:endParaRPr lang="en-US" altLang="ko-KR" sz="1400" dirty="0"/>
              </a:p>
            </p:txBody>
          </p:sp>
          <p:sp>
            <p:nvSpPr>
              <p:cNvPr id="13" name="ïSľiḓê">
                <a:extLst>
                  <a:ext uri="{FF2B5EF4-FFF2-40B4-BE49-F238E27FC236}">
                    <a16:creationId xmlns:a16="http://schemas.microsoft.com/office/drawing/2014/main" id="{33F765F7-58C0-41A0-99E8-2C1102F8F3BE}"/>
                  </a:ext>
                </a:extLst>
              </p:cNvPr>
              <p:cNvSpPr/>
              <p:nvPr/>
            </p:nvSpPr>
            <p:spPr>
              <a:xfrm>
                <a:off x="1524938" y="3440694"/>
                <a:ext cx="1221929" cy="1114773"/>
              </a:xfrm>
              <a:prstGeom prst="hexagon">
                <a:avLst/>
              </a:prstGeom>
              <a:solidFill>
                <a:schemeClr val="accent1">
                  <a:lumMod val="10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sz="2000" b="1" dirty="0">
                    <a:latin typeface="Century Gothic" panose="020B0502020202020204" pitchFamily="34" charset="0"/>
                  </a:rPr>
                  <a:t>main</a:t>
                </a:r>
                <a:endParaRPr sz="20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8" name="îşľíḑé">
                <a:extLst>
                  <a:ext uri="{FF2B5EF4-FFF2-40B4-BE49-F238E27FC236}">
                    <a16:creationId xmlns:a16="http://schemas.microsoft.com/office/drawing/2014/main" id="{CBB94F0B-107B-4379-A05F-0EE210F41B73}"/>
                  </a:ext>
                </a:extLst>
              </p:cNvPr>
              <p:cNvSpPr/>
              <p:nvPr/>
            </p:nvSpPr>
            <p:spPr>
              <a:xfrm>
                <a:off x="5971770" y="4337176"/>
                <a:ext cx="1072365" cy="948107"/>
              </a:xfrm>
              <a:prstGeom prst="hexagon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 dirty="0">
                    <a:latin typeface="Century Gothic" panose="020B0502020202020204" pitchFamily="34" charset="0"/>
                  </a:rPr>
                  <a:t>review</a:t>
                </a:r>
              </a:p>
            </p:txBody>
          </p:sp>
          <p:sp>
            <p:nvSpPr>
              <p:cNvPr id="44" name="îşľíḑé">
                <a:extLst>
                  <a:ext uri="{FF2B5EF4-FFF2-40B4-BE49-F238E27FC236}">
                    <a16:creationId xmlns:a16="http://schemas.microsoft.com/office/drawing/2014/main" id="{FBFC93F6-F0DA-4658-A4D3-EF5A55CA148D}"/>
                  </a:ext>
                </a:extLst>
              </p:cNvPr>
              <p:cNvSpPr/>
              <p:nvPr/>
            </p:nvSpPr>
            <p:spPr>
              <a:xfrm>
                <a:off x="4677203" y="3049973"/>
                <a:ext cx="1072365" cy="948107"/>
              </a:xfrm>
              <a:prstGeom prst="hexagon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 dirty="0">
                    <a:latin typeface="Century Gothic" panose="020B0502020202020204" pitchFamily="34" charset="0"/>
                  </a:rPr>
                  <a:t>cart</a:t>
                </a:r>
              </a:p>
            </p:txBody>
          </p:sp>
          <p:sp>
            <p:nvSpPr>
              <p:cNvPr id="16" name="îşľíḑé">
                <a:extLst>
                  <a:ext uri="{FF2B5EF4-FFF2-40B4-BE49-F238E27FC236}">
                    <a16:creationId xmlns:a16="http://schemas.microsoft.com/office/drawing/2014/main" id="{EFD8A0A2-5CDB-47CE-9043-1B12D50235DE}"/>
                  </a:ext>
                </a:extLst>
              </p:cNvPr>
              <p:cNvSpPr/>
              <p:nvPr/>
            </p:nvSpPr>
            <p:spPr>
              <a:xfrm>
                <a:off x="3798447" y="1239273"/>
                <a:ext cx="1072365" cy="948107"/>
              </a:xfrm>
              <a:prstGeom prst="hexagon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 dirty="0">
                    <a:latin typeface="Century Gothic" panose="020B0502020202020204" pitchFamily="34" charset="0"/>
                  </a:rPr>
                  <a:t>product</a:t>
                </a:r>
              </a:p>
            </p:txBody>
          </p:sp>
          <p:sp>
            <p:nvSpPr>
              <p:cNvPr id="24" name="îşľíḑé">
                <a:extLst>
                  <a:ext uri="{FF2B5EF4-FFF2-40B4-BE49-F238E27FC236}">
                    <a16:creationId xmlns:a16="http://schemas.microsoft.com/office/drawing/2014/main" id="{4AC1CBD5-8155-4C1E-B3FC-AE16DEA36CA3}"/>
                  </a:ext>
                </a:extLst>
              </p:cNvPr>
              <p:cNvSpPr/>
              <p:nvPr/>
            </p:nvSpPr>
            <p:spPr>
              <a:xfrm>
                <a:off x="3156682" y="5558984"/>
                <a:ext cx="1072365" cy="948107"/>
              </a:xfrm>
              <a:prstGeom prst="hexagon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lnSpcReduction="10000"/>
              </a:bodyPr>
              <a:lstStyle/>
              <a:p>
                <a:pPr algn="ctr"/>
                <a:r>
                  <a:rPr lang="en-US" altLang="zh-CN" sz="2000" b="1" dirty="0">
                    <a:latin typeface="Century Gothic" panose="020B0502020202020204" pitchFamily="34" charset="0"/>
                  </a:rPr>
                  <a:t>Join&amp;</a:t>
                </a:r>
              </a:p>
              <a:p>
                <a:pPr algn="ctr"/>
                <a:r>
                  <a:rPr lang="en-US" altLang="zh-CN" sz="2000" b="1" dirty="0">
                    <a:latin typeface="Century Gothic" panose="020B0502020202020204" pitchFamily="34" charset="0"/>
                  </a:rPr>
                  <a:t>login</a:t>
                </a:r>
              </a:p>
            </p:txBody>
          </p:sp>
          <p:cxnSp>
            <p:nvCxnSpPr>
              <p:cNvPr id="351" name="연결선: 꺾임 350">
                <a:extLst>
                  <a:ext uri="{FF2B5EF4-FFF2-40B4-BE49-F238E27FC236}">
                    <a16:creationId xmlns:a16="http://schemas.microsoft.com/office/drawing/2014/main" id="{DE12C273-686D-4372-9977-C7C42482E1CC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>
                <a:off x="4870812" y="1713327"/>
                <a:ext cx="723416" cy="661564"/>
              </a:xfrm>
              <a:prstGeom prst="bentConnector3">
                <a:avLst>
                  <a:gd name="adj1" fmla="val 50000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" name="연결선: 꺾임 356">
                <a:extLst>
                  <a:ext uri="{FF2B5EF4-FFF2-40B4-BE49-F238E27FC236}">
                    <a16:creationId xmlns:a16="http://schemas.microsoft.com/office/drawing/2014/main" id="{48DE603B-CC0B-4DD2-AE83-E76899FCAF8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963093" y="1110786"/>
                <a:ext cx="906700" cy="370895"/>
              </a:xfrm>
              <a:prstGeom prst="bentConnector3">
                <a:avLst>
                  <a:gd name="adj1" fmla="val 993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0DB4856F-AF14-4CF6-9ECD-2ACC2B14F59D}"/>
                </a:ext>
              </a:extLst>
            </p:cNvPr>
            <p:cNvGrpSpPr/>
            <p:nvPr/>
          </p:nvGrpSpPr>
          <p:grpSpPr>
            <a:xfrm>
              <a:off x="4610787" y="1063013"/>
              <a:ext cx="5485182" cy="5380471"/>
              <a:chOff x="4610787" y="1063013"/>
              <a:chExt cx="5485182" cy="5380471"/>
            </a:xfrm>
          </p:grpSpPr>
          <p:cxnSp>
            <p:nvCxnSpPr>
              <p:cNvPr id="236" name="연결선: 꺾임 235">
                <a:extLst>
                  <a:ext uri="{FF2B5EF4-FFF2-40B4-BE49-F238E27FC236}">
                    <a16:creationId xmlns:a16="http://schemas.microsoft.com/office/drawing/2014/main" id="{8BB7FD45-60CB-40B5-BA98-683ECE358DA8}"/>
                  </a:ext>
                </a:extLst>
              </p:cNvPr>
              <p:cNvCxnSpPr>
                <a:cxnSpLocks/>
                <a:stCxn id="44" idx="0"/>
              </p:cNvCxnSpPr>
              <p:nvPr/>
            </p:nvCxnSpPr>
            <p:spPr>
              <a:xfrm>
                <a:off x="6131308" y="3438435"/>
                <a:ext cx="598229" cy="373344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연결선: 꺾임 10">
                <a:extLst>
                  <a:ext uri="{FF2B5EF4-FFF2-40B4-BE49-F238E27FC236}">
                    <a16:creationId xmlns:a16="http://schemas.microsoft.com/office/drawing/2014/main" id="{0B87C55C-1F74-44FF-B238-09E4A95BA8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209530" y="2956585"/>
                <a:ext cx="783630" cy="341843"/>
              </a:xfrm>
              <a:prstGeom prst="bentConnector3">
                <a:avLst>
                  <a:gd name="adj1" fmla="val 10089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연결선: 꺾임 14">
                <a:extLst>
                  <a:ext uri="{FF2B5EF4-FFF2-40B4-BE49-F238E27FC236}">
                    <a16:creationId xmlns:a16="http://schemas.microsoft.com/office/drawing/2014/main" id="{38372D19-9D81-44B6-B12C-EB1E637B2556}"/>
                  </a:ext>
                </a:extLst>
              </p:cNvPr>
              <p:cNvCxnSpPr>
                <a:cxnSpLocks/>
                <a:stCxn id="68" idx="0"/>
              </p:cNvCxnSpPr>
              <p:nvPr/>
            </p:nvCxnSpPr>
            <p:spPr>
              <a:xfrm flipV="1">
                <a:off x="7425875" y="4485680"/>
                <a:ext cx="612040" cy="239958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EBDB1610-E6C3-4ADD-9FA0-09A9063358BD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V="1">
                <a:off x="4610787" y="5429177"/>
                <a:ext cx="603960" cy="518269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253C37B-799B-4F05-A46E-F6B772353B96}"/>
                  </a:ext>
                </a:extLst>
              </p:cNvPr>
              <p:cNvSpPr txBox="1"/>
              <p:nvPr/>
            </p:nvSpPr>
            <p:spPr>
              <a:xfrm>
                <a:off x="5279014" y="6102659"/>
                <a:ext cx="15936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600" dirty="0"/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CB979D64-54F0-4E31-AC9A-44E51DA331A8}"/>
                  </a:ext>
                </a:extLst>
              </p:cNvPr>
              <p:cNvSpPr txBox="1"/>
              <p:nvPr/>
            </p:nvSpPr>
            <p:spPr>
              <a:xfrm>
                <a:off x="6242818" y="1063013"/>
                <a:ext cx="14146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상품 목록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EA97098-86E4-4C80-AC88-9758344DD01A}"/>
                  </a:ext>
                </a:extLst>
              </p:cNvPr>
              <p:cNvSpPr txBox="1"/>
              <p:nvPr/>
            </p:nvSpPr>
            <p:spPr>
              <a:xfrm>
                <a:off x="6840604" y="3546456"/>
                <a:ext cx="32553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상품 주문 및 확정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C077E43-7D6A-40E1-AF4F-302C054D2699}"/>
                  </a:ext>
                </a:extLst>
              </p:cNvPr>
              <p:cNvSpPr txBox="1"/>
              <p:nvPr/>
            </p:nvSpPr>
            <p:spPr>
              <a:xfrm>
                <a:off x="5278337" y="6135707"/>
                <a:ext cx="22558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로그아웃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세션종료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B17A45D3-52F3-42C2-9F21-A960105E678E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4922456" y="5955242"/>
                <a:ext cx="355881" cy="334354"/>
              </a:xfrm>
              <a:prstGeom prst="bentConnector3">
                <a:avLst>
                  <a:gd name="adj1" fmla="val -193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연결선: 꺾임 227">
                <a:extLst>
                  <a:ext uri="{FF2B5EF4-FFF2-40B4-BE49-F238E27FC236}">
                    <a16:creationId xmlns:a16="http://schemas.microsoft.com/office/drawing/2014/main" id="{527F057B-E759-49E2-8A59-07A905FCF45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54940" y="5306807"/>
                <a:ext cx="1457621" cy="308329"/>
              </a:xfrm>
              <a:prstGeom prst="bentConnector3">
                <a:avLst>
                  <a:gd name="adj1" fmla="val 9981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8A1D389-ADDE-4A2A-A6CE-09623495F97B}"/>
              </a:ext>
            </a:extLst>
          </p:cNvPr>
          <p:cNvSpPr/>
          <p:nvPr/>
        </p:nvSpPr>
        <p:spPr>
          <a:xfrm>
            <a:off x="7910654" y="455232"/>
            <a:ext cx="1488141" cy="3765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perfume</a:t>
            </a:r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0271FAB-A673-4ABB-A176-DAB405CF6633}"/>
              </a:ext>
            </a:extLst>
          </p:cNvPr>
          <p:cNvSpPr/>
          <p:nvPr/>
        </p:nvSpPr>
        <p:spPr>
          <a:xfrm>
            <a:off x="8000422" y="1178708"/>
            <a:ext cx="1035687" cy="3765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edit</a:t>
            </a:r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1359B95-5F65-46E1-B463-B476CF222262}"/>
              </a:ext>
            </a:extLst>
          </p:cNvPr>
          <p:cNvSpPr/>
          <p:nvPr/>
        </p:nvSpPr>
        <p:spPr>
          <a:xfrm>
            <a:off x="8947572" y="3372738"/>
            <a:ext cx="1066551" cy="3765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order</a:t>
            </a:r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5FE0EC7-83F4-4DD2-B85C-27781D31642F}"/>
              </a:ext>
            </a:extLst>
          </p:cNvPr>
          <p:cNvSpPr/>
          <p:nvPr/>
        </p:nvSpPr>
        <p:spPr>
          <a:xfrm>
            <a:off x="9851973" y="4293522"/>
            <a:ext cx="926179" cy="3765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bbs</a:t>
            </a:r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6E7B3C5-0233-4ADE-BA7F-6E50E952649D}"/>
              </a:ext>
            </a:extLst>
          </p:cNvPr>
          <p:cNvSpPr/>
          <p:nvPr/>
        </p:nvSpPr>
        <p:spPr>
          <a:xfrm>
            <a:off x="5439537" y="5206615"/>
            <a:ext cx="839049" cy="2638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5440E9B-0044-4B9E-864C-23E40CD4E36F}"/>
              </a:ext>
            </a:extLst>
          </p:cNvPr>
          <p:cNvSpPr txBox="1"/>
          <p:nvPr/>
        </p:nvSpPr>
        <p:spPr>
          <a:xfrm>
            <a:off x="6303268" y="1792564"/>
            <a:ext cx="2030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상품 수정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C431012-939C-4266-BBBC-A0F39D1C2AA2}"/>
              </a:ext>
            </a:extLst>
          </p:cNvPr>
          <p:cNvSpPr txBox="1"/>
          <p:nvPr/>
        </p:nvSpPr>
        <p:spPr>
          <a:xfrm>
            <a:off x="6295682" y="1433765"/>
            <a:ext cx="559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상품 추가</a:t>
            </a:r>
          </a:p>
        </p:txBody>
      </p:sp>
    </p:spTree>
    <p:extLst>
      <p:ext uri="{BB962C8B-B14F-4D97-AF65-F5344CB8AC3E}">
        <p14:creationId xmlns:p14="http://schemas.microsoft.com/office/powerpoint/2010/main" val="379648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ïsḷïḍe">
            <a:extLst>
              <a:ext uri="{FF2B5EF4-FFF2-40B4-BE49-F238E27FC236}">
                <a16:creationId xmlns:a16="http://schemas.microsoft.com/office/drawing/2014/main" id="{E78616DE-DE52-45F9-878B-D5AA80F4AC2D}"/>
              </a:ext>
            </a:extLst>
          </p:cNvPr>
          <p:cNvGrpSpPr/>
          <p:nvPr/>
        </p:nvGrpSpPr>
        <p:grpSpPr>
          <a:xfrm>
            <a:off x="1048265" y="2247882"/>
            <a:ext cx="6956425" cy="1058492"/>
            <a:chOff x="686662" y="1641586"/>
            <a:chExt cx="6956425" cy="1058492"/>
          </a:xfrm>
        </p:grpSpPr>
        <p:sp>
          <p:nvSpPr>
            <p:cNvPr id="50" name="isļiḑé">
              <a:extLst>
                <a:ext uri="{FF2B5EF4-FFF2-40B4-BE49-F238E27FC236}">
                  <a16:creationId xmlns:a16="http://schemas.microsoft.com/office/drawing/2014/main" id="{45D642E6-5029-4321-BE60-9D14C71F299A}"/>
                </a:ext>
              </a:extLst>
            </p:cNvPr>
            <p:cNvSpPr txBox="1"/>
            <p:nvPr/>
          </p:nvSpPr>
          <p:spPr>
            <a:xfrm>
              <a:off x="686662" y="1641586"/>
              <a:ext cx="6956425" cy="10584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en-US" sz="2800" b="1" dirty="0" err="1">
                  <a:latin typeface="Century Gothic" panose="020B0502020202020204" pitchFamily="34" charset="0"/>
                </a:rPr>
                <a:t>main.jsp</a:t>
              </a:r>
              <a:endParaRPr lang="en-US" sz="28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51" name="îṩľïḋé">
              <a:extLst>
                <a:ext uri="{FF2B5EF4-FFF2-40B4-BE49-F238E27FC236}">
                  <a16:creationId xmlns:a16="http://schemas.microsoft.com/office/drawing/2014/main" id="{787F627E-253F-4AE5-8922-AE70CD539B85}"/>
                </a:ext>
              </a:extLst>
            </p:cNvPr>
            <p:cNvSpPr/>
            <p:nvPr/>
          </p:nvSpPr>
          <p:spPr bwMode="auto">
            <a:xfrm>
              <a:off x="686664" y="2467105"/>
              <a:ext cx="3233244" cy="23297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zh-CN" sz="12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Group 1">
            <a:extLst>
              <a:ext uri="{FF2B5EF4-FFF2-40B4-BE49-F238E27FC236}">
                <a16:creationId xmlns:a16="http://schemas.microsoft.com/office/drawing/2014/main" id="{8F1699DC-B7FF-4920-A3A2-BAD1D219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Century Gothic"/>
              </a:rPr>
              <a:t>메인페이지</a:t>
            </a:r>
            <a:r>
              <a:rPr lang="ko-KR" altLang="en-US" dirty="0">
                <a:latin typeface="Century Gothic"/>
              </a:rPr>
              <a:t> </a:t>
            </a:r>
            <a:r>
              <a:rPr lang="en-US" altLang="ko-KR" dirty="0">
                <a:latin typeface="Century Gothic"/>
              </a:rPr>
              <a:t>&amp; </a:t>
            </a:r>
            <a:r>
              <a:rPr lang="ko-KR" altLang="en-US" dirty="0">
                <a:latin typeface="Century Gothic"/>
              </a:rPr>
              <a:t>메뉴</a:t>
            </a:r>
            <a:endParaRPr lang="en-US" altLang="zh-CN" dirty="0">
              <a:latin typeface="Century Gothic" panose="020B0502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512C4F-798F-44FD-8EBD-79C583598A35}"/>
              </a:ext>
            </a:extLst>
          </p:cNvPr>
          <p:cNvSpPr/>
          <p:nvPr/>
        </p:nvSpPr>
        <p:spPr>
          <a:xfrm>
            <a:off x="4011" y="254669"/>
            <a:ext cx="912394" cy="91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7A3074-5F76-44F3-8473-B76E19A175E7}"/>
              </a:ext>
            </a:extLst>
          </p:cNvPr>
          <p:cNvSpPr/>
          <p:nvPr/>
        </p:nvSpPr>
        <p:spPr>
          <a:xfrm>
            <a:off x="4011" y="515353"/>
            <a:ext cx="772026" cy="40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DBDC536-E745-4936-90C5-2376130CE8AD}"/>
              </a:ext>
            </a:extLst>
          </p:cNvPr>
          <p:cNvGrpSpPr/>
          <p:nvPr/>
        </p:nvGrpSpPr>
        <p:grpSpPr>
          <a:xfrm>
            <a:off x="1420817" y="5280858"/>
            <a:ext cx="9350366" cy="1252041"/>
            <a:chOff x="838200" y="3844525"/>
            <a:chExt cx="10117431" cy="1239300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784FAF4-8E8C-4230-9A77-A58C2F839EF7}"/>
                </a:ext>
              </a:extLst>
            </p:cNvPr>
            <p:cNvGrpSpPr/>
            <p:nvPr/>
          </p:nvGrpSpPr>
          <p:grpSpPr>
            <a:xfrm>
              <a:off x="838200" y="3844525"/>
              <a:ext cx="10117431" cy="1239300"/>
              <a:chOff x="838200" y="3776431"/>
              <a:chExt cx="10117431" cy="123930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92C3F01-8D1D-480D-A193-A9DE089899DB}"/>
                  </a:ext>
                </a:extLst>
              </p:cNvPr>
              <p:cNvGrpSpPr/>
              <p:nvPr/>
            </p:nvGrpSpPr>
            <p:grpSpPr>
              <a:xfrm>
                <a:off x="838200" y="3776431"/>
                <a:ext cx="10117431" cy="1225169"/>
                <a:chOff x="838200" y="3776431"/>
                <a:chExt cx="10117431" cy="1225169"/>
              </a:xfrm>
            </p:grpSpPr>
            <p:cxnSp>
              <p:nvCxnSpPr>
                <p:cNvPr id="19" name="Group 18">
                  <a:extLst>
                    <a:ext uri="{FF2B5EF4-FFF2-40B4-BE49-F238E27FC236}">
                      <a16:creationId xmlns:a16="http://schemas.microsoft.com/office/drawing/2014/main" id="{C591F938-6C23-4BC1-885F-195F7D1407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4014425"/>
                  <a:ext cx="9677016" cy="25205"/>
                </a:xfrm>
                <a:prstGeom prst="line">
                  <a:avLst/>
                </a:prstGeom>
                <a:ln w="3175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사각형: 둥근 모서리 35">
                  <a:extLst>
                    <a:ext uri="{FF2B5EF4-FFF2-40B4-BE49-F238E27FC236}">
                      <a16:creationId xmlns:a16="http://schemas.microsoft.com/office/drawing/2014/main" id="{6E718D55-B14E-4534-B6A0-B6CA58ECACC3}"/>
                    </a:ext>
                  </a:extLst>
                </p:cNvPr>
                <p:cNvSpPr/>
                <p:nvPr/>
              </p:nvSpPr>
              <p:spPr>
                <a:xfrm>
                  <a:off x="1028987" y="3801634"/>
                  <a:ext cx="1024233" cy="425583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/>
                    <a:t>product</a:t>
                  </a:r>
                  <a:endParaRPr lang="ko-KR" altLang="en-US" sz="1600" dirty="0"/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55921035-686F-4F01-8982-32996AFFDC4A}"/>
                    </a:ext>
                  </a:extLst>
                </p:cNvPr>
                <p:cNvSpPr/>
                <p:nvPr/>
              </p:nvSpPr>
              <p:spPr>
                <a:xfrm>
                  <a:off x="5624448" y="3776431"/>
                  <a:ext cx="1024233" cy="475990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review</a:t>
                  </a:r>
                  <a:endParaRPr lang="ko-KR" altLang="en-US" dirty="0"/>
                </a:p>
              </p:txBody>
            </p:sp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F40CE8C7-982E-46C9-AD01-4A8143E6F9CB}"/>
                    </a:ext>
                  </a:extLst>
                </p:cNvPr>
                <p:cNvSpPr/>
                <p:nvPr/>
              </p:nvSpPr>
              <p:spPr>
                <a:xfrm>
                  <a:off x="3319390" y="3801634"/>
                  <a:ext cx="1024233" cy="425583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cart</a:t>
                  </a:r>
                  <a:endParaRPr lang="ko-KR" altLang="en-US" dirty="0"/>
                </a:p>
              </p:txBody>
            </p:sp>
            <p:sp>
              <p:nvSpPr>
                <p:cNvPr id="39" name="사각형: 둥근 모서리 38">
                  <a:extLst>
                    <a:ext uri="{FF2B5EF4-FFF2-40B4-BE49-F238E27FC236}">
                      <a16:creationId xmlns:a16="http://schemas.microsoft.com/office/drawing/2014/main" id="{0D93B7CD-4CA6-4DF1-BCBA-1036D55F33E5}"/>
                    </a:ext>
                  </a:extLst>
                </p:cNvPr>
                <p:cNvSpPr/>
                <p:nvPr/>
              </p:nvSpPr>
              <p:spPr>
                <a:xfrm>
                  <a:off x="7777923" y="3801634"/>
                  <a:ext cx="1024233" cy="425583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join</a:t>
                  </a:r>
                  <a:endParaRPr lang="ko-KR" altLang="en-US" dirty="0"/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488280F1-3C23-4777-BD3F-B10C8A20EC5C}"/>
                    </a:ext>
                  </a:extLst>
                </p:cNvPr>
                <p:cNvSpPr/>
                <p:nvPr/>
              </p:nvSpPr>
              <p:spPr>
                <a:xfrm>
                  <a:off x="9931398" y="3826838"/>
                  <a:ext cx="1024233" cy="425583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3074" name="Picture 2" descr="쇼핑카트 이모티콘 🛒">
                  <a:extLst>
                    <a:ext uri="{FF2B5EF4-FFF2-40B4-BE49-F238E27FC236}">
                      <a16:creationId xmlns:a16="http://schemas.microsoft.com/office/drawing/2014/main" id="{3FA366C6-247E-4811-BCBA-29F5697369C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72518" y="4500727"/>
                  <a:ext cx="500873" cy="5008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076" name="Picture 4" descr="Sign up (member icon) white square button - 56060746">
                <a:extLst>
                  <a:ext uri="{FF2B5EF4-FFF2-40B4-BE49-F238E27FC236}">
                    <a16:creationId xmlns:a16="http://schemas.microsoft.com/office/drawing/2014/main" id="{A72DBF31-6E71-4BCF-9C60-775559EE98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30843" y="4530314"/>
                <a:ext cx="425341" cy="441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8" name="Picture 6" descr="꾸밈닷컴 - 온라인철물점">
                <a:extLst>
                  <a:ext uri="{FF2B5EF4-FFF2-40B4-BE49-F238E27FC236}">
                    <a16:creationId xmlns:a16="http://schemas.microsoft.com/office/drawing/2014/main" id="{A6796F43-2A3C-43ED-B147-1D839D21A0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0919" y="4514858"/>
                <a:ext cx="500873" cy="5008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80" name="Picture 8" descr="Gui, 리뷰 무료 아이콘 의 LibreICONS Black">
              <a:extLst>
                <a:ext uri="{FF2B5EF4-FFF2-40B4-BE49-F238E27FC236}">
                  <a16:creationId xmlns:a16="http://schemas.microsoft.com/office/drawing/2014/main" id="{21A892B7-D7C7-401B-A10B-DAFD2FF9F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1684" y="4542295"/>
              <a:ext cx="500873" cy="50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향수 - 무료 아름다움개 아이콘">
              <a:extLst>
                <a:ext uri="{FF2B5EF4-FFF2-40B4-BE49-F238E27FC236}">
                  <a16:creationId xmlns:a16="http://schemas.microsoft.com/office/drawing/2014/main" id="{D99465AD-0A0B-46CD-9DAF-1DCC2DD83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1861" y="4662832"/>
              <a:ext cx="419906" cy="419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îṩľïḋé">
            <a:extLst>
              <a:ext uri="{FF2B5EF4-FFF2-40B4-BE49-F238E27FC236}">
                <a16:creationId xmlns:a16="http://schemas.microsoft.com/office/drawing/2014/main" id="{A30462A2-7865-460D-AEC6-FE823AA8A2DE}"/>
              </a:ext>
            </a:extLst>
          </p:cNvPr>
          <p:cNvSpPr/>
          <p:nvPr/>
        </p:nvSpPr>
        <p:spPr bwMode="auto">
          <a:xfrm>
            <a:off x="1056645" y="2956914"/>
            <a:ext cx="3233244" cy="23297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200" dirty="0">
                <a:latin typeface="Century Gothic" panose="020B0502020202020204" pitchFamily="34" charset="0"/>
              </a:rPr>
              <a:t>쇼핑몰 메인 화면입니다</a:t>
            </a:r>
            <a:r>
              <a:rPr lang="en-US" altLang="ko-KR" sz="1200" dirty="0">
                <a:latin typeface="Century Gothic" panose="020B0502020202020204" pitchFamily="34" charset="0"/>
              </a:rPr>
              <a:t>.</a:t>
            </a:r>
            <a:endParaRPr lang="en-US" altLang="zh-CN" sz="1200" dirty="0">
              <a:latin typeface="Century Gothic" panose="020B0502020202020204" pitchFamily="34" charset="0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295A0C7B-3C1C-45EC-8B4F-32C753991F1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5"/>
          <a:stretch/>
        </p:blipFill>
        <p:spPr>
          <a:xfrm>
            <a:off x="4430129" y="1167063"/>
            <a:ext cx="6956425" cy="34537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073F9F-0BD5-4FF9-8F98-523A063E54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279" y="1527979"/>
            <a:ext cx="738458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3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11FE68D0-2FC1-460F-9EB1-E5D1868142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" t="5190" r="297"/>
          <a:stretch/>
        </p:blipFill>
        <p:spPr>
          <a:xfrm>
            <a:off x="4332564" y="1794175"/>
            <a:ext cx="6815800" cy="3703255"/>
          </a:xfrm>
          <a:prstGeom prst="rect">
            <a:avLst/>
          </a:prstGeom>
        </p:spPr>
      </p:pic>
      <p:sp>
        <p:nvSpPr>
          <p:cNvPr id="2" name="Group 1">
            <a:extLst>
              <a:ext uri="{FF2B5EF4-FFF2-40B4-BE49-F238E27FC236}">
                <a16:creationId xmlns:a16="http://schemas.microsoft.com/office/drawing/2014/main" id="{8F1699DC-B7FF-4920-A3A2-BAD1D219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entury Gothic"/>
              </a:rPr>
              <a:t>회원가입</a:t>
            </a:r>
            <a:endParaRPr lang="en-US" altLang="zh-CN" dirty="0">
              <a:latin typeface="Century Gothic" panose="020B0502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512C4F-798F-44FD-8EBD-79C583598A35}"/>
              </a:ext>
            </a:extLst>
          </p:cNvPr>
          <p:cNvSpPr/>
          <p:nvPr/>
        </p:nvSpPr>
        <p:spPr>
          <a:xfrm>
            <a:off x="4011" y="254669"/>
            <a:ext cx="912394" cy="91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7A3074-5F76-44F3-8473-B76E19A175E7}"/>
              </a:ext>
            </a:extLst>
          </p:cNvPr>
          <p:cNvSpPr/>
          <p:nvPr/>
        </p:nvSpPr>
        <p:spPr>
          <a:xfrm>
            <a:off x="4011" y="515353"/>
            <a:ext cx="772026" cy="40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D6A8CDC-AC71-4708-8E92-ABB47885B8B7}"/>
              </a:ext>
            </a:extLst>
          </p:cNvPr>
          <p:cNvGrpSpPr/>
          <p:nvPr/>
        </p:nvGrpSpPr>
        <p:grpSpPr>
          <a:xfrm>
            <a:off x="1043636" y="2211630"/>
            <a:ext cx="6961055" cy="3289746"/>
            <a:chOff x="1200888" y="2202752"/>
            <a:chExt cx="6961055" cy="3289746"/>
          </a:xfrm>
        </p:grpSpPr>
        <p:grpSp>
          <p:nvGrpSpPr>
            <p:cNvPr id="36" name="ïsḷïḍe">
              <a:extLst>
                <a:ext uri="{FF2B5EF4-FFF2-40B4-BE49-F238E27FC236}">
                  <a16:creationId xmlns:a16="http://schemas.microsoft.com/office/drawing/2014/main" id="{A1128798-257F-41A5-8008-4E05820E031A}"/>
                </a:ext>
              </a:extLst>
            </p:cNvPr>
            <p:cNvGrpSpPr/>
            <p:nvPr/>
          </p:nvGrpSpPr>
          <p:grpSpPr>
            <a:xfrm>
              <a:off x="1205518" y="4252292"/>
              <a:ext cx="6956425" cy="1240206"/>
              <a:chOff x="673100" y="1627276"/>
              <a:chExt cx="6956425" cy="1240206"/>
            </a:xfrm>
          </p:grpSpPr>
          <p:sp>
            <p:nvSpPr>
              <p:cNvPr id="40" name="isļiḑé">
                <a:extLst>
                  <a:ext uri="{FF2B5EF4-FFF2-40B4-BE49-F238E27FC236}">
                    <a16:creationId xmlns:a16="http://schemas.microsoft.com/office/drawing/2014/main" id="{BFEF9DED-6045-4A78-BAAC-78EBECDCF661}"/>
                  </a:ext>
                </a:extLst>
              </p:cNvPr>
              <p:cNvSpPr txBox="1"/>
              <p:nvPr/>
            </p:nvSpPr>
            <p:spPr>
              <a:xfrm>
                <a:off x="673100" y="1627276"/>
                <a:ext cx="6956425" cy="10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800" b="1" dirty="0" err="1">
                    <a:latin typeface="Century Gothic" panose="020B0502020202020204" pitchFamily="34" charset="0"/>
                  </a:rPr>
                  <a:t>joinAction.jsp</a:t>
                </a:r>
                <a:endParaRPr lang="en-US" sz="28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îṩľïḋé">
                <a:extLst>
                  <a:ext uri="{FF2B5EF4-FFF2-40B4-BE49-F238E27FC236}">
                    <a16:creationId xmlns:a16="http://schemas.microsoft.com/office/drawing/2014/main" id="{F2C3040A-3A4B-4445-8C53-3AC8EDB30CA1}"/>
                  </a:ext>
                </a:extLst>
              </p:cNvPr>
              <p:cNvSpPr/>
              <p:nvPr/>
            </p:nvSpPr>
            <p:spPr bwMode="auto">
              <a:xfrm>
                <a:off x="675251" y="2272718"/>
                <a:ext cx="3219682" cy="59476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70000"/>
                  </a:lnSpc>
                  <a:spcBef>
                    <a:spcPct val="0"/>
                  </a:spcBef>
                </a:pPr>
                <a:r>
                  <a:rPr lang="ko-KR" altLang="en-US" sz="1100" dirty="0" err="1">
                    <a:latin typeface="Century Gothic" panose="020B0502020202020204" pitchFamily="34" charset="0"/>
                  </a:rPr>
                  <a:t>미기입</a:t>
                </a:r>
                <a:r>
                  <a:rPr lang="ko-KR" altLang="en-US" sz="1100" dirty="0">
                    <a:latin typeface="Century Gothic" panose="020B0502020202020204" pitchFamily="34" charset="0"/>
                  </a:rPr>
                  <a:t> 사항을 파악하고</a:t>
                </a:r>
                <a:r>
                  <a:rPr lang="en-US" altLang="ko-KR" sz="1100" dirty="0">
                    <a:latin typeface="Century Gothic" panose="020B0502020202020204" pitchFamily="34" charset="0"/>
                  </a:rPr>
                  <a:t>, </a:t>
                </a:r>
                <a:r>
                  <a:rPr lang="ko-KR" altLang="en-US" sz="1100" dirty="0">
                    <a:latin typeface="Century Gothic" panose="020B0502020202020204" pitchFamily="34" charset="0"/>
                  </a:rPr>
                  <a:t>아이디의 유효성을 확인합니다</a:t>
                </a:r>
                <a:r>
                  <a:rPr lang="en-US" altLang="ko-KR" sz="1100" dirty="0">
                    <a:latin typeface="Century Gothic" panose="020B0502020202020204" pitchFamily="34" charset="0"/>
                  </a:rPr>
                  <a:t>.</a:t>
                </a:r>
                <a:endParaRPr lang="en-US" altLang="zh-CN" sz="11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7" name="ïsḷïḍe">
              <a:extLst>
                <a:ext uri="{FF2B5EF4-FFF2-40B4-BE49-F238E27FC236}">
                  <a16:creationId xmlns:a16="http://schemas.microsoft.com/office/drawing/2014/main" id="{2851E1D2-17E6-4105-9BF8-843225CE83F6}"/>
                </a:ext>
              </a:extLst>
            </p:cNvPr>
            <p:cNvGrpSpPr/>
            <p:nvPr/>
          </p:nvGrpSpPr>
          <p:grpSpPr>
            <a:xfrm>
              <a:off x="1200888" y="2202752"/>
              <a:ext cx="6961054" cy="1058492"/>
              <a:chOff x="682033" y="1641586"/>
              <a:chExt cx="6961054" cy="1058492"/>
            </a:xfrm>
          </p:grpSpPr>
          <p:sp>
            <p:nvSpPr>
              <p:cNvPr id="38" name="isļiḑé">
                <a:extLst>
                  <a:ext uri="{FF2B5EF4-FFF2-40B4-BE49-F238E27FC236}">
                    <a16:creationId xmlns:a16="http://schemas.microsoft.com/office/drawing/2014/main" id="{F2FDF7BC-6140-4CC1-88B3-F97FFD5E2026}"/>
                  </a:ext>
                </a:extLst>
              </p:cNvPr>
              <p:cNvSpPr txBox="1"/>
              <p:nvPr/>
            </p:nvSpPr>
            <p:spPr>
              <a:xfrm>
                <a:off x="686662" y="1641586"/>
                <a:ext cx="6956425" cy="10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800" b="1" dirty="0" err="1">
                    <a:latin typeface="Century Gothic" panose="020B0502020202020204" pitchFamily="34" charset="0"/>
                  </a:rPr>
                  <a:t>join.jsp</a:t>
                </a:r>
                <a:endParaRPr lang="en-US" sz="28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" name="îṩľïḋé">
                <a:extLst>
                  <a:ext uri="{FF2B5EF4-FFF2-40B4-BE49-F238E27FC236}">
                    <a16:creationId xmlns:a16="http://schemas.microsoft.com/office/drawing/2014/main" id="{DF43B8F5-FA05-4FD7-8A2A-8CDB435CB7DE}"/>
                  </a:ext>
                </a:extLst>
              </p:cNvPr>
              <p:cNvSpPr/>
              <p:nvPr/>
            </p:nvSpPr>
            <p:spPr bwMode="auto">
              <a:xfrm>
                <a:off x="682033" y="2412660"/>
                <a:ext cx="3233244" cy="2329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1400" dirty="0">
                    <a:latin typeface="Century Gothic" panose="020B0502020202020204" pitchFamily="34" charset="0"/>
                  </a:rPr>
                  <a:t>회원가입시 사용자에게 드러나는 화면입니다</a:t>
                </a:r>
                <a:r>
                  <a:rPr lang="en-US" altLang="ko-KR" sz="1200" dirty="0">
                    <a:latin typeface="Century Gothic" panose="020B0502020202020204" pitchFamily="34" charset="0"/>
                  </a:rPr>
                  <a:t>.</a:t>
                </a:r>
                <a:endParaRPr lang="en-US" altLang="zh-CN" sz="1200" dirty="0">
                  <a:latin typeface="Century Gothic" panose="020B0502020202020204" pitchFamily="34" charset="0"/>
                </a:endParaRPr>
              </a:p>
            </p:txBody>
          </p:sp>
        </p:grpSp>
      </p:grpSp>
      <p:pic>
        <p:nvPicPr>
          <p:cNvPr id="47" name="그림 46" descr="텍스트이(가) 표시된 사진&#10;&#10;자동 생성된 설명">
            <a:extLst>
              <a:ext uri="{FF2B5EF4-FFF2-40B4-BE49-F238E27FC236}">
                <a16:creationId xmlns:a16="http://schemas.microsoft.com/office/drawing/2014/main" id="{B5BD71DD-9B5D-41F0-8E74-540DD7C61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998" y="2250201"/>
            <a:ext cx="6059867" cy="1058492"/>
          </a:xfrm>
          <a:prstGeom prst="rect">
            <a:avLst/>
          </a:prstGeom>
        </p:spPr>
      </p:pic>
      <p:pic>
        <p:nvPicPr>
          <p:cNvPr id="49" name="그림 48" descr="텍스트이(가) 표시된 사진&#10;&#10;자동 생성된 설명">
            <a:extLst>
              <a:ext uri="{FF2B5EF4-FFF2-40B4-BE49-F238E27FC236}">
                <a16:creationId xmlns:a16="http://schemas.microsoft.com/office/drawing/2014/main" id="{E9411F1A-EC14-4D43-9F7D-9CB43399D0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878"/>
          <a:stretch/>
        </p:blipFill>
        <p:spPr>
          <a:xfrm>
            <a:off x="3949451" y="3421911"/>
            <a:ext cx="3909986" cy="2662547"/>
          </a:xfrm>
          <a:prstGeom prst="rect">
            <a:avLst/>
          </a:prstGeom>
        </p:spPr>
      </p:pic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DE3BD806-AF9A-4A4F-9406-858A894DCAE9}"/>
              </a:ext>
            </a:extLst>
          </p:cNvPr>
          <p:cNvSpPr/>
          <p:nvPr/>
        </p:nvSpPr>
        <p:spPr>
          <a:xfrm>
            <a:off x="7480864" y="4693757"/>
            <a:ext cx="378573" cy="13112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 descr="텍스트이(가) 표시된 사진&#10;&#10;자동 생성된 설명">
            <a:extLst>
              <a:ext uri="{FF2B5EF4-FFF2-40B4-BE49-F238E27FC236}">
                <a16:creationId xmlns:a16="http://schemas.microsoft.com/office/drawing/2014/main" id="{A2FFB39D-B06C-4EE6-8520-A5DFD31133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3" b="2778"/>
          <a:stretch/>
        </p:blipFill>
        <p:spPr>
          <a:xfrm>
            <a:off x="7859437" y="2640638"/>
            <a:ext cx="4005142" cy="379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4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C019B58D-7F39-41F6-9D13-3FB7926099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" t="4814" r="5805" b="1703"/>
          <a:stretch/>
        </p:blipFill>
        <p:spPr>
          <a:xfrm>
            <a:off x="4254580" y="1865922"/>
            <a:ext cx="6956424" cy="3713504"/>
          </a:xfrm>
          <a:prstGeom prst="rect">
            <a:avLst/>
          </a:prstGeom>
        </p:spPr>
      </p:pic>
      <p:sp>
        <p:nvSpPr>
          <p:cNvPr id="2" name="Group 1">
            <a:extLst>
              <a:ext uri="{FF2B5EF4-FFF2-40B4-BE49-F238E27FC236}">
                <a16:creationId xmlns:a16="http://schemas.microsoft.com/office/drawing/2014/main" id="{8F1699DC-B7FF-4920-A3A2-BAD1D219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entury Gothic"/>
              </a:rPr>
              <a:t>로그인</a:t>
            </a:r>
            <a:endParaRPr lang="en-US" altLang="zh-CN" dirty="0">
              <a:latin typeface="Century Gothic" panose="020B0502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512C4F-798F-44FD-8EBD-79C583598A35}"/>
              </a:ext>
            </a:extLst>
          </p:cNvPr>
          <p:cNvSpPr/>
          <p:nvPr/>
        </p:nvSpPr>
        <p:spPr>
          <a:xfrm>
            <a:off x="4011" y="254669"/>
            <a:ext cx="912394" cy="91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7A3074-5F76-44F3-8473-B76E19A175E7}"/>
              </a:ext>
            </a:extLst>
          </p:cNvPr>
          <p:cNvSpPr/>
          <p:nvPr/>
        </p:nvSpPr>
        <p:spPr>
          <a:xfrm>
            <a:off x="4011" y="515353"/>
            <a:ext cx="772026" cy="40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0A5EAD7-7086-44E3-B1B6-84C67E6E98F9}"/>
              </a:ext>
            </a:extLst>
          </p:cNvPr>
          <p:cNvGrpSpPr/>
          <p:nvPr/>
        </p:nvGrpSpPr>
        <p:grpSpPr>
          <a:xfrm>
            <a:off x="1048265" y="2217625"/>
            <a:ext cx="6969988" cy="3122342"/>
            <a:chOff x="1191955" y="2188442"/>
            <a:chExt cx="6969988" cy="3122342"/>
          </a:xfrm>
        </p:grpSpPr>
        <p:sp>
          <p:nvSpPr>
            <p:cNvPr id="7" name="isļiḑé">
              <a:extLst>
                <a:ext uri="{FF2B5EF4-FFF2-40B4-BE49-F238E27FC236}">
                  <a16:creationId xmlns:a16="http://schemas.microsoft.com/office/drawing/2014/main" id="{D4FD6D86-23D7-47F5-9D55-C5FA620B8B9A}"/>
                </a:ext>
              </a:extLst>
            </p:cNvPr>
            <p:cNvSpPr txBox="1"/>
            <p:nvPr/>
          </p:nvSpPr>
          <p:spPr>
            <a:xfrm>
              <a:off x="1205518" y="4252292"/>
              <a:ext cx="6956425" cy="10584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en-US" sz="2800" b="1" dirty="0" err="1">
                  <a:latin typeface="Century Gothic" panose="020B0502020202020204" pitchFamily="34" charset="0"/>
                </a:rPr>
                <a:t>loginAction.jsp</a:t>
              </a:r>
              <a:endParaRPr lang="en-US" sz="2800" b="1" dirty="0">
                <a:latin typeface="Century Gothic" panose="020B0502020202020204" pitchFamily="34" charset="0"/>
              </a:endParaRPr>
            </a:p>
          </p:txBody>
        </p:sp>
        <p:grpSp>
          <p:nvGrpSpPr>
            <p:cNvPr id="28" name="ïsḷïḍe">
              <a:extLst>
                <a:ext uri="{FF2B5EF4-FFF2-40B4-BE49-F238E27FC236}">
                  <a16:creationId xmlns:a16="http://schemas.microsoft.com/office/drawing/2014/main" id="{B133E31B-3CDC-4FE2-87E0-5F7D97591250}"/>
                </a:ext>
              </a:extLst>
            </p:cNvPr>
            <p:cNvGrpSpPr/>
            <p:nvPr/>
          </p:nvGrpSpPr>
          <p:grpSpPr>
            <a:xfrm>
              <a:off x="1191955" y="2188442"/>
              <a:ext cx="6956425" cy="1058492"/>
              <a:chOff x="673100" y="1627276"/>
              <a:chExt cx="6956425" cy="1058492"/>
            </a:xfrm>
          </p:grpSpPr>
          <p:sp>
            <p:nvSpPr>
              <p:cNvPr id="29" name="isļiḑé">
                <a:extLst>
                  <a:ext uri="{FF2B5EF4-FFF2-40B4-BE49-F238E27FC236}">
                    <a16:creationId xmlns:a16="http://schemas.microsoft.com/office/drawing/2014/main" id="{63984E2D-D2BC-4878-8AAC-232DCBDAC3CB}"/>
                  </a:ext>
                </a:extLst>
              </p:cNvPr>
              <p:cNvSpPr txBox="1"/>
              <p:nvPr/>
            </p:nvSpPr>
            <p:spPr>
              <a:xfrm>
                <a:off x="673100" y="1627276"/>
                <a:ext cx="6956425" cy="10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800" b="1" dirty="0" err="1">
                    <a:latin typeface="Century Gothic" panose="020B0502020202020204" pitchFamily="34" charset="0"/>
                  </a:rPr>
                  <a:t>login.jsp</a:t>
                </a:r>
                <a:endParaRPr lang="en-US" sz="28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îṩľïḋé">
                <a:extLst>
                  <a:ext uri="{FF2B5EF4-FFF2-40B4-BE49-F238E27FC236}">
                    <a16:creationId xmlns:a16="http://schemas.microsoft.com/office/drawing/2014/main" id="{E154BDE6-F4E2-41DD-A891-9023FF9D7BEE}"/>
                  </a:ext>
                </a:extLst>
              </p:cNvPr>
              <p:cNvSpPr/>
              <p:nvPr/>
            </p:nvSpPr>
            <p:spPr bwMode="auto">
              <a:xfrm>
                <a:off x="686663" y="2271784"/>
                <a:ext cx="2916045" cy="31804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1200" dirty="0" err="1">
                    <a:latin typeface="Century Gothic" panose="020B0502020202020204" pitchFamily="34" charset="0"/>
                  </a:rPr>
                  <a:t>로그인시</a:t>
                </a:r>
                <a:r>
                  <a:rPr lang="ko-KR" altLang="en-US" sz="1200" dirty="0">
                    <a:latin typeface="Century Gothic" panose="020B0502020202020204" pitchFamily="34" charset="0"/>
                  </a:rPr>
                  <a:t> 사용자에게 드러나는 화면입니다</a:t>
                </a:r>
                <a:r>
                  <a:rPr lang="en-US" altLang="ko-KR" sz="1200" dirty="0">
                    <a:latin typeface="Century Gothic" panose="020B0502020202020204" pitchFamily="34" charset="0"/>
                  </a:rPr>
                  <a:t>.</a:t>
                </a:r>
                <a:endParaRPr lang="en-US" altLang="zh-CN" sz="1200" dirty="0">
                  <a:latin typeface="Century Gothic" panose="020B0502020202020204" pitchFamily="34" charset="0"/>
                </a:endParaRPr>
              </a:p>
            </p:txBody>
          </p:sp>
        </p:grpSp>
      </p:grpSp>
      <p:pic>
        <p:nvPicPr>
          <p:cNvPr id="37" name="그림 36" descr="텍스트, 오렌지이(가) 표시된 사진&#10;&#10;자동 생성된 설명">
            <a:extLst>
              <a:ext uri="{FF2B5EF4-FFF2-40B4-BE49-F238E27FC236}">
                <a16:creationId xmlns:a16="http://schemas.microsoft.com/office/drawing/2014/main" id="{BA85117B-CD25-4B8C-88A7-BEC36C1FF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268" y="1956362"/>
            <a:ext cx="5676974" cy="567697"/>
          </a:xfrm>
          <a:prstGeom prst="rect">
            <a:avLst/>
          </a:prstGeom>
        </p:spPr>
      </p:pic>
      <p:sp>
        <p:nvSpPr>
          <p:cNvPr id="43" name="îṩľïḋé">
            <a:extLst>
              <a:ext uri="{FF2B5EF4-FFF2-40B4-BE49-F238E27FC236}">
                <a16:creationId xmlns:a16="http://schemas.microsoft.com/office/drawing/2014/main" id="{F32CE3BD-D08F-428E-888C-482C684299CC}"/>
              </a:ext>
            </a:extLst>
          </p:cNvPr>
          <p:cNvSpPr/>
          <p:nvPr/>
        </p:nvSpPr>
        <p:spPr bwMode="auto">
          <a:xfrm>
            <a:off x="1048265" y="4907365"/>
            <a:ext cx="3118599" cy="55876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200" dirty="0" err="1">
                <a:latin typeface="Century Gothic" panose="020B0502020202020204" pitchFamily="34" charset="0"/>
              </a:rPr>
              <a:t>로그인시</a:t>
            </a:r>
            <a:r>
              <a:rPr lang="ko-KR" altLang="en-US" sz="1200" dirty="0">
                <a:latin typeface="Century Gothic" panose="020B0502020202020204" pitchFamily="34" charset="0"/>
              </a:rPr>
              <a:t> 유효한 아이디를 확인하고 로그인을 시도하는 기능을 지닌 페이지입니다</a:t>
            </a:r>
            <a:r>
              <a:rPr lang="en-US" altLang="ko-KR" sz="1200" dirty="0">
                <a:latin typeface="Century Gothic" panose="020B0502020202020204" pitchFamily="34" charset="0"/>
              </a:rPr>
              <a:t>.</a:t>
            </a:r>
            <a:endParaRPr lang="en-US" altLang="zh-CN" sz="1200" dirty="0">
              <a:latin typeface="Century Gothic" panose="020B0502020202020204" pitchFamily="34" charset="0"/>
            </a:endParaRPr>
          </a:p>
        </p:txBody>
      </p:sp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DF8254B0-9831-49AE-A074-73E454DA61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4"/>
          <a:stretch/>
        </p:blipFill>
        <p:spPr>
          <a:xfrm>
            <a:off x="2563726" y="2776394"/>
            <a:ext cx="4980074" cy="3010161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2876EEFD-2F20-42F1-AED6-73E87DF4B2DC}"/>
              </a:ext>
            </a:extLst>
          </p:cNvPr>
          <p:cNvSpPr/>
          <p:nvPr/>
        </p:nvSpPr>
        <p:spPr>
          <a:xfrm>
            <a:off x="6839991" y="4562912"/>
            <a:ext cx="378573" cy="13112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DB93393-5A27-4700-8AE2-0F727D1B4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50" y="2493695"/>
            <a:ext cx="4381880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1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5E2554C-AF62-4304-89A7-066FEDFFF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77" y="1715722"/>
            <a:ext cx="7125419" cy="3848806"/>
          </a:xfrm>
          <a:prstGeom prst="rect">
            <a:avLst/>
          </a:prstGeom>
        </p:spPr>
      </p:pic>
      <p:sp>
        <p:nvSpPr>
          <p:cNvPr id="2" name="Group 1">
            <a:extLst>
              <a:ext uri="{FF2B5EF4-FFF2-40B4-BE49-F238E27FC236}">
                <a16:creationId xmlns:a16="http://schemas.microsoft.com/office/drawing/2014/main" id="{8F1699DC-B7FF-4920-A3A2-BAD1D219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Century Gothic"/>
              </a:rPr>
              <a:t>로그아웃</a:t>
            </a:r>
            <a:endParaRPr lang="en-US" altLang="zh-CN" dirty="0">
              <a:latin typeface="Century Gothic" panose="020B0502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512C4F-798F-44FD-8EBD-79C583598A35}"/>
              </a:ext>
            </a:extLst>
          </p:cNvPr>
          <p:cNvSpPr/>
          <p:nvPr/>
        </p:nvSpPr>
        <p:spPr>
          <a:xfrm>
            <a:off x="4011" y="254669"/>
            <a:ext cx="912394" cy="91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7A3074-5F76-44F3-8473-B76E19A175E7}"/>
              </a:ext>
            </a:extLst>
          </p:cNvPr>
          <p:cNvSpPr/>
          <p:nvPr/>
        </p:nvSpPr>
        <p:spPr>
          <a:xfrm>
            <a:off x="4011" y="515353"/>
            <a:ext cx="772026" cy="40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ïsḷïḍe">
            <a:extLst>
              <a:ext uri="{FF2B5EF4-FFF2-40B4-BE49-F238E27FC236}">
                <a16:creationId xmlns:a16="http://schemas.microsoft.com/office/drawing/2014/main" id="{C0094A40-577A-468A-8E57-452554E7EA6E}"/>
              </a:ext>
            </a:extLst>
          </p:cNvPr>
          <p:cNvGrpSpPr/>
          <p:nvPr/>
        </p:nvGrpSpPr>
        <p:grpSpPr>
          <a:xfrm>
            <a:off x="1048265" y="2508123"/>
            <a:ext cx="6956425" cy="1132002"/>
            <a:chOff x="673100" y="1630449"/>
            <a:chExt cx="6956425" cy="1058492"/>
          </a:xfrm>
        </p:grpSpPr>
        <p:sp>
          <p:nvSpPr>
            <p:cNvPr id="12" name="isļiḑé">
              <a:extLst>
                <a:ext uri="{FF2B5EF4-FFF2-40B4-BE49-F238E27FC236}">
                  <a16:creationId xmlns:a16="http://schemas.microsoft.com/office/drawing/2014/main" id="{CA07E1ED-454A-405B-A26C-AA863BF14055}"/>
                </a:ext>
              </a:extLst>
            </p:cNvPr>
            <p:cNvSpPr txBox="1"/>
            <p:nvPr/>
          </p:nvSpPr>
          <p:spPr>
            <a:xfrm>
              <a:off x="673100" y="1630449"/>
              <a:ext cx="6956425" cy="10584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en-US" sz="2400" b="1" dirty="0" err="1">
                  <a:latin typeface="Century Gothic" panose="020B0502020202020204" pitchFamily="34" charset="0"/>
                </a:rPr>
                <a:t>logoutAction.jsp</a:t>
              </a:r>
              <a:endParaRPr lang="en-US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îṩľïḋé">
              <a:extLst>
                <a:ext uri="{FF2B5EF4-FFF2-40B4-BE49-F238E27FC236}">
                  <a16:creationId xmlns:a16="http://schemas.microsoft.com/office/drawing/2014/main" id="{56620B4E-CE7A-4ACD-99A5-8676EC467435}"/>
                </a:ext>
              </a:extLst>
            </p:cNvPr>
            <p:cNvSpPr/>
            <p:nvPr/>
          </p:nvSpPr>
          <p:spPr bwMode="auto">
            <a:xfrm>
              <a:off x="673100" y="2159695"/>
              <a:ext cx="3723235" cy="42133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1100" dirty="0">
                  <a:latin typeface="Century Gothic" panose="020B0502020202020204" pitchFamily="34" charset="0"/>
                </a:rPr>
                <a:t>사용자의 계정으로부터 로그아웃 기능을 가진 페이지입니다</a:t>
              </a:r>
              <a:r>
                <a:rPr lang="en-US" altLang="ko-KR" sz="1100" dirty="0">
                  <a:latin typeface="Century Gothic" panose="020B0502020202020204" pitchFamily="34" charset="0"/>
                </a:rPr>
                <a:t>.</a:t>
              </a:r>
              <a:endParaRPr lang="en-US" altLang="zh-CN" sz="1100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FF935DD-2E48-481B-B212-C0A2049E3C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t="3438" r="6601" b="3744"/>
          <a:stretch/>
        </p:blipFill>
        <p:spPr>
          <a:xfrm>
            <a:off x="6841648" y="2504872"/>
            <a:ext cx="2326084" cy="184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2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>
            <a:extLst>
              <a:ext uri="{FF2B5EF4-FFF2-40B4-BE49-F238E27FC236}">
                <a16:creationId xmlns:a16="http://schemas.microsoft.com/office/drawing/2014/main" id="{8F1699DC-B7FF-4920-A3A2-BAD1D219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entury Gothic"/>
              </a:rPr>
              <a:t>상품목록 </a:t>
            </a:r>
            <a:r>
              <a:rPr lang="en-US" altLang="ko-KR" dirty="0">
                <a:latin typeface="Century Gothic"/>
              </a:rPr>
              <a:t>&amp; </a:t>
            </a:r>
            <a:r>
              <a:rPr lang="ko-KR" altLang="en-US" dirty="0">
                <a:latin typeface="Century Gothic"/>
              </a:rPr>
              <a:t>상품정보 </a:t>
            </a:r>
            <a:endParaRPr lang="en-US" altLang="zh-CN" dirty="0">
              <a:latin typeface="Century Gothic" panose="020B0502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512C4F-798F-44FD-8EBD-79C583598A35}"/>
              </a:ext>
            </a:extLst>
          </p:cNvPr>
          <p:cNvSpPr/>
          <p:nvPr/>
        </p:nvSpPr>
        <p:spPr>
          <a:xfrm>
            <a:off x="4011" y="254669"/>
            <a:ext cx="912394" cy="91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7A3074-5F76-44F3-8473-B76E19A175E7}"/>
              </a:ext>
            </a:extLst>
          </p:cNvPr>
          <p:cNvSpPr/>
          <p:nvPr/>
        </p:nvSpPr>
        <p:spPr>
          <a:xfrm>
            <a:off x="4011" y="515353"/>
            <a:ext cx="772026" cy="40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0A5EAD7-7086-44E3-B1B6-84C67E6E98F9}"/>
              </a:ext>
            </a:extLst>
          </p:cNvPr>
          <p:cNvGrpSpPr/>
          <p:nvPr/>
        </p:nvGrpSpPr>
        <p:grpSpPr>
          <a:xfrm>
            <a:off x="1048265" y="2217625"/>
            <a:ext cx="6969988" cy="3316314"/>
            <a:chOff x="1191955" y="2188442"/>
            <a:chExt cx="6969988" cy="3316314"/>
          </a:xfrm>
        </p:grpSpPr>
        <p:grpSp>
          <p:nvGrpSpPr>
            <p:cNvPr id="6" name="ïsḷïḍe">
              <a:extLst>
                <a:ext uri="{FF2B5EF4-FFF2-40B4-BE49-F238E27FC236}">
                  <a16:creationId xmlns:a16="http://schemas.microsoft.com/office/drawing/2014/main" id="{2B160A9E-FA83-425C-A886-38526D90C6F9}"/>
                </a:ext>
              </a:extLst>
            </p:cNvPr>
            <p:cNvGrpSpPr/>
            <p:nvPr/>
          </p:nvGrpSpPr>
          <p:grpSpPr>
            <a:xfrm>
              <a:off x="1205518" y="4252292"/>
              <a:ext cx="6956425" cy="1252464"/>
              <a:chOff x="673100" y="1627276"/>
              <a:chExt cx="6956425" cy="1252464"/>
            </a:xfrm>
          </p:grpSpPr>
          <p:sp>
            <p:nvSpPr>
              <p:cNvPr id="7" name="isļiḑé">
                <a:extLst>
                  <a:ext uri="{FF2B5EF4-FFF2-40B4-BE49-F238E27FC236}">
                    <a16:creationId xmlns:a16="http://schemas.microsoft.com/office/drawing/2014/main" id="{D4FD6D86-23D7-47F5-9D55-C5FA620B8B9A}"/>
                  </a:ext>
                </a:extLst>
              </p:cNvPr>
              <p:cNvSpPr txBox="1"/>
              <p:nvPr/>
            </p:nvSpPr>
            <p:spPr>
              <a:xfrm>
                <a:off x="673100" y="1627276"/>
                <a:ext cx="6956425" cy="10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800" b="1" dirty="0" err="1">
                    <a:latin typeface="Century Gothic" panose="020B0502020202020204" pitchFamily="34" charset="0"/>
                  </a:rPr>
                  <a:t>perfume.jsp</a:t>
                </a:r>
                <a:endParaRPr lang="en-US" sz="28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îṩľïḋé">
                <a:extLst>
                  <a:ext uri="{FF2B5EF4-FFF2-40B4-BE49-F238E27FC236}">
                    <a16:creationId xmlns:a16="http://schemas.microsoft.com/office/drawing/2014/main" id="{0D422A8C-E5DC-40B8-B29F-85C1540D1FF7}"/>
                  </a:ext>
                </a:extLst>
              </p:cNvPr>
              <p:cNvSpPr/>
              <p:nvPr/>
            </p:nvSpPr>
            <p:spPr bwMode="auto">
              <a:xfrm>
                <a:off x="673551" y="2330091"/>
                <a:ext cx="3369674" cy="54964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70000"/>
                  </a:lnSpc>
                  <a:spcBef>
                    <a:spcPct val="0"/>
                  </a:spcBef>
                </a:pPr>
                <a:r>
                  <a:rPr lang="ko-KR" altLang="en-US" sz="1100" dirty="0">
                    <a:latin typeface="Century Gothic" panose="020B0502020202020204" pitchFamily="34" charset="0"/>
                  </a:rPr>
                  <a:t>등록된 상품들의 상세정보를 확인할 수 있는 페이지입니다</a:t>
                </a:r>
                <a:r>
                  <a:rPr lang="en-US" altLang="ko-KR" sz="1100" dirty="0">
                    <a:latin typeface="Century Gothic" panose="020B0502020202020204" pitchFamily="34" charset="0"/>
                  </a:rPr>
                  <a:t>.</a:t>
                </a:r>
                <a:r>
                  <a:rPr lang="ko-KR" altLang="en-US" sz="1100" dirty="0">
                    <a:latin typeface="Century Gothic" panose="020B0502020202020204" pitchFamily="34" charset="0"/>
                  </a:rPr>
                  <a:t> </a:t>
                </a:r>
                <a:endParaRPr lang="en-US" altLang="zh-CN" sz="11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8" name="ïsḷïḍe">
              <a:extLst>
                <a:ext uri="{FF2B5EF4-FFF2-40B4-BE49-F238E27FC236}">
                  <a16:creationId xmlns:a16="http://schemas.microsoft.com/office/drawing/2014/main" id="{B133E31B-3CDC-4FE2-87E0-5F7D97591250}"/>
                </a:ext>
              </a:extLst>
            </p:cNvPr>
            <p:cNvGrpSpPr/>
            <p:nvPr/>
          </p:nvGrpSpPr>
          <p:grpSpPr>
            <a:xfrm>
              <a:off x="1191955" y="2188442"/>
              <a:ext cx="6956425" cy="1058492"/>
              <a:chOff x="673100" y="1627276"/>
              <a:chExt cx="6956425" cy="1058492"/>
            </a:xfrm>
          </p:grpSpPr>
          <p:sp>
            <p:nvSpPr>
              <p:cNvPr id="29" name="isļiḑé">
                <a:extLst>
                  <a:ext uri="{FF2B5EF4-FFF2-40B4-BE49-F238E27FC236}">
                    <a16:creationId xmlns:a16="http://schemas.microsoft.com/office/drawing/2014/main" id="{63984E2D-D2BC-4878-8AAC-232DCBDAC3CB}"/>
                  </a:ext>
                </a:extLst>
              </p:cNvPr>
              <p:cNvSpPr txBox="1"/>
              <p:nvPr/>
            </p:nvSpPr>
            <p:spPr>
              <a:xfrm>
                <a:off x="673100" y="1627276"/>
                <a:ext cx="6956425" cy="10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800" b="1" dirty="0" err="1">
                    <a:latin typeface="Century Gothic" panose="020B0502020202020204" pitchFamily="34" charset="0"/>
                  </a:rPr>
                  <a:t>perfumes.jsp</a:t>
                </a:r>
                <a:endParaRPr lang="en-US" sz="28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îṩľïḋé">
                <a:extLst>
                  <a:ext uri="{FF2B5EF4-FFF2-40B4-BE49-F238E27FC236}">
                    <a16:creationId xmlns:a16="http://schemas.microsoft.com/office/drawing/2014/main" id="{E154BDE6-F4E2-41DD-A891-9023FF9D7BEE}"/>
                  </a:ext>
                </a:extLst>
              </p:cNvPr>
              <p:cNvSpPr/>
              <p:nvPr/>
            </p:nvSpPr>
            <p:spPr bwMode="auto">
              <a:xfrm>
                <a:off x="686663" y="2227010"/>
                <a:ext cx="3226088" cy="37154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1200" dirty="0">
                    <a:latin typeface="Century Gothic" panose="020B0502020202020204" pitchFamily="34" charset="0"/>
                  </a:rPr>
                  <a:t>등록된 상품들의 목록을 제시하는 페이지입니다</a:t>
                </a:r>
                <a:r>
                  <a:rPr lang="en-US" altLang="ko-KR" sz="1200" dirty="0">
                    <a:latin typeface="Century Gothic" panose="020B0502020202020204" pitchFamily="34" charset="0"/>
                  </a:rPr>
                  <a:t>.</a:t>
                </a:r>
                <a:endParaRPr lang="en-US" altLang="zh-CN" sz="1200" dirty="0">
                  <a:latin typeface="Century Gothic" panose="020B0502020202020204" pitchFamily="34" charset="0"/>
                </a:endParaRPr>
              </a:p>
            </p:txBody>
          </p:sp>
        </p:grp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6615558-8C14-4E74-9F9A-E0B3EF744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16" y="1275583"/>
            <a:ext cx="6399528" cy="425835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793BD305-EFBE-4F19-9F02-492EFC38787D}"/>
              </a:ext>
            </a:extLst>
          </p:cNvPr>
          <p:cNvSpPr/>
          <p:nvPr/>
        </p:nvSpPr>
        <p:spPr>
          <a:xfrm>
            <a:off x="5390677" y="3723350"/>
            <a:ext cx="638362" cy="3872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6F2BFD1-DC05-417F-93F0-FBA1D27D0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07" y="2339600"/>
            <a:ext cx="5824923" cy="397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3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>
            <a:extLst>
              <a:ext uri="{FF2B5EF4-FFF2-40B4-BE49-F238E27FC236}">
                <a16:creationId xmlns:a16="http://schemas.microsoft.com/office/drawing/2014/main" id="{8F1699DC-B7FF-4920-A3A2-BAD1D219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entury Gothic" panose="020B0502020202020204" pitchFamily="34" charset="0"/>
              </a:rPr>
              <a:t>상품관리 </a:t>
            </a:r>
            <a:r>
              <a:rPr lang="en-US" altLang="ko-KR" dirty="0">
                <a:latin typeface="Century Gothic" panose="020B0502020202020204" pitchFamily="34" charset="0"/>
              </a:rPr>
              <a:t>&amp; ‘</a:t>
            </a:r>
            <a:r>
              <a:rPr lang="en-US" altLang="ko-KR" dirty="0">
                <a:solidFill>
                  <a:srgbClr val="0070C0"/>
                </a:solidFill>
                <a:latin typeface="Century Gothic" panose="020B0502020202020204" pitchFamily="34" charset="0"/>
              </a:rPr>
              <a:t>admin</a:t>
            </a:r>
            <a:r>
              <a:rPr lang="en-US" altLang="ko-KR" dirty="0">
                <a:latin typeface="Century Gothic" panose="020B0502020202020204" pitchFamily="34" charset="0"/>
              </a:rPr>
              <a:t>’</a:t>
            </a:r>
            <a:endParaRPr lang="en-US" altLang="zh-CN" dirty="0">
              <a:latin typeface="Century Gothic" panose="020B0502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512C4F-798F-44FD-8EBD-79C583598A35}"/>
              </a:ext>
            </a:extLst>
          </p:cNvPr>
          <p:cNvSpPr/>
          <p:nvPr/>
        </p:nvSpPr>
        <p:spPr>
          <a:xfrm>
            <a:off x="4011" y="254669"/>
            <a:ext cx="912394" cy="91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7A3074-5F76-44F3-8473-B76E19A175E7}"/>
              </a:ext>
            </a:extLst>
          </p:cNvPr>
          <p:cNvSpPr/>
          <p:nvPr/>
        </p:nvSpPr>
        <p:spPr>
          <a:xfrm>
            <a:off x="4011" y="515353"/>
            <a:ext cx="772026" cy="40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0A5EAD7-7086-44E3-B1B6-84C67E6E98F9}"/>
              </a:ext>
            </a:extLst>
          </p:cNvPr>
          <p:cNvGrpSpPr/>
          <p:nvPr/>
        </p:nvGrpSpPr>
        <p:grpSpPr>
          <a:xfrm>
            <a:off x="1048265" y="2289581"/>
            <a:ext cx="7005499" cy="2530895"/>
            <a:chOff x="1170007" y="2188442"/>
            <a:chExt cx="7005499" cy="2530895"/>
          </a:xfrm>
        </p:grpSpPr>
        <p:grpSp>
          <p:nvGrpSpPr>
            <p:cNvPr id="6" name="ïsḷïḍe">
              <a:extLst>
                <a:ext uri="{FF2B5EF4-FFF2-40B4-BE49-F238E27FC236}">
                  <a16:creationId xmlns:a16="http://schemas.microsoft.com/office/drawing/2014/main" id="{2B160A9E-FA83-425C-A886-38526D90C6F9}"/>
                </a:ext>
              </a:extLst>
            </p:cNvPr>
            <p:cNvGrpSpPr/>
            <p:nvPr/>
          </p:nvGrpSpPr>
          <p:grpSpPr>
            <a:xfrm>
              <a:off x="1205663" y="3660845"/>
              <a:ext cx="6969843" cy="1058492"/>
              <a:chOff x="673245" y="1035829"/>
              <a:chExt cx="6969843" cy="1058492"/>
            </a:xfrm>
          </p:grpSpPr>
          <p:sp>
            <p:nvSpPr>
              <p:cNvPr id="7" name="isļiḑé">
                <a:extLst>
                  <a:ext uri="{FF2B5EF4-FFF2-40B4-BE49-F238E27FC236}">
                    <a16:creationId xmlns:a16="http://schemas.microsoft.com/office/drawing/2014/main" id="{D4FD6D86-23D7-47F5-9D55-C5FA620B8B9A}"/>
                  </a:ext>
                </a:extLst>
              </p:cNvPr>
              <p:cNvSpPr txBox="1"/>
              <p:nvPr/>
            </p:nvSpPr>
            <p:spPr>
              <a:xfrm>
                <a:off x="686663" y="1035829"/>
                <a:ext cx="6956425" cy="10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800" b="1" dirty="0">
                    <a:latin typeface="Century Gothic" panose="020B0502020202020204" pitchFamily="34" charset="0"/>
                  </a:rPr>
                  <a:t>edit product</a:t>
                </a:r>
              </a:p>
            </p:txBody>
          </p:sp>
          <p:sp>
            <p:nvSpPr>
              <p:cNvPr id="8" name="îṩľïḋé">
                <a:extLst>
                  <a:ext uri="{FF2B5EF4-FFF2-40B4-BE49-F238E27FC236}">
                    <a16:creationId xmlns:a16="http://schemas.microsoft.com/office/drawing/2014/main" id="{0D422A8C-E5DC-40B8-B29F-85C1540D1FF7}"/>
                  </a:ext>
                </a:extLst>
              </p:cNvPr>
              <p:cNvSpPr/>
              <p:nvPr/>
            </p:nvSpPr>
            <p:spPr bwMode="auto">
              <a:xfrm>
                <a:off x="673245" y="1633847"/>
                <a:ext cx="3477649" cy="35852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1100" dirty="0">
                    <a:latin typeface="Century Gothic" panose="020B0502020202020204" pitchFamily="34" charset="0"/>
                  </a:rPr>
                  <a:t>관리자의 계정</a:t>
                </a:r>
                <a:r>
                  <a:rPr lang="en-US" altLang="ko-KR" sz="1100" dirty="0">
                    <a:latin typeface="Century Gothic" panose="020B0502020202020204" pitchFamily="34" charset="0"/>
                  </a:rPr>
                  <a:t>(admin)</a:t>
                </a:r>
                <a:r>
                  <a:rPr lang="ko-KR" altLang="en-US" sz="1100" dirty="0">
                    <a:latin typeface="Century Gothic" panose="020B0502020202020204" pitchFamily="34" charset="0"/>
                  </a:rPr>
                  <a:t>일 경우 등록된 상품 편집 가능 </a:t>
                </a:r>
                <a:endParaRPr lang="en-US" altLang="zh-CN" sz="11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8" name="ïsḷïḍe">
              <a:extLst>
                <a:ext uri="{FF2B5EF4-FFF2-40B4-BE49-F238E27FC236}">
                  <a16:creationId xmlns:a16="http://schemas.microsoft.com/office/drawing/2014/main" id="{B133E31B-3CDC-4FE2-87E0-5F7D97591250}"/>
                </a:ext>
              </a:extLst>
            </p:cNvPr>
            <p:cNvGrpSpPr/>
            <p:nvPr/>
          </p:nvGrpSpPr>
          <p:grpSpPr>
            <a:xfrm>
              <a:off x="1170007" y="2188442"/>
              <a:ext cx="6978373" cy="1058492"/>
              <a:chOff x="651152" y="1627276"/>
              <a:chExt cx="6978373" cy="1058492"/>
            </a:xfrm>
          </p:grpSpPr>
          <p:sp>
            <p:nvSpPr>
              <p:cNvPr id="29" name="isļiḑé">
                <a:extLst>
                  <a:ext uri="{FF2B5EF4-FFF2-40B4-BE49-F238E27FC236}">
                    <a16:creationId xmlns:a16="http://schemas.microsoft.com/office/drawing/2014/main" id="{63984E2D-D2BC-4878-8AAC-232DCBDAC3CB}"/>
                  </a:ext>
                </a:extLst>
              </p:cNvPr>
              <p:cNvSpPr txBox="1"/>
              <p:nvPr/>
            </p:nvSpPr>
            <p:spPr>
              <a:xfrm>
                <a:off x="673100" y="1627276"/>
                <a:ext cx="6956425" cy="10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800" b="1" dirty="0">
                    <a:latin typeface="Century Gothic" panose="020B0502020202020204" pitchFamily="34" charset="0"/>
                  </a:rPr>
                  <a:t>add product</a:t>
                </a:r>
              </a:p>
            </p:txBody>
          </p:sp>
          <p:sp>
            <p:nvSpPr>
              <p:cNvPr id="30" name="îṩľïḋé">
                <a:extLst>
                  <a:ext uri="{FF2B5EF4-FFF2-40B4-BE49-F238E27FC236}">
                    <a16:creationId xmlns:a16="http://schemas.microsoft.com/office/drawing/2014/main" id="{E154BDE6-F4E2-41DD-A891-9023FF9D7BEE}"/>
                  </a:ext>
                </a:extLst>
              </p:cNvPr>
              <p:cNvSpPr/>
              <p:nvPr/>
            </p:nvSpPr>
            <p:spPr bwMode="auto">
              <a:xfrm>
                <a:off x="651152" y="2146952"/>
                <a:ext cx="3193956" cy="39216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1200" dirty="0">
                    <a:latin typeface="Century Gothic" panose="020B0502020202020204" pitchFamily="34" charset="0"/>
                  </a:rPr>
                  <a:t>관리자의 계정</a:t>
                </a:r>
                <a:r>
                  <a:rPr lang="en-US" altLang="ko-KR" sz="1200" dirty="0">
                    <a:latin typeface="Century Gothic" panose="020B0502020202020204" pitchFamily="34" charset="0"/>
                  </a:rPr>
                  <a:t>(admin)</a:t>
                </a:r>
                <a:r>
                  <a:rPr lang="ko-KR" altLang="en-US" sz="1200" dirty="0">
                    <a:latin typeface="Century Gothic" panose="020B0502020202020204" pitchFamily="34" charset="0"/>
                  </a:rPr>
                  <a:t>일 경우 새로운 상품 등록</a:t>
                </a:r>
                <a:endParaRPr lang="en-US" altLang="zh-CN" sz="1200" dirty="0"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6A01644-617C-49E5-9707-20E27A1E7884}"/>
              </a:ext>
            </a:extLst>
          </p:cNvPr>
          <p:cNvGrpSpPr/>
          <p:nvPr/>
        </p:nvGrpSpPr>
        <p:grpSpPr>
          <a:xfrm>
            <a:off x="3636531" y="5181450"/>
            <a:ext cx="4833974" cy="1236655"/>
            <a:chOff x="3636531" y="5181450"/>
            <a:chExt cx="4833974" cy="123665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7C732D9-6862-42D1-BFFA-4F0196572A4B}"/>
                </a:ext>
              </a:extLst>
            </p:cNvPr>
            <p:cNvGrpSpPr/>
            <p:nvPr/>
          </p:nvGrpSpPr>
          <p:grpSpPr>
            <a:xfrm>
              <a:off x="3636531" y="5181450"/>
              <a:ext cx="4833974" cy="429958"/>
              <a:chOff x="4046041" y="3801634"/>
              <a:chExt cx="3450961" cy="425583"/>
            </a:xfrm>
          </p:grpSpPr>
          <p:cxnSp>
            <p:nvCxnSpPr>
              <p:cNvPr id="32" name="Group 18">
                <a:extLst>
                  <a:ext uri="{FF2B5EF4-FFF2-40B4-BE49-F238E27FC236}">
                    <a16:creationId xmlns:a16="http://schemas.microsoft.com/office/drawing/2014/main" id="{301A4A43-6EE8-41E9-B660-E7A98FEC7440}"/>
                  </a:ext>
                </a:extLst>
              </p:cNvPr>
              <p:cNvCxnSpPr>
                <a:cxnSpLocks/>
                <a:endCxn id="35" idx="3"/>
              </p:cNvCxnSpPr>
              <p:nvPr/>
            </p:nvCxnSpPr>
            <p:spPr>
              <a:xfrm>
                <a:off x="4181499" y="4014425"/>
                <a:ext cx="3315503" cy="1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F7D36B3E-FCE4-47B5-BD9C-262601A4B111}"/>
                  </a:ext>
                </a:extLst>
              </p:cNvPr>
              <p:cNvSpPr/>
              <p:nvPr/>
            </p:nvSpPr>
            <p:spPr>
              <a:xfrm>
                <a:off x="4046041" y="3801634"/>
                <a:ext cx="1024233" cy="42558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add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product</a:t>
                </a:r>
                <a:endParaRPr lang="ko-KR" altLang="en-US" sz="1600" dirty="0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ED15DDED-FC73-4158-941A-67C62CBE47AA}"/>
                  </a:ext>
                </a:extLst>
              </p:cNvPr>
              <p:cNvSpPr/>
              <p:nvPr/>
            </p:nvSpPr>
            <p:spPr>
              <a:xfrm>
                <a:off x="6472769" y="3801634"/>
                <a:ext cx="1024233" cy="425583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edit product</a:t>
                </a:r>
                <a:endParaRPr lang="ko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F012387-DF00-46A1-82D3-E7CFE8D261CA}"/>
                </a:ext>
              </a:extLst>
            </p:cNvPr>
            <p:cNvGrpSpPr/>
            <p:nvPr/>
          </p:nvGrpSpPr>
          <p:grpSpPr>
            <a:xfrm>
              <a:off x="3927382" y="5785038"/>
              <a:ext cx="4066164" cy="633067"/>
              <a:chOff x="3927382" y="5785038"/>
              <a:chExt cx="4066164" cy="633067"/>
            </a:xfrm>
          </p:grpSpPr>
          <p:pic>
            <p:nvPicPr>
              <p:cNvPr id="4098" name="Picture 2" descr="신용 현금 돈 등록 추가 아이콘 - 스톡일러스트 [34326317] - PIXTA">
                <a:extLst>
                  <a:ext uri="{FF2B5EF4-FFF2-40B4-BE49-F238E27FC236}">
                    <a16:creationId xmlns:a16="http://schemas.microsoft.com/office/drawing/2014/main" id="{BD88AE20-F9EA-4C35-BC79-119402ACA2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685" b="13016"/>
              <a:stretch/>
            </p:blipFill>
            <p:spPr bwMode="auto">
              <a:xfrm>
                <a:off x="3927382" y="5785038"/>
                <a:ext cx="853003" cy="633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2" name="Picture 6" descr="어셈블리, 조절, 수정, 정 무료 아이콘 의 Control Collection">
                <a:extLst>
                  <a:ext uri="{FF2B5EF4-FFF2-40B4-BE49-F238E27FC236}">
                    <a16:creationId xmlns:a16="http://schemas.microsoft.com/office/drawing/2014/main" id="{613FD080-1574-45AB-AEB6-57249C953A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77248" y="5815142"/>
                <a:ext cx="516298" cy="5162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B76249C-A9FE-4A08-B8DD-4AB79ACC4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67" y="1393543"/>
            <a:ext cx="5660512" cy="36157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8E33DE-F8E7-46DA-B929-BF4A2F791AA6}"/>
              </a:ext>
            </a:extLst>
          </p:cNvPr>
          <p:cNvSpPr txBox="1"/>
          <p:nvPr/>
        </p:nvSpPr>
        <p:spPr>
          <a:xfrm>
            <a:off x="6096000" y="4009414"/>
            <a:ext cx="3203275" cy="6209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89A5E8-FE2F-4294-88C3-AAB26054C1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42" y="1277395"/>
            <a:ext cx="8301509" cy="15146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403546E-3B1F-4486-8D5E-9192C931C337}"/>
              </a:ext>
            </a:extLst>
          </p:cNvPr>
          <p:cNvSpPr txBox="1"/>
          <p:nvPr/>
        </p:nvSpPr>
        <p:spPr>
          <a:xfrm>
            <a:off x="10662151" y="1666077"/>
            <a:ext cx="1224000" cy="93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12C4DC4-F262-438D-818B-FDEE59498A0B}"/>
              </a:ext>
            </a:extLst>
          </p:cNvPr>
          <p:cNvSpPr/>
          <p:nvPr/>
        </p:nvSpPr>
        <p:spPr>
          <a:xfrm rot="19135770">
            <a:off x="9623032" y="3373947"/>
            <a:ext cx="302466" cy="11010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35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7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94;#407355;#408198;#408138;"/>
</p:tagLst>
</file>

<file path=ppt/theme/theme1.xml><?xml version="1.0" encoding="utf-8"?>
<a:theme xmlns:a="http://schemas.openxmlformats.org/drawingml/2006/main" name="Office 主题​​">
  <a:themeElements>
    <a:clrScheme name="Group 9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62626"/>
      </a:accent1>
      <a:accent2>
        <a:srgbClr val="474747"/>
      </a:accent2>
      <a:accent3>
        <a:srgbClr val="646464"/>
      </a:accent3>
      <a:accent4>
        <a:srgbClr val="828282"/>
      </a:accent4>
      <a:accent5>
        <a:srgbClr val="A5A5A5"/>
      </a:accent5>
      <a:accent6>
        <a:srgbClr val="C9C9C9"/>
      </a:accent6>
      <a:hlink>
        <a:srgbClr val="2573FA"/>
      </a:hlink>
      <a:folHlink>
        <a:srgbClr val="BFBFBF"/>
      </a:folHlink>
    </a:clrScheme>
    <a:fontScheme name="Office">
      <a:majorFont>
        <a:latin typeface="Arial Light" panose="020F0302020204030204"/>
        <a:ea typeface=""/>
        <a:cs typeface=""/>
        <a:font script="Jpan" typeface="Arial"/>
        <a:font script="Hang" typeface="Arial"/>
        <a:font script="Hans" typeface="Arial Light"/>
        <a:font script="Hant" typeface="Arial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 panose="020F050202020403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 Light" panose="020F0302020204030204"/>
        <a:ea typeface=""/>
        <a:cs typeface=""/>
        <a:font script="Jpan" typeface="Arial"/>
        <a:font script="Hang" typeface="Arial"/>
        <a:font script="Hans" typeface="Arial Light"/>
        <a:font script="Hant" typeface="Arial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 panose="020F050202020403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anose="020F0302020204030204"/>
        <a:ea typeface=""/>
        <a:cs typeface=""/>
        <a:font script="Jpan" typeface="Arial"/>
        <a:font script="Hang" typeface="Arial"/>
        <a:font script="Hans" typeface="Arial Light"/>
        <a:font script="Hant" typeface="Arial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 panose="020F050202020403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와이드스크린</PresentationFormat>
  <Paragraphs>153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Office 主题​​</vt:lpstr>
      <vt:lpstr>PowerPoint 프레젠테이션</vt:lpstr>
      <vt:lpstr>PowerPoint 프레젠테이션</vt:lpstr>
      <vt:lpstr>Structure</vt:lpstr>
      <vt:lpstr>메인페이지 &amp; 메뉴</vt:lpstr>
      <vt:lpstr>회원가입</vt:lpstr>
      <vt:lpstr>로그인</vt:lpstr>
      <vt:lpstr>로그아웃</vt:lpstr>
      <vt:lpstr>상품목록 &amp; 상품정보 </vt:lpstr>
      <vt:lpstr>상품관리 &amp; ‘admin’</vt:lpstr>
      <vt:lpstr>상품관리</vt:lpstr>
      <vt:lpstr>상품수정</vt:lpstr>
      <vt:lpstr>상품수정</vt:lpstr>
      <vt:lpstr>상품삭제</vt:lpstr>
      <vt:lpstr>카트</vt:lpstr>
      <vt:lpstr>주문</vt:lpstr>
      <vt:lpstr>주문확정</vt:lpstr>
      <vt:lpstr>주문확인</vt:lpstr>
      <vt:lpstr>리뷰</vt:lpstr>
      <vt:lpstr>리뷰작성</vt:lpstr>
      <vt:lpstr>리뷰수정</vt:lpstr>
      <vt:lpstr>리뷰삭제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98</cp:revision>
  <dcterms:created xsi:type="dcterms:W3CDTF">2021-06-23T05:39:26Z</dcterms:created>
  <dcterms:modified xsi:type="dcterms:W3CDTF">2021-12-13T23:08:04Z</dcterms:modified>
</cp:coreProperties>
</file>