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5" r:id="rId4"/>
    <p:sldId id="283" r:id="rId5"/>
    <p:sldId id="284" r:id="rId6"/>
    <p:sldId id="285" r:id="rId7"/>
    <p:sldId id="286" r:id="rId8"/>
    <p:sldId id="287" r:id="rId9"/>
    <p:sldId id="288" r:id="rId10"/>
    <p:sldId id="300" r:id="rId11"/>
    <p:sldId id="299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63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108" d="100"/>
          <a:sy n="108" d="100"/>
        </p:scale>
        <p:origin x="10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DBCB-3AC3-4582-A5DF-0A8DD41D7658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2BFE-928E-4A31-B553-39B20AE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9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58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5D8A-AEA9-4C6D-AE1C-F44ABF380E5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630796" y="4024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김규영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92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844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997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2149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대각선 줄무늬 7"/>
          <p:cNvSpPr/>
          <p:nvPr/>
        </p:nvSpPr>
        <p:spPr>
          <a:xfrm>
            <a:off x="1524000" y="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줄무늬 13"/>
          <p:cNvSpPr/>
          <p:nvPr/>
        </p:nvSpPr>
        <p:spPr>
          <a:xfrm>
            <a:off x="1524000" y="1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1524000" y="0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510308" y="2502042"/>
            <a:ext cx="6690148" cy="1426967"/>
            <a:chOff x="1698276" y="1602064"/>
            <a:chExt cx="6690148" cy="142696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520883" y="2996952"/>
              <a:ext cx="5867541" cy="0"/>
            </a:xfrm>
            <a:prstGeom prst="line">
              <a:avLst/>
            </a:prstGeom>
            <a:ln w="5397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 descr="C:\Users\LG\Downloads\1494588656_ru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276" y="1602064"/>
              <a:ext cx="1426967" cy="1426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4806452" y="2924944"/>
            <a:ext cx="532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Health record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6453" y="2199365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Exercise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836712"/>
            <a:ext cx="5677692" cy="583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412777"/>
            <a:ext cx="531569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6057056" cy="6021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67" y="1268760"/>
            <a:ext cx="5113349" cy="3391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37" y="5115125"/>
            <a:ext cx="5321408" cy="1368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970" y="836712"/>
            <a:ext cx="371526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328480"/>
            <a:ext cx="4212976" cy="3259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340768"/>
            <a:ext cx="4212976" cy="157479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017962" y="2943426"/>
            <a:ext cx="1027674" cy="385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14" y="2109931"/>
            <a:ext cx="5138366" cy="45572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426" y="1458185"/>
            <a:ext cx="4051500" cy="24307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7" y="773543"/>
            <a:ext cx="12192001" cy="42320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791744" y="773543"/>
            <a:ext cx="504056" cy="423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284" y="882813"/>
            <a:ext cx="119079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9" y="2934951"/>
            <a:ext cx="4693974" cy="3922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9" y="836712"/>
            <a:ext cx="4693974" cy="1864857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210622" y="2827111"/>
            <a:ext cx="1145004" cy="45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68" y="836712"/>
            <a:ext cx="595401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0" y="1196752"/>
            <a:ext cx="5184576" cy="4824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96" y="1196752"/>
            <a:ext cx="5929336" cy="4824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" y="773543"/>
            <a:ext cx="12192001" cy="42320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791744" y="773543"/>
            <a:ext cx="504056" cy="423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84" y="882813"/>
            <a:ext cx="119079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7" y="1545082"/>
            <a:ext cx="5904656" cy="4877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43" y="1545083"/>
            <a:ext cx="5832648" cy="4877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1484784"/>
            <a:ext cx="4742997" cy="51038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" y="773543"/>
            <a:ext cx="12192001" cy="42320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409154" y="788124"/>
            <a:ext cx="378636" cy="348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49338"/>
            <a:ext cx="4536504" cy="4460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66" y="1700808"/>
            <a:ext cx="6912768" cy="1737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4511334"/>
            <a:ext cx="6912768" cy="2230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368" y="13314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912" y="12751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주차 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3598" y="387707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일별 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" y="773543"/>
            <a:ext cx="12192001" cy="42320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658842" y="759831"/>
            <a:ext cx="666669" cy="423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8" y="980728"/>
            <a:ext cx="4392488" cy="56776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96" y="836712"/>
            <a:ext cx="6101580" cy="5688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32" y="1844825"/>
            <a:ext cx="3697088" cy="2812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052737"/>
            <a:ext cx="244827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068135"/>
            <a:ext cx="5256584" cy="16122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982928"/>
            <a:ext cx="5256584" cy="387137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279576" y="2684292"/>
            <a:ext cx="1656184" cy="666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2252244"/>
            <a:ext cx="4572638" cy="4245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376" y="131614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ID: </a:t>
            </a:r>
            <a:r>
              <a:rPr lang="en-US" altLang="ko-KR" sz="2000" dirty="0" err="1" smtClean="0"/>
              <a:t>zzz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60096" y="1471221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ID: 123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638189">
            <a:off x="5658269" y="2000903"/>
            <a:ext cx="1008112" cy="78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" y="773543"/>
            <a:ext cx="12192001" cy="42320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991544" y="769613"/>
            <a:ext cx="666669" cy="423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3" y="1397370"/>
            <a:ext cx="4032448" cy="49587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59" y="4365327"/>
            <a:ext cx="6696743" cy="1344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17" y="836712"/>
            <a:ext cx="6696742" cy="281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368" y="106763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XSS </a:t>
            </a:r>
            <a:r>
              <a:rPr lang="ko-KR" altLang="en-US" sz="3000" dirty="0" smtClean="0"/>
              <a:t>공격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17" y="2068278"/>
            <a:ext cx="6625429" cy="24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95700" y="1905953"/>
            <a:ext cx="21675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1.</a:t>
            </a:r>
            <a:r>
              <a:rPr lang="ko-KR" altLang="en-US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주제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1876" y="3105254"/>
            <a:ext cx="4565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2. </a:t>
            </a:r>
            <a:r>
              <a:rPr lang="ko-KR" altLang="en-US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세부 기능 및 사용 기술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1876" y="4307677"/>
            <a:ext cx="3050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3. </a:t>
            </a:r>
            <a:r>
              <a:rPr lang="ko-KR" altLang="en-US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프로젝트 시연</a:t>
            </a:r>
          </a:p>
        </p:txBody>
      </p:sp>
      <p:sp>
        <p:nvSpPr>
          <p:cNvPr id="9" name="현 8"/>
          <p:cNvSpPr/>
          <p:nvPr/>
        </p:nvSpPr>
        <p:spPr>
          <a:xfrm rot="20700000">
            <a:off x="6536514" y="-707499"/>
            <a:ext cx="4864523" cy="5157311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92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844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997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2149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23018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 flipH="1">
            <a:off x="7452354" y="-108877"/>
            <a:ext cx="3282226" cy="376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03512" y="476672"/>
            <a:ext cx="2933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FF00"/>
                </a:solidFill>
                <a:latin typeface="210 맨발의청춘 R" pitchFamily="18" charset="-127"/>
                <a:ea typeface="210 맨발의청춘 R" pitchFamily="18" charset="-127"/>
              </a:rPr>
              <a:t>I</a:t>
            </a:r>
            <a:r>
              <a:rPr lang="en-US" altLang="ko-KR" sz="66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NDEX</a:t>
            </a:r>
            <a:endParaRPr lang="ko-KR" altLang="en-US" sz="66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1875" y="5510100"/>
            <a:ext cx="1284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4.</a:t>
            </a:r>
            <a:r>
              <a:rPr lang="ko-KR" altLang="en-US" sz="3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보완점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발전 방향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8" y="1684164"/>
            <a:ext cx="2520280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80" y="1700808"/>
            <a:ext cx="2160240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683792"/>
            <a:ext cx="2592288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7502" y="4315068"/>
            <a:ext cx="3819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음식 사진으로 칼로리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운동 루틴 </a:t>
            </a:r>
            <a:r>
              <a:rPr lang="ko-KR" altLang="en-US" sz="2000" dirty="0" smtClean="0"/>
              <a:t>추천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운동 자세 도우미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26846" y="4492104"/>
            <a:ext cx="3819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이용자 접근성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유입</a:t>
            </a:r>
            <a:endParaRPr lang="en-US" altLang="ko-KR" sz="2000" dirty="0" smtClean="0"/>
          </a:p>
          <a:p>
            <a:pPr algn="ctr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>
            <a:off x="3094968" y="2620268"/>
            <a:ext cx="864096" cy="864096"/>
          </a:xfrm>
          <a:prstGeom prst="plus">
            <a:avLst>
              <a:gd name="adj" fmla="val 43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/>
              <a:t> </a:t>
            </a:r>
            <a:r>
              <a:rPr lang="ko-KR" altLang="en-US" sz="2400" dirty="0" smtClean="0"/>
              <a:t>  소감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96752"/>
            <a:ext cx="2880320" cy="2952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412776"/>
            <a:ext cx="3456384" cy="252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5560" y="4149080"/>
            <a:ext cx="82809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/>
              <a:t>교육을 통해 배운 내용들을 복습하고 예제를 통한 실습이 아니라 스스로 문제 해결방안과 설계를 직접 할 수 있는 시간이 되어 의미가 있었습니다</a:t>
            </a:r>
            <a:r>
              <a:rPr lang="en-US" altLang="ko-KR" sz="25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83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5272" y="2430016"/>
            <a:ext cx="6552728" cy="11430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NY QUESTIONS?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669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LG\Downloads\1494588708_basicman0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31504" y="1999038"/>
            <a:ext cx="1511970" cy="2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0" y="2564904"/>
            <a:ext cx="6552728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T</a:t>
            </a:r>
            <a:r>
              <a:rPr lang="en-US" altLang="ko-KR" dirty="0" smtClean="0">
                <a:latin typeface="210 맨발의청춘 R" pitchFamily="18" charset="-127"/>
                <a:ea typeface="210 맨발의청춘 R" pitchFamily="18" charset="-127"/>
              </a:rPr>
              <a:t>HANK YOU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874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LG\Downloads\1494588665_basicwoman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822655"/>
            <a:ext cx="1619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13" y="13214"/>
            <a:ext cx="12225214" cy="69723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33213" y="-58402"/>
            <a:ext cx="12225214" cy="69723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39810" y="1007690"/>
            <a:ext cx="3713330" cy="588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ko-KR" altLang="en-US" sz="2734" dirty="0">
                <a:solidFill>
                  <a:srgbClr val="312F2B"/>
                </a:solidFill>
                <a:latin typeface="+mj-lt"/>
                <a:ea typeface="Gelasio" pitchFamily="34" charset="-122"/>
                <a:cs typeface="Gelasio" pitchFamily="34" charset="-120"/>
              </a:rPr>
              <a:t>주제</a:t>
            </a:r>
            <a:r>
              <a:rPr lang="en-US" sz="2734" dirty="0">
                <a:solidFill>
                  <a:srgbClr val="312F2B"/>
                </a:solidFill>
                <a:latin typeface="+mj-lt"/>
                <a:ea typeface="Gelasio" pitchFamily="34" charset="-122"/>
                <a:cs typeface="Gelasio" pitchFamily="34" charset="-120"/>
              </a:rPr>
              <a:t> 소개</a:t>
            </a:r>
            <a:endParaRPr lang="en-US" sz="2734" dirty="0"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6005" y="2349841"/>
            <a:ext cx="417753" cy="423562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56956" y="2385159"/>
            <a:ext cx="120979" cy="352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1</a:t>
            </a:r>
            <a:endParaRPr lang="en-US" sz="1640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897329" y="2414513"/>
            <a:ext cx="1856664" cy="294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6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개인 운동 일지</a:t>
            </a:r>
            <a:endParaRPr lang="en-US" sz="160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897327" y="2864838"/>
            <a:ext cx="2427931" cy="602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altLang="ko-KR" sz="1094" dirty="0" err="1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운동</a:t>
            </a:r>
            <a:r>
              <a:rPr lang="en-US" altLang="ko-KR" sz="1094" dirty="0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일지를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작성하고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저장하여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평가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및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분석</a:t>
            </a:r>
            <a:endParaRPr lang="en-US" sz="1094" dirty="0">
              <a:latin typeface="+mj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3600404" y="2389330"/>
            <a:ext cx="417753" cy="423562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697069" y="2424648"/>
            <a:ext cx="159183" cy="352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2</a:t>
            </a:r>
            <a:endParaRPr lang="en-US" sz="164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4051727" y="2454002"/>
            <a:ext cx="1856664" cy="294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ko-KR" altLang="en-US" sz="1600" dirty="0">
                <a:latin typeface="+mj-lt"/>
              </a:rPr>
              <a:t>식단</a:t>
            </a:r>
            <a:r>
              <a:rPr lang="en-US" altLang="ko-KR" sz="1600" dirty="0">
                <a:latin typeface="+mj-lt"/>
              </a:rPr>
              <a:t>&amp;</a:t>
            </a:r>
            <a:r>
              <a:rPr lang="ko-KR" altLang="en-US" sz="1600" dirty="0">
                <a:latin typeface="+mj-lt"/>
              </a:rPr>
              <a:t>루틴</a:t>
            </a:r>
            <a:endParaRPr lang="en-US" sz="1600" dirty="0"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051726" y="2864838"/>
            <a:ext cx="2427931" cy="9033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ko-KR" altLang="en-US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개인 별 운동 목표에 따른 식단 추천 및 관리  </a:t>
            </a:r>
            <a:endParaRPr lang="en-US" sz="1094" dirty="0">
              <a:latin typeface="+mj-lt"/>
            </a:endParaRPr>
          </a:p>
        </p:txBody>
      </p:sp>
      <p:pic>
        <p:nvPicPr>
          <p:cNvPr id="19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541" y="5228387"/>
            <a:ext cx="1919219" cy="464820"/>
          </a:xfrm>
          <a:prstGeom prst="rect">
            <a:avLst/>
          </a:prstGeom>
        </p:spPr>
      </p:pic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810" y="-58401"/>
            <a:ext cx="4770191" cy="7043916"/>
          </a:xfrm>
          <a:prstGeom prst="rect">
            <a:avLst/>
          </a:prstGeom>
        </p:spPr>
      </p:pic>
      <p:sp>
        <p:nvSpPr>
          <p:cNvPr id="22" name="Shape 3"/>
          <p:cNvSpPr/>
          <p:nvPr/>
        </p:nvSpPr>
        <p:spPr>
          <a:xfrm>
            <a:off x="446005" y="4105679"/>
            <a:ext cx="417753" cy="423562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3" name="Text 4"/>
          <p:cNvSpPr/>
          <p:nvPr/>
        </p:nvSpPr>
        <p:spPr>
          <a:xfrm>
            <a:off x="556956" y="4140997"/>
            <a:ext cx="120979" cy="352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272525"/>
                </a:solidFill>
                <a:latin typeface="+mj-lt"/>
                <a:ea typeface="Gelasio" pitchFamily="34" charset="-122"/>
              </a:rPr>
              <a:t>3</a:t>
            </a:r>
            <a:endParaRPr lang="en-US" sz="1640" dirty="0">
              <a:latin typeface="+mj-lt"/>
            </a:endParaRPr>
          </a:p>
        </p:txBody>
      </p:sp>
      <p:sp>
        <p:nvSpPr>
          <p:cNvPr id="24" name="Text 5"/>
          <p:cNvSpPr/>
          <p:nvPr/>
        </p:nvSpPr>
        <p:spPr>
          <a:xfrm>
            <a:off x="897329" y="4170351"/>
            <a:ext cx="1856664" cy="294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6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개인 </a:t>
            </a:r>
            <a:r>
              <a:rPr lang="en-US" sz="1600" dirty="0" err="1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운동</a:t>
            </a:r>
            <a:r>
              <a:rPr lang="en-US" sz="16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1600" dirty="0" smtClean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평가 및 분석</a:t>
            </a:r>
            <a:endParaRPr lang="en-US" sz="1600" dirty="0">
              <a:latin typeface="+mj-lt"/>
            </a:endParaRPr>
          </a:p>
        </p:txBody>
      </p:sp>
      <p:sp>
        <p:nvSpPr>
          <p:cNvPr id="25" name="Text 6"/>
          <p:cNvSpPr/>
          <p:nvPr/>
        </p:nvSpPr>
        <p:spPr>
          <a:xfrm>
            <a:off x="897328" y="4808359"/>
            <a:ext cx="2427931" cy="602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운동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 err="1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일지를</a:t>
            </a:r>
            <a:r>
              <a:rPr lang="en-US" altLang="ko-KR" sz="1094" dirty="0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ko-KR" altLang="en-US" sz="1094" dirty="0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바탕으로 </a:t>
            </a:r>
            <a:r>
              <a:rPr lang="en-US" altLang="ko-KR" sz="1094" dirty="0" err="1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평가</a:t>
            </a:r>
            <a:r>
              <a:rPr lang="en-US" altLang="ko-KR" sz="1094" dirty="0" smtClean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 </a:t>
            </a:r>
            <a:r>
              <a:rPr lang="en-US" altLang="ko-KR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및 </a:t>
            </a:r>
            <a:r>
              <a:rPr lang="en-US" altLang="ko-KR" sz="1094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분석</a:t>
            </a:r>
            <a:endParaRPr lang="en-US" sz="1094" dirty="0">
              <a:latin typeface="+mj-lt"/>
            </a:endParaRPr>
          </a:p>
        </p:txBody>
      </p:sp>
      <p:sp>
        <p:nvSpPr>
          <p:cNvPr id="26" name="Shape 3"/>
          <p:cNvSpPr/>
          <p:nvPr/>
        </p:nvSpPr>
        <p:spPr>
          <a:xfrm>
            <a:off x="3679598" y="4179200"/>
            <a:ext cx="417753" cy="423562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7" name="Text 4"/>
          <p:cNvSpPr/>
          <p:nvPr/>
        </p:nvSpPr>
        <p:spPr>
          <a:xfrm>
            <a:off x="3790549" y="4214518"/>
            <a:ext cx="120979" cy="352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latin typeface="+mj-lt"/>
              </a:rPr>
              <a:t>4</a:t>
            </a:r>
          </a:p>
        </p:txBody>
      </p:sp>
      <p:sp>
        <p:nvSpPr>
          <p:cNvPr id="28" name="Text 5"/>
          <p:cNvSpPr/>
          <p:nvPr/>
        </p:nvSpPr>
        <p:spPr>
          <a:xfrm>
            <a:off x="4130922" y="4243872"/>
            <a:ext cx="1856664" cy="294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ko-KR" altLang="en-US" sz="1600" dirty="0">
                <a:solidFill>
                  <a:srgbClr val="272525"/>
                </a:solidFill>
                <a:latin typeface="+mj-lt"/>
              </a:rPr>
              <a:t>운동 관련 정보 공유</a:t>
            </a:r>
            <a:endParaRPr lang="en-US" sz="1600" dirty="0">
              <a:latin typeface="+mj-lt"/>
            </a:endParaRPr>
          </a:p>
        </p:txBody>
      </p:sp>
      <p:sp>
        <p:nvSpPr>
          <p:cNvPr id="29" name="Text 6"/>
          <p:cNvSpPr/>
          <p:nvPr/>
        </p:nvSpPr>
        <p:spPr>
          <a:xfrm>
            <a:off x="4130921" y="4881880"/>
            <a:ext cx="2427931" cy="602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ko-KR" altLang="en-US" sz="1094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게시판을 통해 운동 정보를 공유</a:t>
            </a:r>
            <a:endParaRPr lang="en-US" sz="1094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4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동작과정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279439" cy="602128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048328" y="1556792"/>
            <a:ext cx="2016224" cy="548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MVC</a:t>
            </a:r>
            <a:r>
              <a:rPr lang="ko-KR" altLang="en-US" sz="2400" dirty="0" smtClean="0"/>
              <a:t>모델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" y="764704"/>
            <a:ext cx="12175927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ER </a:t>
            </a:r>
            <a:r>
              <a:rPr lang="ko-KR" altLang="en-US" sz="2400" dirty="0" smtClean="0"/>
              <a:t>다이어그램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6021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6712"/>
            <a:ext cx="1219200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3"/>
            <a:ext cx="1219200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67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기능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기술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36712"/>
            <a:ext cx="4392488" cy="5832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836712"/>
            <a:ext cx="4248472" cy="58326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204864"/>
            <a:ext cx="396044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195</Words>
  <Application>Microsoft Office PowerPoint</Application>
  <PresentationFormat>와이드스크린</PresentationFormat>
  <Paragraphs>54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210 맨발의청춘 R</vt:lpstr>
      <vt:lpstr>Gelasio</vt:lpstr>
      <vt:lpstr>Lato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   동작과정</vt:lpstr>
      <vt:lpstr>  MVC모델</vt:lpstr>
      <vt:lpstr>  ER 다이어그램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기능 &amp; 기술</vt:lpstr>
      <vt:lpstr>  보완점 &amp; 발전 방향</vt:lpstr>
      <vt:lpstr>   소감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해리</dc:creator>
  <cp:lastModifiedBy>202-10</cp:lastModifiedBy>
  <cp:revision>50</cp:revision>
  <dcterms:created xsi:type="dcterms:W3CDTF">2017-05-12T06:35:58Z</dcterms:created>
  <dcterms:modified xsi:type="dcterms:W3CDTF">2023-09-26T02:52:59Z</dcterms:modified>
</cp:coreProperties>
</file>