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57" r:id="rId3"/>
    <p:sldId id="265" r:id="rId4"/>
    <p:sldId id="276" r:id="rId5"/>
    <p:sldId id="279" r:id="rId6"/>
    <p:sldId id="277" r:id="rId7"/>
    <p:sldId id="263" r:id="rId8"/>
    <p:sldId id="268" r:id="rId9"/>
    <p:sldId id="282" r:id="rId10"/>
    <p:sldId id="271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0" r:id="rId21"/>
    <p:sldId id="273" r:id="rId22"/>
    <p:sldId id="259" r:id="rId23"/>
    <p:sldId id="278" r:id="rId24"/>
    <p:sldId id="256" r:id="rId25"/>
    <p:sldId id="267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07F8A-12BD-40D9-9BBE-12148FC0635D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862B-16A1-44EE-9A00-74B5886D7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987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2239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Bank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686816" y="4208912"/>
            <a:ext cx="60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은행업무 </a:t>
            </a:r>
            <a:r>
              <a:rPr lang="en-US" altLang="ko-KR" dirty="0">
                <a:solidFill>
                  <a:schemeClr val="bg1"/>
                </a:solidFill>
              </a:rPr>
              <a:t>&amp;  ATM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9017731" y="5444948"/>
            <a:ext cx="293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팀명</a:t>
            </a:r>
            <a:r>
              <a:rPr lang="en-US" altLang="ko-KR" sz="2000" dirty="0">
                <a:solidFill>
                  <a:schemeClr val="bg1"/>
                </a:solidFill>
              </a:rPr>
              <a:t>:  </a:t>
            </a:r>
            <a:r>
              <a:rPr lang="ko-KR" altLang="en-US" sz="2000" dirty="0">
                <a:solidFill>
                  <a:schemeClr val="bg1"/>
                </a:solidFill>
              </a:rPr>
              <a:t>수리남에 왜 왔어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팀원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김규영 장정우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51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_ Structure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account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9AC0E-5B7D-A894-3F71-1E9BFDEC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0" y="1185317"/>
            <a:ext cx="6195407" cy="49770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509164" y="1471673"/>
            <a:ext cx="4223049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509164" y="3657600"/>
            <a:ext cx="4223049" cy="23624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+mn-ea"/>
              </a:rPr>
              <a:t>*기존 에  존재 하는 계좌들은 구조체로 프로퍼티 생성 및  </a:t>
            </a:r>
            <a:r>
              <a:rPr lang="ko-KR" altLang="en-US" b="1" spc="-150" dirty="0" err="1">
                <a:solidFill>
                  <a:schemeClr val="tx2"/>
                </a:solidFill>
                <a:latin typeface="+mn-ea"/>
              </a:rPr>
              <a:t>이니셜라이져를</a:t>
            </a:r>
            <a:r>
              <a:rPr lang="ko-KR" altLang="en-US" b="1" spc="-150" dirty="0">
                <a:solidFill>
                  <a:schemeClr val="tx2"/>
                </a:solidFill>
                <a:latin typeface="+mn-ea"/>
              </a:rPr>
              <a:t> 통한 초기화</a:t>
            </a:r>
            <a:endParaRPr lang="en-US" altLang="ko-KR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향후  기존 고객 선택 시 입력되어 있는  정보를  통해  다양한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기능을  수행  할  예정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FD5B-D271-62B6-C668-88898EAFF053}"/>
              </a:ext>
            </a:extLst>
          </p:cNvPr>
          <p:cNvSpPr txBox="1"/>
          <p:nvPr/>
        </p:nvSpPr>
        <p:spPr>
          <a:xfrm>
            <a:off x="8157669" y="1747823"/>
            <a:ext cx="264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2"/>
                </a:solidFill>
                <a:latin typeface="+mj-ea"/>
                <a:ea typeface="+mj-ea"/>
              </a:rPr>
              <a:t>account</a:t>
            </a:r>
            <a:endParaRPr lang="ko-KR" altLang="en-US" sz="36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74B8F-C368-E53A-B3C8-A19657FBC6B3}"/>
              </a:ext>
            </a:extLst>
          </p:cNvPr>
          <p:cNvCxnSpPr>
            <a:cxnSpLocks/>
          </p:cNvCxnSpPr>
          <p:nvPr/>
        </p:nvCxnSpPr>
        <p:spPr>
          <a:xfrm>
            <a:off x="7509164" y="2948152"/>
            <a:ext cx="42230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_ Class Bank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383040" y="1222988"/>
            <a:ext cx="4223049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383039" y="2830059"/>
            <a:ext cx="4223049" cy="23624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+mn-ea"/>
              </a:rPr>
              <a:t>*신규계좌  개설 시  입력 받을 정보의 인스턴스 생성 </a:t>
            </a:r>
            <a:r>
              <a:rPr lang="en-US" altLang="ko-KR" b="1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b="1" spc="-150" dirty="0">
                <a:solidFill>
                  <a:schemeClr val="tx2"/>
                </a:solidFill>
                <a:latin typeface="+mn-ea"/>
              </a:rPr>
              <a:t>초기값 전달을 위한 </a:t>
            </a:r>
            <a:r>
              <a:rPr lang="ko-KR" altLang="en-US" b="1" spc="-150" dirty="0" err="1">
                <a:solidFill>
                  <a:schemeClr val="tx2"/>
                </a:solidFill>
                <a:latin typeface="+mn-ea"/>
              </a:rPr>
              <a:t>이니셜라이저를</a:t>
            </a:r>
            <a:r>
              <a:rPr lang="ko-KR" altLang="en-US" b="1" spc="-150" dirty="0">
                <a:solidFill>
                  <a:schemeClr val="tx2"/>
                </a:solidFill>
                <a:latin typeface="+mn-ea"/>
              </a:rPr>
              <a:t>  통해 초기화</a:t>
            </a:r>
            <a:endParaRPr lang="en-US" altLang="ko-KR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신규고객 일 경우 입력 받은 정보를 저장 하기 위한 코드</a:t>
            </a:r>
            <a:endParaRPr lang="en-US" altLang="ko-KR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FD5B-D271-62B6-C668-88898EAFF053}"/>
              </a:ext>
            </a:extLst>
          </p:cNvPr>
          <p:cNvSpPr txBox="1"/>
          <p:nvPr/>
        </p:nvSpPr>
        <p:spPr>
          <a:xfrm>
            <a:off x="8031545" y="1499138"/>
            <a:ext cx="264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2"/>
                </a:solidFill>
                <a:latin typeface="+mj-ea"/>
                <a:ea typeface="+mj-ea"/>
              </a:rPr>
              <a:t>Bank</a:t>
            </a:r>
            <a:endParaRPr lang="ko-KR" altLang="en-US" sz="36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74B8F-C368-E53A-B3C8-A19657FBC6B3}"/>
              </a:ext>
            </a:extLst>
          </p:cNvPr>
          <p:cNvCxnSpPr>
            <a:cxnSpLocks/>
          </p:cNvCxnSpPr>
          <p:nvPr/>
        </p:nvCxnSpPr>
        <p:spPr>
          <a:xfrm>
            <a:off x="7383040" y="2699467"/>
            <a:ext cx="42230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BD6CADB-11EA-CEB9-89BD-23F2C043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1" y="1222988"/>
            <a:ext cx="5665463" cy="45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9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_ Class Bank_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입금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383040" y="1222988"/>
            <a:ext cx="4223049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383040" y="2837079"/>
            <a:ext cx="4223049" cy="2653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2"/>
                </a:solidFill>
              </a:rPr>
              <a:t>* 입금 기능을 수행하기 위한 함수</a:t>
            </a:r>
            <a:endParaRPr lang="en-US" altLang="ko-KR" b="1" spc="-150" dirty="0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2"/>
                </a:solidFill>
              </a:rPr>
              <a:t>Save</a:t>
            </a: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2"/>
                </a:solidFill>
              </a:rPr>
              <a:t>=  </a:t>
            </a:r>
            <a:r>
              <a:rPr lang="ko-KR" altLang="en-US" sz="1600" spc="-150" dirty="0">
                <a:solidFill>
                  <a:schemeClr val="tx2"/>
                </a:solidFill>
              </a:rPr>
              <a:t> 메서드를 통해 입금할 금액과   해당 계좌 인덱스 번호 받아 해당 구조체 프로퍼티에 접근하여  계좌  잔고 변경</a:t>
            </a:r>
            <a:endParaRPr lang="en-US" altLang="ko-KR" sz="1600" spc="-150" dirty="0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spc="-150" dirty="0" err="1">
                <a:solidFill>
                  <a:schemeClr val="tx2"/>
                </a:solidFill>
              </a:rPr>
              <a:t>Nsave</a:t>
            </a:r>
            <a:endParaRPr lang="en-US" altLang="ko-KR" b="1" spc="-150" dirty="0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pc="-150" dirty="0">
                <a:solidFill>
                  <a:schemeClr val="tx2"/>
                </a:solidFill>
              </a:rPr>
              <a:t>=</a:t>
            </a:r>
            <a:r>
              <a:rPr lang="ko-KR" altLang="en-US" sz="1600" spc="-150" dirty="0">
                <a:solidFill>
                  <a:schemeClr val="tx2"/>
                </a:solidFill>
              </a:rPr>
              <a:t>메서드를 통해 입금할 금액을 전달하여 클래스 내  프로퍼티에  계좌잔고를  변경하여 저장</a:t>
            </a:r>
            <a:endParaRPr lang="en-US" altLang="ko-KR" spc="-15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FD5B-D271-62B6-C668-88898EAFF053}"/>
              </a:ext>
            </a:extLst>
          </p:cNvPr>
          <p:cNvSpPr txBox="1"/>
          <p:nvPr/>
        </p:nvSpPr>
        <p:spPr>
          <a:xfrm>
            <a:off x="8031545" y="1499138"/>
            <a:ext cx="264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2"/>
                </a:solidFill>
                <a:latin typeface="+mj-ea"/>
                <a:ea typeface="+mj-ea"/>
              </a:rPr>
              <a:t>save/</a:t>
            </a:r>
            <a:r>
              <a:rPr lang="en-US" altLang="ko-KR" sz="3600" spc="-300" dirty="0" err="1">
                <a:solidFill>
                  <a:schemeClr val="tx2"/>
                </a:solidFill>
                <a:latin typeface="+mj-ea"/>
                <a:ea typeface="+mj-ea"/>
              </a:rPr>
              <a:t>nsave</a:t>
            </a:r>
            <a:endParaRPr lang="ko-KR" altLang="en-US" sz="36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74B8F-C368-E53A-B3C8-A19657FBC6B3}"/>
              </a:ext>
            </a:extLst>
          </p:cNvPr>
          <p:cNvCxnSpPr>
            <a:cxnSpLocks/>
          </p:cNvCxnSpPr>
          <p:nvPr/>
        </p:nvCxnSpPr>
        <p:spPr>
          <a:xfrm>
            <a:off x="7383040" y="2699467"/>
            <a:ext cx="42230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F506D0D-0411-43FE-D68D-F43B319D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79" y="1273847"/>
            <a:ext cx="5188766" cy="412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_ Class Bank_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출금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383040" y="1222988"/>
            <a:ext cx="4223049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383040" y="3093605"/>
            <a:ext cx="4223049" cy="24712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* 출금 기능을 수행하기 위한 함수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700" b="1" spc="-150" dirty="0" err="1">
                <a:solidFill>
                  <a:schemeClr val="tx2"/>
                </a:solidFill>
                <a:latin typeface="+mn-ea"/>
              </a:rPr>
              <a:t>Take_out</a:t>
            </a:r>
            <a:endParaRPr lang="en-US" altLang="ko-KR" sz="17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tx2"/>
                </a:solidFill>
              </a:rPr>
              <a:t>메서드를 통해  출금할 금액과   해당 계좌 인덱스 번호 받아 구조체 프로퍼티에 접근하여  계좌  잔고 변경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700" b="1" spc="-150" dirty="0" err="1">
                <a:solidFill>
                  <a:schemeClr val="tx2"/>
                </a:solidFill>
                <a:latin typeface="+mn-ea"/>
              </a:rPr>
              <a:t>ntake_out</a:t>
            </a:r>
            <a:endParaRPr lang="en-US" altLang="ko-KR" sz="17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</a:t>
            </a:r>
            <a:r>
              <a:rPr lang="ko-KR" altLang="en-US" sz="1600" spc="-150" dirty="0">
                <a:solidFill>
                  <a:schemeClr val="tx2"/>
                </a:solidFill>
              </a:rPr>
              <a:t> 메서드를 통해 입금할 금액을 전달하여 클래스 내  프로퍼티에  계좌잔고를  변경하여 저장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FD5B-D271-62B6-C668-88898EAFF053}"/>
              </a:ext>
            </a:extLst>
          </p:cNvPr>
          <p:cNvSpPr txBox="1"/>
          <p:nvPr/>
        </p:nvSpPr>
        <p:spPr>
          <a:xfrm>
            <a:off x="7850516" y="1658999"/>
            <a:ext cx="328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2"/>
                </a:solidFill>
                <a:latin typeface="+mj-ea"/>
                <a:ea typeface="+mj-ea"/>
              </a:rPr>
              <a:t>take_out</a:t>
            </a:r>
            <a:r>
              <a:rPr lang="en-US" altLang="ko-KR" sz="3600" spc="-300" dirty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lang="en-US" altLang="ko-KR" sz="3600" spc="-300" dirty="0" err="1">
                <a:solidFill>
                  <a:schemeClr val="tx2"/>
                </a:solidFill>
                <a:latin typeface="+mj-ea"/>
                <a:ea typeface="+mj-ea"/>
              </a:rPr>
              <a:t>ntake_out</a:t>
            </a:r>
            <a:endParaRPr lang="ko-KR" altLang="en-US" sz="36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74B8F-C368-E53A-B3C8-A19657FBC6B3}"/>
              </a:ext>
            </a:extLst>
          </p:cNvPr>
          <p:cNvCxnSpPr>
            <a:cxnSpLocks/>
          </p:cNvCxnSpPr>
          <p:nvPr/>
        </p:nvCxnSpPr>
        <p:spPr>
          <a:xfrm>
            <a:off x="7383040" y="2699467"/>
            <a:ext cx="42230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8D89577-403E-4A6B-322C-977DFBCC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60" y="1453470"/>
            <a:ext cx="4767277" cy="43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3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_ Class Bank_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계좌이체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383040" y="1222988"/>
            <a:ext cx="4223049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383040" y="2977105"/>
            <a:ext cx="4223049" cy="26579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* 계좌이체 기능을 수행하기 위한 함수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 err="1">
                <a:solidFill>
                  <a:schemeClr val="tx2"/>
                </a:solidFill>
                <a:latin typeface="+mn-ea"/>
              </a:rPr>
              <a:t>tbank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두 계좌 모두 구조체에  포함되어  있어서 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번호가 두개가  필요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 err="1">
                <a:solidFill>
                  <a:schemeClr val="tx2"/>
                </a:solidFill>
                <a:latin typeface="+mn-ea"/>
              </a:rPr>
              <a:t>ntbank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rgbClr val="5D5B5B"/>
                </a:solidFill>
                <a:latin typeface="Pretendard"/>
              </a:rPr>
              <a:t> 송금 하게 되는  계좌는 클래스 프로퍼티</a:t>
            </a:r>
            <a:r>
              <a:rPr lang="en-US" altLang="ko-KR" sz="1400" spc="-150" dirty="0">
                <a:solidFill>
                  <a:srgbClr val="5D5B5B"/>
                </a:solidFill>
                <a:latin typeface="Pretendard"/>
              </a:rPr>
              <a:t>,  </a:t>
            </a:r>
            <a:r>
              <a:rPr lang="ko-KR" altLang="en-US" sz="1400" spc="-150" dirty="0">
                <a:solidFill>
                  <a:srgbClr val="5D5B5B"/>
                </a:solidFill>
                <a:latin typeface="Pretendard"/>
              </a:rPr>
              <a:t>입금 받는 계좌는 구조체 프로퍼티에  접근</a:t>
            </a:r>
            <a:endParaRPr lang="en-US" altLang="ko-KR" sz="1400" spc="-150" dirty="0">
              <a:solidFill>
                <a:srgbClr val="5D5B5B"/>
              </a:solidFill>
              <a:latin typeface="Pretendard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이때  클래스  프로퍼티는 직접  접근하여  금액 변경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FD5B-D271-62B6-C668-88898EAFF053}"/>
              </a:ext>
            </a:extLst>
          </p:cNvPr>
          <p:cNvSpPr txBox="1"/>
          <p:nvPr/>
        </p:nvSpPr>
        <p:spPr>
          <a:xfrm>
            <a:off x="7850516" y="1658999"/>
            <a:ext cx="328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2"/>
                </a:solidFill>
                <a:latin typeface="+mj-ea"/>
                <a:ea typeface="+mj-ea"/>
              </a:rPr>
              <a:t>tbank</a:t>
            </a:r>
            <a:r>
              <a:rPr lang="en-US" altLang="ko-KR" sz="3600" spc="-300" dirty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lang="en-US" altLang="ko-KR" sz="3600" spc="-300" dirty="0" err="1">
                <a:solidFill>
                  <a:schemeClr val="tx2"/>
                </a:solidFill>
                <a:latin typeface="+mj-ea"/>
                <a:ea typeface="+mj-ea"/>
              </a:rPr>
              <a:t>ntbank</a:t>
            </a:r>
            <a:endParaRPr lang="ko-KR" altLang="en-US" sz="36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74B8F-C368-E53A-B3C8-A19657FBC6B3}"/>
              </a:ext>
            </a:extLst>
          </p:cNvPr>
          <p:cNvCxnSpPr>
            <a:cxnSpLocks/>
          </p:cNvCxnSpPr>
          <p:nvPr/>
        </p:nvCxnSpPr>
        <p:spPr>
          <a:xfrm>
            <a:off x="7383040" y="2699467"/>
            <a:ext cx="42230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157E8AE-F7D2-709C-A5C2-22B64F47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1" y="1399736"/>
            <a:ext cx="6362752" cy="42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4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383040" y="1222988"/>
            <a:ext cx="4223049" cy="5162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438219" y="1306105"/>
            <a:ext cx="4112690" cy="494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* 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While (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무한루프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while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문 조건에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true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를 통해  무한루프를 만들어 기능을 수행을 마치더라도 다른 기능을 수행 할 수  있도록 함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*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if  (</a:t>
            </a:r>
            <a:r>
              <a:rPr lang="en-US" altLang="ko-KR" sz="1600" b="1" spc="-150" dirty="0" err="1">
                <a:solidFill>
                  <a:schemeClr val="tx2"/>
                </a:solidFill>
                <a:latin typeface="+mn-ea"/>
              </a:rPr>
              <a:t>cnum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기존 고객과  신규고객을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if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문을  통해  입력 받아  구분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*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for  in</a:t>
            </a:r>
          </a:p>
          <a:p>
            <a:pPr algn="just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for  in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문을 통해  구조체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account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개수만큼  반복 탐색하여 입력 받은 계좌와 일치하는 배열의 위치를 찾는다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.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(index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(=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변수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  )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를 통해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=&gt;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계좌가 없을 경우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for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문 이후에  재시도  하도록  유도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찾은 계좌의  저장된  정보를 사용할  수  있게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bank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인스턴스 선언 및 정보저장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인스턴스가 없으면  구조체 프로퍼티를 사용 불가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 algn="just">
              <a:lnSpc>
                <a:spcPct val="130000"/>
              </a:lnSpc>
            </a:pP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*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start </a:t>
            </a:r>
          </a:p>
          <a:p>
            <a:pPr algn="just">
              <a:lnSpc>
                <a:spcPct val="13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외부 함수 호출 기본 메뉴 출력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025223-77C7-78E1-B029-005C0AB7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91" y="1222988"/>
            <a:ext cx="5794741" cy="4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Cnum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=1(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기존계좌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8077343" y="774158"/>
            <a:ext cx="3566460" cy="5309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8185428" y="868312"/>
            <a:ext cx="3350289" cy="4892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메뉴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1.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입금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인스턴스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(bank)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를  통해 접근한 구조체 배열의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 입금 금액을 함수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 save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로 전달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2.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출금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인스턴스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(bank)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를  통해  접근한 구조체  배열의 번호와  출금금액을 함수</a:t>
            </a:r>
            <a:r>
              <a:rPr lang="en-US" altLang="ko-KR" sz="1400" spc="-150" dirty="0" err="1">
                <a:solidFill>
                  <a:schemeClr val="tx2"/>
                </a:solidFill>
                <a:latin typeface="+mn-ea"/>
              </a:rPr>
              <a:t>t</a:t>
            </a:r>
            <a:r>
              <a:rPr lang="en-US" altLang="ko-KR" sz="1400" spc="-300" dirty="0" err="1">
                <a:solidFill>
                  <a:schemeClr val="tx2"/>
                </a:solidFill>
                <a:latin typeface="+mj-ea"/>
                <a:ea typeface="+mj-ea"/>
              </a:rPr>
              <a:t>bank</a:t>
            </a:r>
            <a:r>
              <a:rPr lang="en-US" altLang="ko-KR" sz="1400" spc="-3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로 전달</a:t>
            </a:r>
            <a:endParaRPr lang="en-US" altLang="ko-KR" sz="14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계좌이체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송금  받을 계좌와 송금할 금액을 입력 받은 후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인스턴스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(bank)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를  통해  구조체 에  접근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기존 계좌에서  찾아  현재  계좌의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/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송금 받는 계좌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 와  송금할 금액을  함수 </a:t>
            </a:r>
            <a:r>
              <a:rPr lang="en-US" altLang="ko-KR" sz="1400" spc="-150" dirty="0" err="1">
                <a:solidFill>
                  <a:schemeClr val="tx2"/>
                </a:solidFill>
                <a:latin typeface="+mn-ea"/>
              </a:rPr>
              <a:t>tbank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로  전달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B6BE0-F89F-BCB7-0B97-13549EB3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8" y="854561"/>
            <a:ext cx="4223049" cy="56946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B4C26D-DB0B-00D7-FFB7-66CDC9464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48" y="1138237"/>
            <a:ext cx="3200284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Cnum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=1(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기존계좌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8077343" y="1869440"/>
            <a:ext cx="3566460" cy="373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8185428" y="1869440"/>
            <a:ext cx="3350289" cy="38305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메뉴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계좌 정보 출력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입력 받은 계좌번호와 일치 하는 배열의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번호를 찾아 해당하는 계좌의 정보들을 출력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이때  기존 계좌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구조체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)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 뿐만  아니라 신규  계좌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클래스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정보도 같이 탐색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5.  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종료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종료를 선택하게 되면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break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문이 실행되어  처음 무한 루프 문으로 돌아가 기존 고객과 신규고객 선택  화면으로 돌아간다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.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B6BE0-F89F-BCB7-0B97-13549EB3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8" y="854561"/>
            <a:ext cx="4223049" cy="5694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37D19E-5916-4C25-CABC-71D11871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48" y="1138237"/>
            <a:ext cx="319801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Cnum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=2(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신규계좌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8341503" y="993905"/>
            <a:ext cx="3566460" cy="5309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8449588" y="1003903"/>
            <a:ext cx="3350289" cy="49385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메뉴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</a:t>
            </a:r>
            <a:r>
              <a:rPr lang="ko-KR" altLang="en-US" sz="1200" spc="-150" dirty="0">
                <a:solidFill>
                  <a:schemeClr val="tx2"/>
                </a:solidFill>
                <a:latin typeface="+mn-ea"/>
              </a:rPr>
              <a:t>신규 고객의 정보를 입력 받아  클래스 프로퍼티에  저장</a:t>
            </a:r>
            <a:endParaRPr lang="en-US" altLang="ko-KR" sz="12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1.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입금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입금 할 금액을 입력 받아  함수 </a:t>
            </a:r>
            <a:r>
              <a:rPr lang="en-US" altLang="ko-KR" sz="1400" spc="-150" dirty="0" err="1">
                <a:solidFill>
                  <a:schemeClr val="tx2"/>
                </a:solidFill>
                <a:latin typeface="+mn-ea"/>
              </a:rPr>
              <a:t>nsave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로 전달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2.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출금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출금 할 금액을 입력 받아  함수 </a:t>
            </a:r>
            <a:r>
              <a:rPr lang="en-US" altLang="ko-KR" sz="1400" spc="-150" dirty="0" err="1">
                <a:solidFill>
                  <a:schemeClr val="tx2"/>
                </a:solidFill>
                <a:latin typeface="+mn-ea"/>
              </a:rPr>
              <a:t>ntake_out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로 전달</a:t>
            </a:r>
            <a:endParaRPr lang="en-US" altLang="ko-KR" sz="14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3. 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계좌이체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송금  받을 계좌와 송금할 금액을 입력 받은 후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인스턴스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(bank)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를  통해  구조체 에  접근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,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기존 계좌에서  찾은  후   기존  계좌의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번호와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송금 금액을  </a:t>
            </a:r>
            <a:r>
              <a:rPr lang="en-US" altLang="ko-KR" sz="1400" spc="-150" dirty="0" err="1">
                <a:solidFill>
                  <a:schemeClr val="tx2"/>
                </a:solidFill>
                <a:latin typeface="+mn-ea"/>
              </a:rPr>
              <a:t>ntbak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로 전달 후  신규 계좌정보는 </a:t>
            </a:r>
            <a:r>
              <a:rPr lang="en-US" altLang="ko-KR" sz="1400" spc="-150" dirty="0" err="1">
                <a:solidFill>
                  <a:schemeClr val="tx2"/>
                </a:solidFill>
                <a:latin typeface="+mn-ea"/>
              </a:rPr>
              <a:t>tbank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함수에서  직접  접근하여 처리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F0645-78B7-0DB8-81EF-FE1E3E92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9" y="1003903"/>
            <a:ext cx="3682996" cy="5299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F25206-4128-AE66-DF58-8CE221F2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55" y="843198"/>
            <a:ext cx="3684022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 err="1">
                <a:solidFill>
                  <a:schemeClr val="tx1">
                    <a:lumMod val="75000"/>
                  </a:schemeClr>
                </a:solidFill>
              </a:rPr>
              <a:t>Cnum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=2(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신규계좌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8077343" y="1869440"/>
            <a:ext cx="3566460" cy="3119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8185428" y="2265861"/>
            <a:ext cx="3350289" cy="2326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메뉴</a:t>
            </a: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]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4. 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계좌 정보 출력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입력 받은 계좌번호와 일치 하는 배열의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index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번호를 찾아 해당하는 계좌의 정보들을 출력</a:t>
            </a:r>
            <a:endParaRPr lang="en-US" altLang="ko-KR" sz="1400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2"/>
                </a:solidFill>
                <a:latin typeface="+mn-ea"/>
              </a:rPr>
              <a:t>5.  </a:t>
            </a:r>
            <a:r>
              <a:rPr lang="ko-KR" altLang="en-US" sz="1600" b="1" spc="-150" dirty="0">
                <a:solidFill>
                  <a:schemeClr val="tx2"/>
                </a:solidFill>
                <a:latin typeface="+mn-ea"/>
              </a:rPr>
              <a:t>종료</a:t>
            </a:r>
            <a:endParaRPr lang="en-US" altLang="ko-KR" sz="1600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종료를 선택하게 되면 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break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문이 실행되어  처음 무한 루프 문으로 돌아가 기존 고객과 신규고객 선택  화면으로 돌아간다</a:t>
            </a:r>
            <a:r>
              <a:rPr lang="en-US" altLang="ko-KR" sz="1400" spc="-150" dirty="0">
                <a:solidFill>
                  <a:schemeClr val="tx2"/>
                </a:solidFill>
                <a:latin typeface="+mn-ea"/>
              </a:rPr>
              <a:t>.</a:t>
            </a:r>
            <a:r>
              <a:rPr lang="ko-KR" altLang="en-US" sz="1400" spc="-150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320813-492F-B0AC-F49D-A8BD1210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3" y="1034745"/>
            <a:ext cx="3682996" cy="5299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0CB2C2-BC68-89D8-2F44-5C647D0B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79" y="874040"/>
            <a:ext cx="3684022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8" y="187117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주요기능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8" y="304205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코드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8" y="421292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시연 영상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8" y="5383800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/>
              <a:t>빌전기대</a:t>
            </a:r>
            <a:r>
              <a:rPr lang="ko-KR" altLang="en-US" sz="2400" spc="-300" dirty="0"/>
              <a:t> </a:t>
            </a:r>
            <a:r>
              <a:rPr lang="en-US" altLang="ko-KR" sz="2400" spc="-300" dirty="0"/>
              <a:t>&amp; </a:t>
            </a:r>
            <a:r>
              <a:rPr lang="ko-KR" altLang="en-US" sz="2400" spc="-300" dirty="0" err="1"/>
              <a:t>느낀점</a:t>
            </a:r>
            <a:endParaRPr lang="ko-KR" altLang="en-US" sz="2400" spc="-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191FE-5D26-A756-7A7E-D88AC49B0C1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시연영상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B29A-F29B-2A03-3C8E-5BABD222B0B5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시연영상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490538" y="1334166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bandicam 2022-10-11 17-39-05-376">
            <a:hlinkClick r:id="" action="ppaction://media"/>
            <a:extLst>
              <a:ext uri="{FF2B5EF4-FFF2-40B4-BE49-F238E27FC236}">
                <a16:creationId xmlns:a16="http://schemas.microsoft.com/office/drawing/2014/main" id="{DB11A3BB-5273-22B1-021E-9983ED426E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534" y="1139681"/>
            <a:ext cx="8674946" cy="51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4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4" y="3044279"/>
            <a:ext cx="518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발전 기대 </a:t>
            </a:r>
            <a:r>
              <a:rPr lang="en-US" altLang="ko-KR" sz="4400" b="1" dirty="0">
                <a:solidFill>
                  <a:schemeClr val="bg1"/>
                </a:solidFill>
              </a:rPr>
              <a:t>&amp; </a:t>
            </a:r>
            <a:r>
              <a:rPr lang="ko-KR" altLang="en-US" sz="4400" b="1" dirty="0">
                <a:solidFill>
                  <a:schemeClr val="bg1"/>
                </a:solidFill>
              </a:rPr>
              <a:t>느낀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FA33-A7F4-E206-1E76-1208137A88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Bank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 발전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CF02301A-13D1-5A41-0451-F83D7DF87EFD}"/>
              </a:ext>
            </a:extLst>
          </p:cNvPr>
          <p:cNvSpPr/>
          <p:nvPr/>
        </p:nvSpPr>
        <p:spPr>
          <a:xfrm rot="5400000">
            <a:off x="1130746" y="2564572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F82758F3-9016-C7AD-3FE2-D5FE37C1FF6E}"/>
              </a:ext>
            </a:extLst>
          </p:cNvPr>
          <p:cNvSpPr/>
          <p:nvPr/>
        </p:nvSpPr>
        <p:spPr>
          <a:xfrm>
            <a:off x="1130746" y="2564572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0D28A-CB7E-642D-B518-1BF09E612721}"/>
              </a:ext>
            </a:extLst>
          </p:cNvPr>
          <p:cNvSpPr txBox="1"/>
          <p:nvPr/>
        </p:nvSpPr>
        <p:spPr>
          <a:xfrm>
            <a:off x="1631600" y="3254901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ATM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ED38D31-7B8F-4750-1A69-D92AD8C0976C}"/>
              </a:ext>
            </a:extLst>
          </p:cNvPr>
          <p:cNvSpPr/>
          <p:nvPr/>
        </p:nvSpPr>
        <p:spPr>
          <a:xfrm rot="5400000">
            <a:off x="5113283" y="2564572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9A70F0A4-AA0E-5491-F62C-CFC31A7EBF79}"/>
              </a:ext>
            </a:extLst>
          </p:cNvPr>
          <p:cNvSpPr/>
          <p:nvPr/>
        </p:nvSpPr>
        <p:spPr>
          <a:xfrm>
            <a:off x="5113283" y="2564572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FA826-430C-845B-966B-68EA53DFBAB6}"/>
              </a:ext>
            </a:extLst>
          </p:cNvPr>
          <p:cNvSpPr txBox="1"/>
          <p:nvPr/>
        </p:nvSpPr>
        <p:spPr>
          <a:xfrm>
            <a:off x="5798484" y="325490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0474D"/>
                </a:solidFill>
              </a:rPr>
              <a:t>웹</a:t>
            </a: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D8A54A7C-DCC6-63D6-A9BC-978F40024755}"/>
              </a:ext>
            </a:extLst>
          </p:cNvPr>
          <p:cNvSpPr/>
          <p:nvPr/>
        </p:nvSpPr>
        <p:spPr>
          <a:xfrm rot="5400000">
            <a:off x="9095819" y="2564572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E9A8393-93FB-4ECE-98B5-41763341FA4E}"/>
              </a:ext>
            </a:extLst>
          </p:cNvPr>
          <p:cNvSpPr/>
          <p:nvPr/>
        </p:nvSpPr>
        <p:spPr>
          <a:xfrm>
            <a:off x="9095819" y="2564572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6599D-9F91-0B7E-9094-647AF3C70F00}"/>
              </a:ext>
            </a:extLst>
          </p:cNvPr>
          <p:cNvSpPr txBox="1"/>
          <p:nvPr/>
        </p:nvSpPr>
        <p:spPr>
          <a:xfrm>
            <a:off x="9575834" y="32549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40474D"/>
                </a:solidFill>
              </a:rPr>
              <a:t>어플</a:t>
            </a:r>
          </a:p>
        </p:txBody>
      </p:sp>
      <p:sp>
        <p:nvSpPr>
          <p:cNvPr id="2" name="오각형 3">
            <a:extLst>
              <a:ext uri="{FF2B5EF4-FFF2-40B4-BE49-F238E27FC236}">
                <a16:creationId xmlns:a16="http://schemas.microsoft.com/office/drawing/2014/main" id="{450819CC-E61E-D2C7-33D6-A103E766324C}"/>
              </a:ext>
            </a:extLst>
          </p:cNvPr>
          <p:cNvSpPr/>
          <p:nvPr/>
        </p:nvSpPr>
        <p:spPr>
          <a:xfrm>
            <a:off x="4887517" y="5111712"/>
            <a:ext cx="2416966" cy="62868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HTML, CSS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22" name="오각형 3">
            <a:extLst>
              <a:ext uri="{FF2B5EF4-FFF2-40B4-BE49-F238E27FC236}">
                <a16:creationId xmlns:a16="http://schemas.microsoft.com/office/drawing/2014/main" id="{5F604D1D-77FB-63E0-03B8-CEEAF40ED585}"/>
              </a:ext>
            </a:extLst>
          </p:cNvPr>
          <p:cNvSpPr/>
          <p:nvPr/>
        </p:nvSpPr>
        <p:spPr>
          <a:xfrm>
            <a:off x="8870052" y="5111712"/>
            <a:ext cx="2416966" cy="62868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SWIFT, 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오각형 3">
            <a:extLst>
              <a:ext uri="{FF2B5EF4-FFF2-40B4-BE49-F238E27FC236}">
                <a16:creationId xmlns:a16="http://schemas.microsoft.com/office/drawing/2014/main" id="{290B2500-55CF-77BF-7A47-2E1456E3AEC1}"/>
              </a:ext>
            </a:extLst>
          </p:cNvPr>
          <p:cNvSpPr/>
          <p:nvPr/>
        </p:nvSpPr>
        <p:spPr>
          <a:xfrm>
            <a:off x="939491" y="5111712"/>
            <a:ext cx="2416966" cy="62868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언어</a:t>
            </a:r>
            <a:r>
              <a:rPr lang="en-US" altLang="ko-KR" dirty="0">
                <a:solidFill>
                  <a:schemeClr val="tx1"/>
                </a:solidFill>
              </a:rPr>
              <a:t>, PYTHON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발전을 위해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7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97E516F-FB56-5AC5-1C84-5CF063E1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0315"/>
              </p:ext>
            </p:extLst>
          </p:nvPr>
        </p:nvGraphicFramePr>
        <p:xfrm>
          <a:off x="811715" y="1696740"/>
          <a:ext cx="10568570" cy="346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12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7778441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566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265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DB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1632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UI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933B73-6E6E-3593-EF89-9B4C792F7147}"/>
              </a:ext>
            </a:extLst>
          </p:cNvPr>
          <p:cNvSpPr txBox="1"/>
          <p:nvPr/>
        </p:nvSpPr>
        <p:spPr>
          <a:xfrm>
            <a:off x="3755455" y="2505670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DB</a:t>
            </a:r>
            <a:r>
              <a:rPr lang="ko-KR" altLang="en-US" dirty="0"/>
              <a:t>연동을 통해 계좌 정보를 </a:t>
            </a:r>
            <a:r>
              <a:rPr lang="en-US" altLang="ko-KR" dirty="0"/>
              <a:t>DB</a:t>
            </a:r>
            <a:r>
              <a:rPr lang="ko-KR" altLang="en-US" dirty="0"/>
              <a:t>에 저장 및 관리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sz="1600" dirty="0"/>
              <a:t>더 많은 데이터 값을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고객 데이터 유지보수에 유리</a:t>
            </a:r>
            <a:endParaRPr lang="en-US" altLang="ko-KR" sz="1600" dirty="0"/>
          </a:p>
          <a:p>
            <a:r>
              <a:rPr lang="en-US" altLang="ko-KR" dirty="0"/>
              <a:t>= </a:t>
            </a:r>
            <a:r>
              <a:rPr lang="en-US" altLang="ko-KR" sz="1600" dirty="0"/>
              <a:t>key</a:t>
            </a:r>
            <a:r>
              <a:rPr lang="ko-KR" altLang="en-US" sz="1600" dirty="0"/>
              <a:t>를 통해 개인정보 등  보안 관리에 유리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A98DB-9D68-3790-5CC4-920F586475F9}"/>
              </a:ext>
            </a:extLst>
          </p:cNvPr>
          <p:cNvSpPr txBox="1"/>
          <p:nvPr/>
        </p:nvSpPr>
        <p:spPr>
          <a:xfrm>
            <a:off x="3755455" y="3914764"/>
            <a:ext cx="425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콘솔 창 대신 </a:t>
            </a:r>
            <a:r>
              <a:rPr lang="en-US" altLang="ko-KR" dirty="0"/>
              <a:t>UI</a:t>
            </a:r>
            <a:r>
              <a:rPr lang="ko-KR" altLang="en-US" dirty="0"/>
              <a:t>를 활용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en-US" altLang="ko-KR" sz="1600" dirty="0"/>
              <a:t>UI</a:t>
            </a:r>
            <a:r>
              <a:rPr lang="ko-KR" altLang="en-US" sz="1600" dirty="0"/>
              <a:t>를 통해 보다 직관적이고 편리한 상호작용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75406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소감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17681005 </a:t>
            </a:r>
            <a:r>
              <a:rPr lang="ko-KR" altLang="en-US" sz="2000" b="1" dirty="0"/>
              <a:t>김규영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UI </a:t>
            </a:r>
            <a:r>
              <a:rPr lang="ko-KR" altLang="en-US" sz="2400" dirty="0">
                <a:solidFill>
                  <a:schemeClr val="tx1"/>
                </a:solidFill>
              </a:rPr>
              <a:t>구현을 시도했지만 가상환경에 </a:t>
            </a:r>
            <a:r>
              <a:rPr lang="en-US" altLang="ko-KR" sz="2400" dirty="0">
                <a:solidFill>
                  <a:schemeClr val="tx1"/>
                </a:solidFill>
              </a:rPr>
              <a:t>mac OS</a:t>
            </a:r>
            <a:r>
              <a:rPr lang="ko-KR" altLang="en-US" sz="2400" dirty="0">
                <a:solidFill>
                  <a:schemeClr val="tx1"/>
                </a:solidFill>
              </a:rPr>
              <a:t>를 설치하여 </a:t>
            </a:r>
            <a:r>
              <a:rPr lang="en-US" altLang="ko-KR" sz="2400" dirty="0" err="1">
                <a:solidFill>
                  <a:schemeClr val="tx1"/>
                </a:solidFill>
              </a:rPr>
              <a:t>Xcode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환경을 구축 못 하여 </a:t>
            </a:r>
            <a:r>
              <a:rPr lang="en-US" altLang="ko-KR" sz="2400" dirty="0">
                <a:solidFill>
                  <a:schemeClr val="tx1"/>
                </a:solidFill>
              </a:rPr>
              <a:t>UI </a:t>
            </a:r>
            <a:r>
              <a:rPr lang="ko-KR" altLang="en-US" sz="2400" dirty="0">
                <a:solidFill>
                  <a:schemeClr val="tx1"/>
                </a:solidFill>
              </a:rPr>
              <a:t>구현을 못한 것이 아쉽고 제한된 개발환경 등 개인적으로 부족한 부분을 깨닫고 낯선 </a:t>
            </a:r>
            <a:r>
              <a:rPr lang="en-US" altLang="ko-KR" sz="2400" dirty="0">
                <a:solidFill>
                  <a:schemeClr val="tx1"/>
                </a:solidFill>
              </a:rPr>
              <a:t>SWIFT </a:t>
            </a:r>
            <a:r>
              <a:rPr lang="ko-KR" altLang="en-US" sz="2400" dirty="0">
                <a:solidFill>
                  <a:schemeClr val="tx1"/>
                </a:solidFill>
              </a:rPr>
              <a:t>언어를 배우는 시간이라 좋았습니다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A2D9A2-0444-14EB-71E1-02AE176B562A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 프로젝트다 보니 시간이 오래 걸렸지만 함께 준비했던 팀원의 독려 및 조언과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교수님의 수업자료들을 참고하며 준비해본 결과 뿌듯한 결과물이 였지만 발전된 프로그램을 위해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연동을 시도 하였지만 코딩한 환경에서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을 연동하는 방법을 찾지 못 하여 아쉬움이 남습니다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아직 부족함을 크게 느꼈습니다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하지만 좌절하지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앞으로도 더욱 발전 하는 개발자가 되겠습니다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17681026 </a:t>
            </a:r>
            <a:r>
              <a:rPr lang="ko-KR" altLang="en-US" sz="2000" b="1" dirty="0"/>
              <a:t>장정우</a:t>
            </a:r>
          </a:p>
        </p:txBody>
      </p:sp>
    </p:spTree>
    <p:extLst>
      <p:ext uri="{BB962C8B-B14F-4D97-AF65-F5344CB8AC3E}">
        <p14:creationId xmlns:p14="http://schemas.microsoft.com/office/powerpoint/2010/main" val="114130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5213934" y="3075057"/>
            <a:ext cx="176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ECC</a:t>
            </a:r>
            <a:r>
              <a:rPr lang="ko-KR" altLang="en-US" sz="4000" b="1" dirty="0"/>
              <a:t> 끝</a:t>
            </a:r>
            <a:r>
              <a:rPr lang="en-US" altLang="ko-KR" sz="4000" b="1"/>
              <a:t>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주요기능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CD11D-4375-DA6C-4F1C-33CDBA47929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4996237" y="1529718"/>
            <a:ext cx="2095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/>
              <a:t>Bank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2530761" y="3214120"/>
            <a:ext cx="71304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은행의 주요 업무를 하기 위한 프로그램을 작성하여 </a:t>
            </a: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ATM,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스마트폰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&amp;PC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 인터넷 뱅킹에 활용 가능한 </a:t>
            </a: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은행용 프로그램 구현을 목표</a:t>
            </a:r>
          </a:p>
          <a:p>
            <a:pPr algn="ctr"/>
            <a:endParaRPr lang="ko-KR" altLang="en-US" sz="24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624468" y="2129883"/>
            <a:ext cx="10838986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주요 기능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93" name="Google Shape;1535;p34">
            <a:extLst>
              <a:ext uri="{FF2B5EF4-FFF2-40B4-BE49-F238E27FC236}">
                <a16:creationId xmlns:a16="http://schemas.microsoft.com/office/drawing/2014/main" id="{D5B526DD-E6EB-DD81-BBC6-6D9FF6B5C9DB}"/>
              </a:ext>
            </a:extLst>
          </p:cNvPr>
          <p:cNvGrpSpPr/>
          <p:nvPr/>
        </p:nvGrpSpPr>
        <p:grpSpPr>
          <a:xfrm>
            <a:off x="4573619" y="2499876"/>
            <a:ext cx="2734536" cy="2748404"/>
            <a:chOff x="3453700" y="1877375"/>
            <a:chExt cx="2223500" cy="1774800"/>
          </a:xfrm>
        </p:grpSpPr>
        <p:sp>
          <p:nvSpPr>
            <p:cNvPr id="94" name="Google Shape;1536;p34">
              <a:extLst>
                <a:ext uri="{FF2B5EF4-FFF2-40B4-BE49-F238E27FC236}">
                  <a16:creationId xmlns:a16="http://schemas.microsoft.com/office/drawing/2014/main" id="{974D53A8-5B7C-97C3-DCD6-1954ED7DDD24}"/>
                </a:ext>
              </a:extLst>
            </p:cNvPr>
            <p:cNvSpPr/>
            <p:nvPr/>
          </p:nvSpPr>
          <p:spPr>
            <a:xfrm>
              <a:off x="3686475" y="1877375"/>
              <a:ext cx="1775225" cy="1774800"/>
            </a:xfrm>
            <a:custGeom>
              <a:avLst/>
              <a:gdLst/>
              <a:ahLst/>
              <a:cxnLst/>
              <a:rect l="l" t="t" r="r" b="b"/>
              <a:pathLst>
                <a:path w="71009" h="70992" extrusionOk="0">
                  <a:moveTo>
                    <a:pt x="35440" y="1"/>
                  </a:moveTo>
                  <a:cubicBezTo>
                    <a:pt x="35103" y="1"/>
                    <a:pt x="34766" y="7"/>
                    <a:pt x="34433" y="19"/>
                  </a:cubicBezTo>
                  <a:lnTo>
                    <a:pt x="34445" y="519"/>
                  </a:lnTo>
                  <a:cubicBezTo>
                    <a:pt x="34778" y="507"/>
                    <a:pt x="35112" y="501"/>
                    <a:pt x="35445" y="501"/>
                  </a:cubicBezTo>
                  <a:cubicBezTo>
                    <a:pt x="35778" y="501"/>
                    <a:pt x="36112" y="507"/>
                    <a:pt x="36445" y="519"/>
                  </a:cubicBezTo>
                  <a:lnTo>
                    <a:pt x="36457" y="19"/>
                  </a:lnTo>
                  <a:cubicBezTo>
                    <a:pt x="36118" y="7"/>
                    <a:pt x="35778" y="1"/>
                    <a:pt x="35440" y="1"/>
                  </a:cubicBezTo>
                  <a:close/>
                  <a:moveTo>
                    <a:pt x="38481" y="126"/>
                  </a:moveTo>
                  <a:lnTo>
                    <a:pt x="38445" y="626"/>
                  </a:lnTo>
                  <a:cubicBezTo>
                    <a:pt x="39100" y="685"/>
                    <a:pt x="39767" y="757"/>
                    <a:pt x="40422" y="852"/>
                  </a:cubicBezTo>
                  <a:lnTo>
                    <a:pt x="40493" y="352"/>
                  </a:lnTo>
                  <a:cubicBezTo>
                    <a:pt x="39826" y="257"/>
                    <a:pt x="39160" y="185"/>
                    <a:pt x="38481" y="126"/>
                  </a:cubicBezTo>
                  <a:close/>
                  <a:moveTo>
                    <a:pt x="32409" y="138"/>
                  </a:moveTo>
                  <a:cubicBezTo>
                    <a:pt x="31742" y="197"/>
                    <a:pt x="31063" y="269"/>
                    <a:pt x="30397" y="364"/>
                  </a:cubicBezTo>
                  <a:lnTo>
                    <a:pt x="30468" y="864"/>
                  </a:lnTo>
                  <a:cubicBezTo>
                    <a:pt x="31123" y="769"/>
                    <a:pt x="31790" y="697"/>
                    <a:pt x="32456" y="638"/>
                  </a:cubicBezTo>
                  <a:lnTo>
                    <a:pt x="32409" y="138"/>
                  </a:lnTo>
                  <a:close/>
                  <a:moveTo>
                    <a:pt x="42493" y="685"/>
                  </a:moveTo>
                  <a:lnTo>
                    <a:pt x="42398" y="1185"/>
                  </a:lnTo>
                  <a:cubicBezTo>
                    <a:pt x="43041" y="1316"/>
                    <a:pt x="43708" y="1459"/>
                    <a:pt x="44339" y="1626"/>
                  </a:cubicBezTo>
                  <a:lnTo>
                    <a:pt x="44470" y="1138"/>
                  </a:lnTo>
                  <a:cubicBezTo>
                    <a:pt x="43815" y="971"/>
                    <a:pt x="43160" y="816"/>
                    <a:pt x="42493" y="685"/>
                  </a:cubicBezTo>
                  <a:close/>
                  <a:moveTo>
                    <a:pt x="28396" y="709"/>
                  </a:moveTo>
                  <a:cubicBezTo>
                    <a:pt x="27742" y="852"/>
                    <a:pt x="27075" y="1007"/>
                    <a:pt x="26420" y="1173"/>
                  </a:cubicBezTo>
                  <a:lnTo>
                    <a:pt x="26551" y="1662"/>
                  </a:lnTo>
                  <a:cubicBezTo>
                    <a:pt x="27194" y="1495"/>
                    <a:pt x="27849" y="1340"/>
                    <a:pt x="28504" y="1209"/>
                  </a:cubicBezTo>
                  <a:lnTo>
                    <a:pt x="28396" y="709"/>
                  </a:lnTo>
                  <a:close/>
                  <a:moveTo>
                    <a:pt x="46423" y="1709"/>
                  </a:moveTo>
                  <a:lnTo>
                    <a:pt x="46268" y="2186"/>
                  </a:lnTo>
                  <a:cubicBezTo>
                    <a:pt x="46899" y="2388"/>
                    <a:pt x="47530" y="2614"/>
                    <a:pt x="48149" y="2864"/>
                  </a:cubicBezTo>
                  <a:lnTo>
                    <a:pt x="48328" y="2388"/>
                  </a:lnTo>
                  <a:cubicBezTo>
                    <a:pt x="47708" y="2150"/>
                    <a:pt x="47054" y="1912"/>
                    <a:pt x="46423" y="1709"/>
                  </a:cubicBezTo>
                  <a:close/>
                  <a:moveTo>
                    <a:pt x="24479" y="1745"/>
                  </a:moveTo>
                  <a:cubicBezTo>
                    <a:pt x="23836" y="1959"/>
                    <a:pt x="23193" y="2186"/>
                    <a:pt x="22574" y="2436"/>
                  </a:cubicBezTo>
                  <a:lnTo>
                    <a:pt x="22753" y="2900"/>
                  </a:lnTo>
                  <a:cubicBezTo>
                    <a:pt x="23372" y="2662"/>
                    <a:pt x="24003" y="2436"/>
                    <a:pt x="24634" y="2221"/>
                  </a:cubicBezTo>
                  <a:lnTo>
                    <a:pt x="24479" y="1745"/>
                  </a:lnTo>
                  <a:close/>
                  <a:moveTo>
                    <a:pt x="50209" y="3174"/>
                  </a:moveTo>
                  <a:lnTo>
                    <a:pt x="49994" y="3638"/>
                  </a:lnTo>
                  <a:cubicBezTo>
                    <a:pt x="50602" y="3912"/>
                    <a:pt x="51209" y="4210"/>
                    <a:pt x="51792" y="4519"/>
                  </a:cubicBezTo>
                  <a:lnTo>
                    <a:pt x="52030" y="4067"/>
                  </a:lnTo>
                  <a:cubicBezTo>
                    <a:pt x="51435" y="3757"/>
                    <a:pt x="50816" y="3459"/>
                    <a:pt x="50209" y="3174"/>
                  </a:cubicBezTo>
                  <a:close/>
                  <a:moveTo>
                    <a:pt x="20705" y="3221"/>
                  </a:moveTo>
                  <a:cubicBezTo>
                    <a:pt x="20098" y="3507"/>
                    <a:pt x="19491" y="3805"/>
                    <a:pt x="18895" y="4114"/>
                  </a:cubicBezTo>
                  <a:lnTo>
                    <a:pt x="19133" y="4567"/>
                  </a:lnTo>
                  <a:cubicBezTo>
                    <a:pt x="19717" y="4257"/>
                    <a:pt x="20312" y="3960"/>
                    <a:pt x="20919" y="3674"/>
                  </a:cubicBezTo>
                  <a:lnTo>
                    <a:pt x="20705" y="3221"/>
                  </a:lnTo>
                  <a:close/>
                  <a:moveTo>
                    <a:pt x="53793" y="5067"/>
                  </a:moveTo>
                  <a:lnTo>
                    <a:pt x="53531" y="5495"/>
                  </a:lnTo>
                  <a:cubicBezTo>
                    <a:pt x="54102" y="5841"/>
                    <a:pt x="54674" y="6210"/>
                    <a:pt x="55221" y="6579"/>
                  </a:cubicBezTo>
                  <a:lnTo>
                    <a:pt x="55495" y="6162"/>
                  </a:lnTo>
                  <a:cubicBezTo>
                    <a:pt x="54947" y="5781"/>
                    <a:pt x="54364" y="5412"/>
                    <a:pt x="53793" y="5067"/>
                  </a:cubicBezTo>
                  <a:close/>
                  <a:moveTo>
                    <a:pt x="17133" y="5114"/>
                  </a:moveTo>
                  <a:cubicBezTo>
                    <a:pt x="16562" y="5472"/>
                    <a:pt x="15990" y="5841"/>
                    <a:pt x="15431" y="6222"/>
                  </a:cubicBezTo>
                  <a:lnTo>
                    <a:pt x="15716" y="6627"/>
                  </a:lnTo>
                  <a:cubicBezTo>
                    <a:pt x="16264" y="6257"/>
                    <a:pt x="16824" y="5888"/>
                    <a:pt x="17395" y="5543"/>
                  </a:cubicBezTo>
                  <a:lnTo>
                    <a:pt x="17133" y="5114"/>
                  </a:lnTo>
                  <a:close/>
                  <a:moveTo>
                    <a:pt x="57138" y="7353"/>
                  </a:moveTo>
                  <a:lnTo>
                    <a:pt x="56841" y="7758"/>
                  </a:lnTo>
                  <a:cubicBezTo>
                    <a:pt x="57364" y="8162"/>
                    <a:pt x="57888" y="8579"/>
                    <a:pt x="58388" y="9020"/>
                  </a:cubicBezTo>
                  <a:lnTo>
                    <a:pt x="58710" y="8639"/>
                  </a:lnTo>
                  <a:cubicBezTo>
                    <a:pt x="58210" y="8198"/>
                    <a:pt x="57674" y="7770"/>
                    <a:pt x="57138" y="7353"/>
                  </a:cubicBezTo>
                  <a:close/>
                  <a:moveTo>
                    <a:pt x="13799" y="7412"/>
                  </a:moveTo>
                  <a:cubicBezTo>
                    <a:pt x="13264" y="7817"/>
                    <a:pt x="12740" y="8258"/>
                    <a:pt x="12228" y="8698"/>
                  </a:cubicBezTo>
                  <a:lnTo>
                    <a:pt x="12561" y="9079"/>
                  </a:lnTo>
                  <a:cubicBezTo>
                    <a:pt x="13061" y="8639"/>
                    <a:pt x="13573" y="8210"/>
                    <a:pt x="14097" y="7805"/>
                  </a:cubicBezTo>
                  <a:lnTo>
                    <a:pt x="13799" y="7412"/>
                  </a:lnTo>
                  <a:close/>
                  <a:moveTo>
                    <a:pt x="60210" y="10008"/>
                  </a:moveTo>
                  <a:lnTo>
                    <a:pt x="59853" y="10365"/>
                  </a:lnTo>
                  <a:cubicBezTo>
                    <a:pt x="60341" y="10829"/>
                    <a:pt x="60805" y="11306"/>
                    <a:pt x="61258" y="11794"/>
                  </a:cubicBezTo>
                  <a:lnTo>
                    <a:pt x="61627" y="11460"/>
                  </a:lnTo>
                  <a:cubicBezTo>
                    <a:pt x="61162" y="10960"/>
                    <a:pt x="60698" y="10472"/>
                    <a:pt x="60210" y="10008"/>
                  </a:cubicBezTo>
                  <a:close/>
                  <a:moveTo>
                    <a:pt x="10739" y="10067"/>
                  </a:moveTo>
                  <a:cubicBezTo>
                    <a:pt x="10251" y="10544"/>
                    <a:pt x="9775" y="11032"/>
                    <a:pt x="9323" y="11520"/>
                  </a:cubicBezTo>
                  <a:lnTo>
                    <a:pt x="9692" y="11865"/>
                  </a:lnTo>
                  <a:cubicBezTo>
                    <a:pt x="10144" y="11377"/>
                    <a:pt x="10609" y="10889"/>
                    <a:pt x="11085" y="10425"/>
                  </a:cubicBezTo>
                  <a:lnTo>
                    <a:pt x="10739" y="10067"/>
                  </a:lnTo>
                  <a:close/>
                  <a:moveTo>
                    <a:pt x="62948" y="12984"/>
                  </a:moveTo>
                  <a:lnTo>
                    <a:pt x="62567" y="13306"/>
                  </a:lnTo>
                  <a:cubicBezTo>
                    <a:pt x="62984" y="13818"/>
                    <a:pt x="63401" y="14354"/>
                    <a:pt x="63794" y="14889"/>
                  </a:cubicBezTo>
                  <a:lnTo>
                    <a:pt x="64199" y="14592"/>
                  </a:lnTo>
                  <a:cubicBezTo>
                    <a:pt x="63794" y="14044"/>
                    <a:pt x="63377" y="13508"/>
                    <a:pt x="62948" y="12984"/>
                  </a:cubicBezTo>
                  <a:close/>
                  <a:moveTo>
                    <a:pt x="8001" y="13056"/>
                  </a:moveTo>
                  <a:cubicBezTo>
                    <a:pt x="7572" y="13580"/>
                    <a:pt x="7156" y="14116"/>
                    <a:pt x="6763" y="14663"/>
                  </a:cubicBezTo>
                  <a:lnTo>
                    <a:pt x="7168" y="14961"/>
                  </a:lnTo>
                  <a:cubicBezTo>
                    <a:pt x="7561" y="14425"/>
                    <a:pt x="7965" y="13889"/>
                    <a:pt x="8382" y="13377"/>
                  </a:cubicBezTo>
                  <a:lnTo>
                    <a:pt x="8001" y="13056"/>
                  </a:lnTo>
                  <a:close/>
                  <a:moveTo>
                    <a:pt x="65342" y="16259"/>
                  </a:moveTo>
                  <a:lnTo>
                    <a:pt x="64925" y="16533"/>
                  </a:lnTo>
                  <a:cubicBezTo>
                    <a:pt x="65282" y="17092"/>
                    <a:pt x="65627" y="17664"/>
                    <a:pt x="65961" y="18235"/>
                  </a:cubicBezTo>
                  <a:lnTo>
                    <a:pt x="66389" y="17985"/>
                  </a:lnTo>
                  <a:cubicBezTo>
                    <a:pt x="66056" y="17402"/>
                    <a:pt x="65711" y="16818"/>
                    <a:pt x="65342" y="16259"/>
                  </a:cubicBezTo>
                  <a:close/>
                  <a:moveTo>
                    <a:pt x="5620" y="16342"/>
                  </a:moveTo>
                  <a:cubicBezTo>
                    <a:pt x="5251" y="16902"/>
                    <a:pt x="4894" y="17485"/>
                    <a:pt x="4572" y="18080"/>
                  </a:cubicBezTo>
                  <a:lnTo>
                    <a:pt x="5001" y="18318"/>
                  </a:lnTo>
                  <a:cubicBezTo>
                    <a:pt x="5334" y="17747"/>
                    <a:pt x="5679" y="17164"/>
                    <a:pt x="6037" y="16604"/>
                  </a:cubicBezTo>
                  <a:lnTo>
                    <a:pt x="5620" y="16342"/>
                  </a:lnTo>
                  <a:close/>
                  <a:moveTo>
                    <a:pt x="67342" y="19783"/>
                  </a:moveTo>
                  <a:lnTo>
                    <a:pt x="66889" y="19997"/>
                  </a:lnTo>
                  <a:cubicBezTo>
                    <a:pt x="67187" y="20593"/>
                    <a:pt x="67461" y="21200"/>
                    <a:pt x="67723" y="21819"/>
                  </a:cubicBezTo>
                  <a:lnTo>
                    <a:pt x="68187" y="21616"/>
                  </a:lnTo>
                  <a:cubicBezTo>
                    <a:pt x="67925" y="20997"/>
                    <a:pt x="67639" y="20378"/>
                    <a:pt x="67342" y="19783"/>
                  </a:cubicBezTo>
                  <a:close/>
                  <a:moveTo>
                    <a:pt x="3620" y="19866"/>
                  </a:moveTo>
                  <a:cubicBezTo>
                    <a:pt x="3322" y="20473"/>
                    <a:pt x="3036" y="21093"/>
                    <a:pt x="2774" y="21724"/>
                  </a:cubicBezTo>
                  <a:lnTo>
                    <a:pt x="3239" y="21914"/>
                  </a:lnTo>
                  <a:cubicBezTo>
                    <a:pt x="3500" y="21307"/>
                    <a:pt x="3774" y="20688"/>
                    <a:pt x="4072" y="20092"/>
                  </a:cubicBezTo>
                  <a:lnTo>
                    <a:pt x="3620" y="19866"/>
                  </a:lnTo>
                  <a:close/>
                  <a:moveTo>
                    <a:pt x="68925" y="23498"/>
                  </a:moveTo>
                  <a:lnTo>
                    <a:pt x="68449" y="23664"/>
                  </a:lnTo>
                  <a:cubicBezTo>
                    <a:pt x="68675" y="24295"/>
                    <a:pt x="68890" y="24938"/>
                    <a:pt x="69068" y="25569"/>
                  </a:cubicBezTo>
                  <a:lnTo>
                    <a:pt x="69556" y="25426"/>
                  </a:lnTo>
                  <a:cubicBezTo>
                    <a:pt x="69366" y="24784"/>
                    <a:pt x="69152" y="24129"/>
                    <a:pt x="68925" y="23498"/>
                  </a:cubicBezTo>
                  <a:close/>
                  <a:moveTo>
                    <a:pt x="2048" y="23617"/>
                  </a:moveTo>
                  <a:cubicBezTo>
                    <a:pt x="1822" y="24248"/>
                    <a:pt x="1607" y="24891"/>
                    <a:pt x="1417" y="25546"/>
                  </a:cubicBezTo>
                  <a:lnTo>
                    <a:pt x="1905" y="25677"/>
                  </a:lnTo>
                  <a:cubicBezTo>
                    <a:pt x="2084" y="25045"/>
                    <a:pt x="2298" y="24403"/>
                    <a:pt x="2512" y="23783"/>
                  </a:cubicBezTo>
                  <a:lnTo>
                    <a:pt x="2048" y="23617"/>
                  </a:lnTo>
                  <a:close/>
                  <a:moveTo>
                    <a:pt x="70080" y="27391"/>
                  </a:moveTo>
                  <a:lnTo>
                    <a:pt x="69580" y="27498"/>
                  </a:lnTo>
                  <a:cubicBezTo>
                    <a:pt x="69735" y="28141"/>
                    <a:pt x="69866" y="28808"/>
                    <a:pt x="69985" y="29463"/>
                  </a:cubicBezTo>
                  <a:lnTo>
                    <a:pt x="70485" y="29367"/>
                  </a:lnTo>
                  <a:cubicBezTo>
                    <a:pt x="70366" y="28713"/>
                    <a:pt x="70223" y="28046"/>
                    <a:pt x="70080" y="27391"/>
                  </a:cubicBezTo>
                  <a:close/>
                  <a:moveTo>
                    <a:pt x="905" y="27498"/>
                  </a:moveTo>
                  <a:cubicBezTo>
                    <a:pt x="762" y="28153"/>
                    <a:pt x="619" y="28832"/>
                    <a:pt x="512" y="29486"/>
                  </a:cubicBezTo>
                  <a:lnTo>
                    <a:pt x="1012" y="29570"/>
                  </a:lnTo>
                  <a:cubicBezTo>
                    <a:pt x="1119" y="28915"/>
                    <a:pt x="1250" y="28260"/>
                    <a:pt x="1393" y="27617"/>
                  </a:cubicBezTo>
                  <a:lnTo>
                    <a:pt x="905" y="27498"/>
                  </a:lnTo>
                  <a:close/>
                  <a:moveTo>
                    <a:pt x="70771" y="31380"/>
                  </a:moveTo>
                  <a:lnTo>
                    <a:pt x="70271" y="31439"/>
                  </a:lnTo>
                  <a:cubicBezTo>
                    <a:pt x="70342" y="32094"/>
                    <a:pt x="70402" y="32761"/>
                    <a:pt x="70437" y="33427"/>
                  </a:cubicBezTo>
                  <a:lnTo>
                    <a:pt x="70949" y="33392"/>
                  </a:lnTo>
                  <a:cubicBezTo>
                    <a:pt x="70902" y="32725"/>
                    <a:pt x="70842" y="32046"/>
                    <a:pt x="70771" y="31380"/>
                  </a:cubicBezTo>
                  <a:close/>
                  <a:moveTo>
                    <a:pt x="226" y="31499"/>
                  </a:moveTo>
                  <a:cubicBezTo>
                    <a:pt x="155" y="32165"/>
                    <a:pt x="95" y="32844"/>
                    <a:pt x="60" y="33511"/>
                  </a:cubicBezTo>
                  <a:lnTo>
                    <a:pt x="560" y="33547"/>
                  </a:lnTo>
                  <a:cubicBezTo>
                    <a:pt x="595" y="32880"/>
                    <a:pt x="655" y="32213"/>
                    <a:pt x="726" y="31558"/>
                  </a:cubicBezTo>
                  <a:lnTo>
                    <a:pt x="226" y="31499"/>
                  </a:lnTo>
                  <a:close/>
                  <a:moveTo>
                    <a:pt x="70509" y="35428"/>
                  </a:moveTo>
                  <a:lnTo>
                    <a:pt x="70509" y="35499"/>
                  </a:lnTo>
                  <a:cubicBezTo>
                    <a:pt x="70509" y="36166"/>
                    <a:pt x="70485" y="36845"/>
                    <a:pt x="70449" y="37499"/>
                  </a:cubicBezTo>
                  <a:lnTo>
                    <a:pt x="70949" y="37523"/>
                  </a:lnTo>
                  <a:cubicBezTo>
                    <a:pt x="70985" y="36856"/>
                    <a:pt x="71009" y="36178"/>
                    <a:pt x="71009" y="35499"/>
                  </a:cubicBezTo>
                  <a:lnTo>
                    <a:pt x="71009" y="35428"/>
                  </a:lnTo>
                  <a:close/>
                  <a:moveTo>
                    <a:pt x="0" y="35547"/>
                  </a:moveTo>
                  <a:cubicBezTo>
                    <a:pt x="0" y="36214"/>
                    <a:pt x="24" y="36892"/>
                    <a:pt x="60" y="37571"/>
                  </a:cubicBezTo>
                  <a:lnTo>
                    <a:pt x="560" y="37535"/>
                  </a:lnTo>
                  <a:cubicBezTo>
                    <a:pt x="524" y="36880"/>
                    <a:pt x="512" y="36202"/>
                    <a:pt x="500" y="35547"/>
                  </a:cubicBezTo>
                  <a:close/>
                  <a:moveTo>
                    <a:pt x="70283" y="39488"/>
                  </a:moveTo>
                  <a:cubicBezTo>
                    <a:pt x="70199" y="40154"/>
                    <a:pt x="70104" y="40821"/>
                    <a:pt x="69997" y="41464"/>
                  </a:cubicBezTo>
                  <a:lnTo>
                    <a:pt x="70497" y="41559"/>
                  </a:lnTo>
                  <a:cubicBezTo>
                    <a:pt x="70604" y="40893"/>
                    <a:pt x="70699" y="40214"/>
                    <a:pt x="70783" y="39547"/>
                  </a:cubicBezTo>
                  <a:lnTo>
                    <a:pt x="70283" y="39488"/>
                  </a:lnTo>
                  <a:close/>
                  <a:moveTo>
                    <a:pt x="738" y="39535"/>
                  </a:moveTo>
                  <a:lnTo>
                    <a:pt x="238" y="39583"/>
                  </a:lnTo>
                  <a:cubicBezTo>
                    <a:pt x="310" y="40262"/>
                    <a:pt x="405" y="40928"/>
                    <a:pt x="524" y="41595"/>
                  </a:cubicBezTo>
                  <a:lnTo>
                    <a:pt x="1024" y="41512"/>
                  </a:lnTo>
                  <a:cubicBezTo>
                    <a:pt x="905" y="40857"/>
                    <a:pt x="810" y="40190"/>
                    <a:pt x="738" y="39535"/>
                  </a:cubicBezTo>
                  <a:close/>
                  <a:moveTo>
                    <a:pt x="69604" y="43429"/>
                  </a:moveTo>
                  <a:cubicBezTo>
                    <a:pt x="69449" y="44072"/>
                    <a:pt x="69283" y="44726"/>
                    <a:pt x="69092" y="45357"/>
                  </a:cubicBezTo>
                  <a:lnTo>
                    <a:pt x="69580" y="45500"/>
                  </a:lnTo>
                  <a:cubicBezTo>
                    <a:pt x="69771" y="44857"/>
                    <a:pt x="69937" y="44203"/>
                    <a:pt x="70092" y="43548"/>
                  </a:cubicBezTo>
                  <a:lnTo>
                    <a:pt x="69604" y="43429"/>
                  </a:lnTo>
                  <a:close/>
                  <a:moveTo>
                    <a:pt x="1417" y="43464"/>
                  </a:moveTo>
                  <a:lnTo>
                    <a:pt x="929" y="43583"/>
                  </a:lnTo>
                  <a:cubicBezTo>
                    <a:pt x="1084" y="44238"/>
                    <a:pt x="1250" y="44893"/>
                    <a:pt x="1441" y="45536"/>
                  </a:cubicBezTo>
                  <a:lnTo>
                    <a:pt x="1929" y="45393"/>
                  </a:lnTo>
                  <a:cubicBezTo>
                    <a:pt x="1738" y="44762"/>
                    <a:pt x="1572" y="44107"/>
                    <a:pt x="1417" y="43464"/>
                  </a:cubicBezTo>
                  <a:close/>
                  <a:moveTo>
                    <a:pt x="68485" y="47262"/>
                  </a:moveTo>
                  <a:cubicBezTo>
                    <a:pt x="68259" y="47882"/>
                    <a:pt x="68009" y="48513"/>
                    <a:pt x="67747" y="49132"/>
                  </a:cubicBezTo>
                  <a:lnTo>
                    <a:pt x="68211" y="49322"/>
                  </a:lnTo>
                  <a:cubicBezTo>
                    <a:pt x="68473" y="48703"/>
                    <a:pt x="68723" y="48060"/>
                    <a:pt x="68949" y="47429"/>
                  </a:cubicBezTo>
                  <a:lnTo>
                    <a:pt x="68485" y="47262"/>
                  </a:lnTo>
                  <a:close/>
                  <a:moveTo>
                    <a:pt x="2548" y="47298"/>
                  </a:moveTo>
                  <a:lnTo>
                    <a:pt x="2072" y="47465"/>
                  </a:lnTo>
                  <a:cubicBezTo>
                    <a:pt x="2298" y="48096"/>
                    <a:pt x="2548" y="48739"/>
                    <a:pt x="2810" y="49358"/>
                  </a:cubicBezTo>
                  <a:lnTo>
                    <a:pt x="3274" y="49156"/>
                  </a:lnTo>
                  <a:cubicBezTo>
                    <a:pt x="3012" y="48548"/>
                    <a:pt x="2762" y="47917"/>
                    <a:pt x="2548" y="47298"/>
                  </a:cubicBezTo>
                  <a:close/>
                  <a:moveTo>
                    <a:pt x="66925" y="50942"/>
                  </a:moveTo>
                  <a:cubicBezTo>
                    <a:pt x="66627" y="51537"/>
                    <a:pt x="66318" y="52132"/>
                    <a:pt x="65985" y="52716"/>
                  </a:cubicBezTo>
                  <a:lnTo>
                    <a:pt x="66425" y="52966"/>
                  </a:lnTo>
                  <a:cubicBezTo>
                    <a:pt x="66758" y="52382"/>
                    <a:pt x="67080" y="51775"/>
                    <a:pt x="67366" y="51168"/>
                  </a:cubicBezTo>
                  <a:lnTo>
                    <a:pt x="66925" y="50942"/>
                  </a:lnTo>
                  <a:close/>
                  <a:moveTo>
                    <a:pt x="4096" y="50965"/>
                  </a:moveTo>
                  <a:lnTo>
                    <a:pt x="3643" y="51192"/>
                  </a:lnTo>
                  <a:cubicBezTo>
                    <a:pt x="3941" y="51799"/>
                    <a:pt x="4262" y="52394"/>
                    <a:pt x="4596" y="52977"/>
                  </a:cubicBezTo>
                  <a:lnTo>
                    <a:pt x="5036" y="52727"/>
                  </a:lnTo>
                  <a:cubicBezTo>
                    <a:pt x="4703" y="52156"/>
                    <a:pt x="4393" y="51561"/>
                    <a:pt x="4096" y="50965"/>
                  </a:cubicBezTo>
                  <a:close/>
                  <a:moveTo>
                    <a:pt x="64949" y="54430"/>
                  </a:moveTo>
                  <a:cubicBezTo>
                    <a:pt x="64591" y="54990"/>
                    <a:pt x="64210" y="55537"/>
                    <a:pt x="63818" y="56073"/>
                  </a:cubicBezTo>
                  <a:lnTo>
                    <a:pt x="64222" y="56371"/>
                  </a:lnTo>
                  <a:cubicBezTo>
                    <a:pt x="64627" y="55835"/>
                    <a:pt x="65008" y="55263"/>
                    <a:pt x="65377" y="54704"/>
                  </a:cubicBezTo>
                  <a:lnTo>
                    <a:pt x="64949" y="54430"/>
                  </a:lnTo>
                  <a:close/>
                  <a:moveTo>
                    <a:pt x="6072" y="54442"/>
                  </a:moveTo>
                  <a:lnTo>
                    <a:pt x="5644" y="54716"/>
                  </a:lnTo>
                  <a:cubicBezTo>
                    <a:pt x="6013" y="55275"/>
                    <a:pt x="6394" y="55847"/>
                    <a:pt x="6787" y="56383"/>
                  </a:cubicBezTo>
                  <a:lnTo>
                    <a:pt x="7203" y="56085"/>
                  </a:lnTo>
                  <a:cubicBezTo>
                    <a:pt x="6810" y="55549"/>
                    <a:pt x="6429" y="55002"/>
                    <a:pt x="6072" y="54442"/>
                  </a:cubicBezTo>
                  <a:close/>
                  <a:moveTo>
                    <a:pt x="8418" y="57669"/>
                  </a:moveTo>
                  <a:lnTo>
                    <a:pt x="8025" y="57990"/>
                  </a:lnTo>
                  <a:cubicBezTo>
                    <a:pt x="8453" y="58514"/>
                    <a:pt x="8906" y="59026"/>
                    <a:pt x="9358" y="59514"/>
                  </a:cubicBezTo>
                  <a:lnTo>
                    <a:pt x="9727" y="59181"/>
                  </a:lnTo>
                  <a:cubicBezTo>
                    <a:pt x="9275" y="58692"/>
                    <a:pt x="8834" y="58180"/>
                    <a:pt x="8418" y="57669"/>
                  </a:cubicBezTo>
                  <a:close/>
                  <a:moveTo>
                    <a:pt x="62603" y="57657"/>
                  </a:moveTo>
                  <a:cubicBezTo>
                    <a:pt x="62175" y="58169"/>
                    <a:pt x="61734" y="58681"/>
                    <a:pt x="61282" y="59169"/>
                  </a:cubicBezTo>
                  <a:lnTo>
                    <a:pt x="61663" y="59514"/>
                  </a:lnTo>
                  <a:cubicBezTo>
                    <a:pt x="62115" y="59014"/>
                    <a:pt x="62556" y="58502"/>
                    <a:pt x="62984" y="57978"/>
                  </a:cubicBezTo>
                  <a:lnTo>
                    <a:pt x="62603" y="57657"/>
                  </a:lnTo>
                  <a:close/>
                  <a:moveTo>
                    <a:pt x="59889" y="60597"/>
                  </a:moveTo>
                  <a:cubicBezTo>
                    <a:pt x="59412" y="61062"/>
                    <a:pt x="58924" y="61514"/>
                    <a:pt x="58424" y="61955"/>
                  </a:cubicBezTo>
                  <a:lnTo>
                    <a:pt x="58757" y="62336"/>
                  </a:lnTo>
                  <a:cubicBezTo>
                    <a:pt x="59257" y="61895"/>
                    <a:pt x="59758" y="61431"/>
                    <a:pt x="60246" y="60967"/>
                  </a:cubicBezTo>
                  <a:lnTo>
                    <a:pt x="59889" y="60597"/>
                  </a:lnTo>
                  <a:close/>
                  <a:moveTo>
                    <a:pt x="11120" y="60609"/>
                  </a:moveTo>
                  <a:lnTo>
                    <a:pt x="10775" y="60967"/>
                  </a:lnTo>
                  <a:cubicBezTo>
                    <a:pt x="11251" y="61443"/>
                    <a:pt x="11752" y="61907"/>
                    <a:pt x="12263" y="62348"/>
                  </a:cubicBezTo>
                  <a:lnTo>
                    <a:pt x="12597" y="61967"/>
                  </a:lnTo>
                  <a:cubicBezTo>
                    <a:pt x="12097" y="61526"/>
                    <a:pt x="11597" y="61074"/>
                    <a:pt x="11120" y="60609"/>
                  </a:cubicBezTo>
                  <a:close/>
                  <a:moveTo>
                    <a:pt x="56876" y="63217"/>
                  </a:moveTo>
                  <a:cubicBezTo>
                    <a:pt x="56352" y="63622"/>
                    <a:pt x="55805" y="64015"/>
                    <a:pt x="55257" y="64396"/>
                  </a:cubicBezTo>
                  <a:lnTo>
                    <a:pt x="55543" y="64812"/>
                  </a:lnTo>
                  <a:cubicBezTo>
                    <a:pt x="56102" y="64431"/>
                    <a:pt x="56650" y="64026"/>
                    <a:pt x="57186" y="63622"/>
                  </a:cubicBezTo>
                  <a:lnTo>
                    <a:pt x="56876" y="63217"/>
                  </a:lnTo>
                  <a:close/>
                  <a:moveTo>
                    <a:pt x="14145" y="63229"/>
                  </a:moveTo>
                  <a:lnTo>
                    <a:pt x="13835" y="63622"/>
                  </a:lnTo>
                  <a:cubicBezTo>
                    <a:pt x="14371" y="64038"/>
                    <a:pt x="14919" y="64443"/>
                    <a:pt x="15478" y="64824"/>
                  </a:cubicBezTo>
                  <a:lnTo>
                    <a:pt x="15764" y="64407"/>
                  </a:lnTo>
                  <a:cubicBezTo>
                    <a:pt x="15216" y="64026"/>
                    <a:pt x="14669" y="63634"/>
                    <a:pt x="14145" y="63229"/>
                  </a:cubicBezTo>
                  <a:close/>
                  <a:moveTo>
                    <a:pt x="53578" y="65479"/>
                  </a:moveTo>
                  <a:cubicBezTo>
                    <a:pt x="53019" y="65824"/>
                    <a:pt x="52435" y="66146"/>
                    <a:pt x="51840" y="66455"/>
                  </a:cubicBezTo>
                  <a:lnTo>
                    <a:pt x="52078" y="66908"/>
                  </a:lnTo>
                  <a:cubicBezTo>
                    <a:pt x="52673" y="66586"/>
                    <a:pt x="53269" y="66253"/>
                    <a:pt x="53840" y="65908"/>
                  </a:cubicBezTo>
                  <a:lnTo>
                    <a:pt x="53578" y="65479"/>
                  </a:lnTo>
                  <a:close/>
                  <a:moveTo>
                    <a:pt x="17443" y="65491"/>
                  </a:moveTo>
                  <a:lnTo>
                    <a:pt x="17181" y="65920"/>
                  </a:lnTo>
                  <a:cubicBezTo>
                    <a:pt x="17764" y="66265"/>
                    <a:pt x="18348" y="66598"/>
                    <a:pt x="18943" y="66920"/>
                  </a:cubicBezTo>
                  <a:lnTo>
                    <a:pt x="19181" y="66467"/>
                  </a:lnTo>
                  <a:cubicBezTo>
                    <a:pt x="18598" y="66158"/>
                    <a:pt x="18014" y="65824"/>
                    <a:pt x="17443" y="65491"/>
                  </a:cubicBezTo>
                  <a:close/>
                  <a:moveTo>
                    <a:pt x="50054" y="67336"/>
                  </a:moveTo>
                  <a:cubicBezTo>
                    <a:pt x="49459" y="67622"/>
                    <a:pt x="48840" y="67884"/>
                    <a:pt x="48220" y="68122"/>
                  </a:cubicBezTo>
                  <a:lnTo>
                    <a:pt x="48399" y="68587"/>
                  </a:lnTo>
                  <a:cubicBezTo>
                    <a:pt x="49030" y="68348"/>
                    <a:pt x="49649" y="68075"/>
                    <a:pt x="50268" y="67801"/>
                  </a:cubicBezTo>
                  <a:lnTo>
                    <a:pt x="50054" y="67336"/>
                  </a:lnTo>
                  <a:close/>
                  <a:moveTo>
                    <a:pt x="20979" y="67348"/>
                  </a:moveTo>
                  <a:lnTo>
                    <a:pt x="20765" y="67813"/>
                  </a:lnTo>
                  <a:cubicBezTo>
                    <a:pt x="21384" y="68086"/>
                    <a:pt x="22015" y="68360"/>
                    <a:pt x="22646" y="68598"/>
                  </a:cubicBezTo>
                  <a:lnTo>
                    <a:pt x="22824" y="68134"/>
                  </a:lnTo>
                  <a:cubicBezTo>
                    <a:pt x="22205" y="67896"/>
                    <a:pt x="21586" y="67634"/>
                    <a:pt x="20979" y="67348"/>
                  </a:cubicBezTo>
                  <a:close/>
                  <a:moveTo>
                    <a:pt x="46339" y="68789"/>
                  </a:moveTo>
                  <a:cubicBezTo>
                    <a:pt x="45708" y="68991"/>
                    <a:pt x="45065" y="69182"/>
                    <a:pt x="44422" y="69360"/>
                  </a:cubicBezTo>
                  <a:lnTo>
                    <a:pt x="44541" y="69837"/>
                  </a:lnTo>
                  <a:cubicBezTo>
                    <a:pt x="45196" y="69670"/>
                    <a:pt x="45851" y="69480"/>
                    <a:pt x="46494" y="69265"/>
                  </a:cubicBezTo>
                  <a:lnTo>
                    <a:pt x="46339" y="68789"/>
                  </a:lnTo>
                  <a:close/>
                  <a:moveTo>
                    <a:pt x="24706" y="68801"/>
                  </a:moveTo>
                  <a:lnTo>
                    <a:pt x="24551" y="69277"/>
                  </a:lnTo>
                  <a:cubicBezTo>
                    <a:pt x="25194" y="69491"/>
                    <a:pt x="25849" y="69682"/>
                    <a:pt x="26503" y="69849"/>
                  </a:cubicBezTo>
                  <a:lnTo>
                    <a:pt x="26622" y="69360"/>
                  </a:lnTo>
                  <a:cubicBezTo>
                    <a:pt x="25991" y="69194"/>
                    <a:pt x="25337" y="69003"/>
                    <a:pt x="24706" y="68801"/>
                  </a:cubicBezTo>
                  <a:close/>
                  <a:moveTo>
                    <a:pt x="28575" y="69813"/>
                  </a:moveTo>
                  <a:lnTo>
                    <a:pt x="28480" y="70313"/>
                  </a:lnTo>
                  <a:cubicBezTo>
                    <a:pt x="29135" y="70444"/>
                    <a:pt x="29801" y="70551"/>
                    <a:pt x="30468" y="70646"/>
                  </a:cubicBezTo>
                  <a:lnTo>
                    <a:pt x="30540" y="70146"/>
                  </a:lnTo>
                  <a:cubicBezTo>
                    <a:pt x="29885" y="70063"/>
                    <a:pt x="29218" y="69944"/>
                    <a:pt x="28575" y="69813"/>
                  </a:cubicBezTo>
                  <a:close/>
                  <a:moveTo>
                    <a:pt x="42470" y="69801"/>
                  </a:moveTo>
                  <a:cubicBezTo>
                    <a:pt x="41827" y="69932"/>
                    <a:pt x="41160" y="70051"/>
                    <a:pt x="40505" y="70146"/>
                  </a:cubicBezTo>
                  <a:lnTo>
                    <a:pt x="40577" y="70646"/>
                  </a:lnTo>
                  <a:cubicBezTo>
                    <a:pt x="41243" y="70551"/>
                    <a:pt x="41910" y="70432"/>
                    <a:pt x="42577" y="70301"/>
                  </a:cubicBezTo>
                  <a:lnTo>
                    <a:pt x="42470" y="69801"/>
                  </a:lnTo>
                  <a:close/>
                  <a:moveTo>
                    <a:pt x="32528" y="70372"/>
                  </a:moveTo>
                  <a:lnTo>
                    <a:pt x="32492" y="70873"/>
                  </a:lnTo>
                  <a:cubicBezTo>
                    <a:pt x="33159" y="70932"/>
                    <a:pt x="33838" y="70968"/>
                    <a:pt x="34516" y="70992"/>
                  </a:cubicBezTo>
                  <a:lnTo>
                    <a:pt x="34528" y="70492"/>
                  </a:lnTo>
                  <a:cubicBezTo>
                    <a:pt x="33861" y="70468"/>
                    <a:pt x="33183" y="70432"/>
                    <a:pt x="32528" y="70372"/>
                  </a:cubicBezTo>
                  <a:close/>
                  <a:moveTo>
                    <a:pt x="38517" y="70372"/>
                  </a:moveTo>
                  <a:cubicBezTo>
                    <a:pt x="37862" y="70432"/>
                    <a:pt x="37183" y="70468"/>
                    <a:pt x="36528" y="70480"/>
                  </a:cubicBezTo>
                  <a:lnTo>
                    <a:pt x="36540" y="70992"/>
                  </a:lnTo>
                  <a:cubicBezTo>
                    <a:pt x="37207" y="70968"/>
                    <a:pt x="37898" y="70932"/>
                    <a:pt x="38564" y="70873"/>
                  </a:cubicBezTo>
                  <a:lnTo>
                    <a:pt x="38517" y="70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37;p34">
              <a:extLst>
                <a:ext uri="{FF2B5EF4-FFF2-40B4-BE49-F238E27FC236}">
                  <a16:creationId xmlns:a16="http://schemas.microsoft.com/office/drawing/2014/main" id="{C463D26E-2E31-220B-E3F0-FFEE82947642}"/>
                </a:ext>
              </a:extLst>
            </p:cNvPr>
            <p:cNvSpPr/>
            <p:nvPr/>
          </p:nvSpPr>
          <p:spPr>
            <a:xfrm>
              <a:off x="4971750" y="32024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6" y="0"/>
                  </a:moveTo>
                  <a:cubicBezTo>
                    <a:pt x="1024" y="0"/>
                    <a:pt x="0" y="1024"/>
                    <a:pt x="0" y="2274"/>
                  </a:cubicBezTo>
                  <a:cubicBezTo>
                    <a:pt x="0" y="3536"/>
                    <a:pt x="1024" y="4560"/>
                    <a:pt x="2286" y="4560"/>
                  </a:cubicBezTo>
                  <a:cubicBezTo>
                    <a:pt x="3536" y="4560"/>
                    <a:pt x="4560" y="3536"/>
                    <a:pt x="4560" y="2274"/>
                  </a:cubicBezTo>
                  <a:cubicBezTo>
                    <a:pt x="4560" y="1024"/>
                    <a:pt x="3536" y="0"/>
                    <a:pt x="2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38;p34">
              <a:extLst>
                <a:ext uri="{FF2B5EF4-FFF2-40B4-BE49-F238E27FC236}">
                  <a16:creationId xmlns:a16="http://schemas.microsoft.com/office/drawing/2014/main" id="{C83A13DA-B181-0A76-D8A6-7976E87D9633}"/>
                </a:ext>
              </a:extLst>
            </p:cNvPr>
            <p:cNvSpPr/>
            <p:nvPr/>
          </p:nvSpPr>
          <p:spPr>
            <a:xfrm>
              <a:off x="3453700" y="27080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4" y="0"/>
                  </a:moveTo>
                  <a:cubicBezTo>
                    <a:pt x="1012" y="0"/>
                    <a:pt x="0" y="1024"/>
                    <a:pt x="0" y="2274"/>
                  </a:cubicBezTo>
                  <a:cubicBezTo>
                    <a:pt x="0" y="3536"/>
                    <a:pt x="1012" y="4560"/>
                    <a:pt x="2274" y="4560"/>
                  </a:cubicBezTo>
                  <a:cubicBezTo>
                    <a:pt x="3537" y="4560"/>
                    <a:pt x="4560" y="3536"/>
                    <a:pt x="4560" y="2274"/>
                  </a:cubicBezTo>
                  <a:cubicBezTo>
                    <a:pt x="4560" y="1024"/>
                    <a:pt x="353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39;p34">
              <a:extLst>
                <a:ext uri="{FF2B5EF4-FFF2-40B4-BE49-F238E27FC236}">
                  <a16:creationId xmlns:a16="http://schemas.microsoft.com/office/drawing/2014/main" id="{1AAB82F5-378D-E335-FDFE-BA80831ACD11}"/>
                </a:ext>
              </a:extLst>
            </p:cNvPr>
            <p:cNvSpPr/>
            <p:nvPr/>
          </p:nvSpPr>
          <p:spPr>
            <a:xfrm>
              <a:off x="3523650" y="2774375"/>
              <a:ext cx="375075" cy="25"/>
            </a:xfrm>
            <a:custGeom>
              <a:avLst/>
              <a:gdLst/>
              <a:ahLst/>
              <a:cxnLst/>
              <a:rect l="l" t="t" r="r" b="b"/>
              <a:pathLst>
                <a:path w="15003" h="1" fill="none" extrusionOk="0">
                  <a:moveTo>
                    <a:pt x="15002" y="0"/>
                  </a:moveTo>
                  <a:lnTo>
                    <a:pt x="0" y="0"/>
                  </a:lnTo>
                </a:path>
              </a:pathLst>
            </a:custGeom>
            <a:noFill/>
            <a:ln w="24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40;p34">
              <a:extLst>
                <a:ext uri="{FF2B5EF4-FFF2-40B4-BE49-F238E27FC236}">
                  <a16:creationId xmlns:a16="http://schemas.microsoft.com/office/drawing/2014/main" id="{F74CEEF0-2FAB-3E28-6CCE-260F7229C2C4}"/>
                </a:ext>
              </a:extLst>
            </p:cNvPr>
            <p:cNvSpPr/>
            <p:nvPr/>
          </p:nvSpPr>
          <p:spPr>
            <a:xfrm>
              <a:off x="5245300" y="2774375"/>
              <a:ext cx="375050" cy="25"/>
            </a:xfrm>
            <a:custGeom>
              <a:avLst/>
              <a:gdLst/>
              <a:ahLst/>
              <a:cxnLst/>
              <a:rect l="l" t="t" r="r" b="b"/>
              <a:pathLst>
                <a:path w="15002" h="1" fill="none" extrusionOk="0">
                  <a:moveTo>
                    <a:pt x="0" y="0"/>
                  </a:moveTo>
                  <a:lnTo>
                    <a:pt x="15002" y="0"/>
                  </a:lnTo>
                </a:path>
              </a:pathLst>
            </a:custGeom>
            <a:noFill/>
            <a:ln w="24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41;p34">
              <a:extLst>
                <a:ext uri="{FF2B5EF4-FFF2-40B4-BE49-F238E27FC236}">
                  <a16:creationId xmlns:a16="http://schemas.microsoft.com/office/drawing/2014/main" id="{DBB25B08-6B83-93F7-332D-D630B6F7F55E}"/>
                </a:ext>
              </a:extLst>
            </p:cNvPr>
            <p:cNvSpPr/>
            <p:nvPr/>
          </p:nvSpPr>
          <p:spPr>
            <a:xfrm>
              <a:off x="5563175" y="27080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7" y="0"/>
                  </a:moveTo>
                  <a:cubicBezTo>
                    <a:pt x="1025" y="0"/>
                    <a:pt x="1" y="1024"/>
                    <a:pt x="1" y="2274"/>
                  </a:cubicBezTo>
                  <a:cubicBezTo>
                    <a:pt x="1" y="3536"/>
                    <a:pt x="1025" y="4560"/>
                    <a:pt x="2287" y="4560"/>
                  </a:cubicBezTo>
                  <a:cubicBezTo>
                    <a:pt x="3549" y="4560"/>
                    <a:pt x="4561" y="3536"/>
                    <a:pt x="4561" y="2274"/>
                  </a:cubicBezTo>
                  <a:cubicBezTo>
                    <a:pt x="4561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42;p34">
              <a:extLst>
                <a:ext uri="{FF2B5EF4-FFF2-40B4-BE49-F238E27FC236}">
                  <a16:creationId xmlns:a16="http://schemas.microsoft.com/office/drawing/2014/main" id="{CDA63040-57E7-642D-D655-0333F379FA6C}"/>
                </a:ext>
              </a:extLst>
            </p:cNvPr>
            <p:cNvSpPr/>
            <p:nvPr/>
          </p:nvSpPr>
          <p:spPr>
            <a:xfrm>
              <a:off x="3901075" y="2091850"/>
              <a:ext cx="1346025" cy="1346300"/>
            </a:xfrm>
            <a:custGeom>
              <a:avLst/>
              <a:gdLst/>
              <a:ahLst/>
              <a:cxnLst/>
              <a:rect l="l" t="t" r="r" b="b"/>
              <a:pathLst>
                <a:path w="53841" h="53852" extrusionOk="0">
                  <a:moveTo>
                    <a:pt x="26920" y="0"/>
                  </a:moveTo>
                  <a:cubicBezTo>
                    <a:pt x="12050" y="0"/>
                    <a:pt x="0" y="12049"/>
                    <a:pt x="0" y="26920"/>
                  </a:cubicBezTo>
                  <a:cubicBezTo>
                    <a:pt x="0" y="41791"/>
                    <a:pt x="12050" y="53852"/>
                    <a:pt x="26920" y="53852"/>
                  </a:cubicBezTo>
                  <a:cubicBezTo>
                    <a:pt x="41791" y="53852"/>
                    <a:pt x="53841" y="41791"/>
                    <a:pt x="53841" y="26920"/>
                  </a:cubicBezTo>
                  <a:cubicBezTo>
                    <a:pt x="53841" y="12049"/>
                    <a:pt x="41791" y="0"/>
                    <a:pt x="26920" y="0"/>
                  </a:cubicBezTo>
                  <a:close/>
                </a:path>
              </a:pathLst>
            </a:custGeom>
            <a:solidFill>
              <a:schemeClr val="lt2"/>
            </a:solidFill>
            <a:ln w="238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543;p34">
              <a:extLst>
                <a:ext uri="{FF2B5EF4-FFF2-40B4-BE49-F238E27FC236}">
                  <a16:creationId xmlns:a16="http://schemas.microsoft.com/office/drawing/2014/main" id="{46AE036D-BD30-9CCD-D288-5C8C505CEB3C}"/>
                </a:ext>
              </a:extLst>
            </p:cNvPr>
            <p:cNvGrpSpPr/>
            <p:nvPr/>
          </p:nvGrpSpPr>
          <p:grpSpPr>
            <a:xfrm>
              <a:off x="4076100" y="2222500"/>
              <a:ext cx="995975" cy="1085000"/>
              <a:chOff x="4076100" y="2222500"/>
              <a:chExt cx="995975" cy="1085000"/>
            </a:xfrm>
          </p:grpSpPr>
          <p:grpSp>
            <p:nvGrpSpPr>
              <p:cNvPr id="105" name="Google Shape;1544;p34">
                <a:extLst>
                  <a:ext uri="{FF2B5EF4-FFF2-40B4-BE49-F238E27FC236}">
                    <a16:creationId xmlns:a16="http://schemas.microsoft.com/office/drawing/2014/main" id="{7CF5E12F-F8EA-9ABA-A7F1-AB08290628BF}"/>
                  </a:ext>
                </a:extLst>
              </p:cNvPr>
              <p:cNvGrpSpPr/>
              <p:nvPr/>
            </p:nvGrpSpPr>
            <p:grpSpPr>
              <a:xfrm>
                <a:off x="4076100" y="2222500"/>
                <a:ext cx="476875" cy="1085000"/>
                <a:chOff x="4076100" y="2222500"/>
                <a:chExt cx="476875" cy="1085000"/>
              </a:xfrm>
            </p:grpSpPr>
            <p:sp>
              <p:nvSpPr>
                <p:cNvPr id="118" name="Google Shape;1545;p34">
                  <a:extLst>
                    <a:ext uri="{FF2B5EF4-FFF2-40B4-BE49-F238E27FC236}">
                      <a16:creationId xmlns:a16="http://schemas.microsoft.com/office/drawing/2014/main" id="{9EA769A9-44FE-5250-C706-AB16DC9D8D94}"/>
                    </a:ext>
                  </a:extLst>
                </p:cNvPr>
                <p:cNvSpPr/>
                <p:nvPr/>
              </p:nvSpPr>
              <p:spPr>
                <a:xfrm>
                  <a:off x="4076100" y="2222500"/>
                  <a:ext cx="476875" cy="108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43400" extrusionOk="0">
                      <a:moveTo>
                        <a:pt x="16598" y="1"/>
                      </a:moveTo>
                      <a:cubicBezTo>
                        <a:pt x="15228" y="1"/>
                        <a:pt x="14574" y="775"/>
                        <a:pt x="14300" y="1906"/>
                      </a:cubicBezTo>
                      <a:cubicBezTo>
                        <a:pt x="14062" y="1870"/>
                        <a:pt x="13823" y="1846"/>
                        <a:pt x="13573" y="1846"/>
                      </a:cubicBezTo>
                      <a:cubicBezTo>
                        <a:pt x="10906" y="1846"/>
                        <a:pt x="8740" y="4013"/>
                        <a:pt x="8740" y="6680"/>
                      </a:cubicBezTo>
                      <a:cubicBezTo>
                        <a:pt x="8740" y="6823"/>
                        <a:pt x="8740" y="6954"/>
                        <a:pt x="8751" y="7073"/>
                      </a:cubicBezTo>
                      <a:cubicBezTo>
                        <a:pt x="8144" y="6823"/>
                        <a:pt x="7466" y="6680"/>
                        <a:pt x="6763" y="6680"/>
                      </a:cubicBezTo>
                      <a:cubicBezTo>
                        <a:pt x="3846" y="6680"/>
                        <a:pt x="1477" y="9050"/>
                        <a:pt x="1477" y="11967"/>
                      </a:cubicBezTo>
                      <a:cubicBezTo>
                        <a:pt x="1477" y="12895"/>
                        <a:pt x="1715" y="13776"/>
                        <a:pt x="2143" y="14527"/>
                      </a:cubicBezTo>
                      <a:cubicBezTo>
                        <a:pt x="834" y="15562"/>
                        <a:pt x="0" y="17170"/>
                        <a:pt x="0" y="18956"/>
                      </a:cubicBezTo>
                      <a:cubicBezTo>
                        <a:pt x="0" y="20980"/>
                        <a:pt x="1060" y="22742"/>
                        <a:pt x="2655" y="23754"/>
                      </a:cubicBezTo>
                      <a:cubicBezTo>
                        <a:pt x="1917" y="24659"/>
                        <a:pt x="1477" y="25814"/>
                        <a:pt x="1477" y="27076"/>
                      </a:cubicBezTo>
                      <a:cubicBezTo>
                        <a:pt x="1477" y="29112"/>
                        <a:pt x="2644" y="30886"/>
                        <a:pt x="4346" y="31767"/>
                      </a:cubicBezTo>
                      <a:cubicBezTo>
                        <a:pt x="4322" y="31957"/>
                        <a:pt x="4310" y="32160"/>
                        <a:pt x="4310" y="32350"/>
                      </a:cubicBezTo>
                      <a:cubicBezTo>
                        <a:pt x="4310" y="34815"/>
                        <a:pt x="5977" y="36863"/>
                        <a:pt x="8251" y="37458"/>
                      </a:cubicBezTo>
                      <a:cubicBezTo>
                        <a:pt x="8918" y="39339"/>
                        <a:pt x="10704" y="40696"/>
                        <a:pt x="12811" y="40696"/>
                      </a:cubicBezTo>
                      <a:cubicBezTo>
                        <a:pt x="13276" y="40696"/>
                        <a:pt x="13728" y="40625"/>
                        <a:pt x="14157" y="40506"/>
                      </a:cubicBezTo>
                      <a:cubicBezTo>
                        <a:pt x="14264" y="42149"/>
                        <a:pt x="14847" y="43399"/>
                        <a:pt x="16598" y="43399"/>
                      </a:cubicBezTo>
                      <a:cubicBezTo>
                        <a:pt x="19067" y="43399"/>
                        <a:pt x="19039" y="41268"/>
                        <a:pt x="19074" y="41268"/>
                      </a:cubicBezTo>
                      <a:cubicBezTo>
                        <a:pt x="19074" y="41268"/>
                        <a:pt x="19074" y="41268"/>
                        <a:pt x="19074" y="41268"/>
                      </a:cubicBezTo>
                      <a:cubicBezTo>
                        <a:pt x="19074" y="41268"/>
                        <a:pt x="19015" y="2323"/>
                        <a:pt x="18991" y="2323"/>
                      </a:cubicBezTo>
                      <a:cubicBezTo>
                        <a:pt x="18943" y="2013"/>
                        <a:pt x="18872" y="1727"/>
                        <a:pt x="18776" y="1465"/>
                      </a:cubicBezTo>
                      <a:cubicBezTo>
                        <a:pt x="18443" y="572"/>
                        <a:pt x="17788" y="1"/>
                        <a:pt x="165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546;p34">
                  <a:extLst>
                    <a:ext uri="{FF2B5EF4-FFF2-40B4-BE49-F238E27FC236}">
                      <a16:creationId xmlns:a16="http://schemas.microsoft.com/office/drawing/2014/main" id="{EB557844-067F-B583-77D5-6FDE4C098FC2}"/>
                    </a:ext>
                  </a:extLst>
                </p:cNvPr>
                <p:cNvGrpSpPr/>
                <p:nvPr/>
              </p:nvGrpSpPr>
              <p:grpSpPr>
                <a:xfrm>
                  <a:off x="4129675" y="2371050"/>
                  <a:ext cx="422100" cy="812925"/>
                  <a:chOff x="4129675" y="2371050"/>
                  <a:chExt cx="422100" cy="812925"/>
                </a:xfrm>
              </p:grpSpPr>
              <p:sp>
                <p:nvSpPr>
                  <p:cNvPr id="120" name="Google Shape;1547;p34">
                    <a:extLst>
                      <a:ext uri="{FF2B5EF4-FFF2-40B4-BE49-F238E27FC236}">
                        <a16:creationId xmlns:a16="http://schemas.microsoft.com/office/drawing/2014/main" id="{8D2FF41B-E951-9AF8-3C89-91EB9239838C}"/>
                      </a:ext>
                    </a:extLst>
                  </p:cNvPr>
                  <p:cNvSpPr/>
                  <p:nvPr/>
                </p:nvSpPr>
                <p:spPr>
                  <a:xfrm>
                    <a:off x="4355000" y="2516900"/>
                    <a:ext cx="196775" cy="24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1" h="9919" fill="none" extrusionOk="0">
                        <a:moveTo>
                          <a:pt x="7871" y="0"/>
                        </a:moveTo>
                        <a:cubicBezTo>
                          <a:pt x="7871" y="0"/>
                          <a:pt x="0" y="477"/>
                          <a:pt x="2203" y="991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548;p34">
                    <a:extLst>
                      <a:ext uri="{FF2B5EF4-FFF2-40B4-BE49-F238E27FC236}">
                        <a16:creationId xmlns:a16="http://schemas.microsoft.com/office/drawing/2014/main" id="{F9CE886B-5C1B-DE83-47DB-F98B50DAB87B}"/>
                      </a:ext>
                    </a:extLst>
                  </p:cNvPr>
                  <p:cNvSpPr/>
                  <p:nvPr/>
                </p:nvSpPr>
                <p:spPr>
                  <a:xfrm>
                    <a:off x="4422875" y="2371050"/>
                    <a:ext cx="128300" cy="1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2" h="4847" fill="none" extrusionOk="0">
                        <a:moveTo>
                          <a:pt x="0" y="1524"/>
                        </a:moveTo>
                        <a:cubicBezTo>
                          <a:pt x="0" y="1524"/>
                          <a:pt x="5132" y="0"/>
                          <a:pt x="5132" y="484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549;p34">
                    <a:extLst>
                      <a:ext uri="{FF2B5EF4-FFF2-40B4-BE49-F238E27FC236}">
                        <a16:creationId xmlns:a16="http://schemas.microsoft.com/office/drawing/2014/main" id="{861EFFC4-8BE2-2503-F50D-5463958B0CC9}"/>
                      </a:ext>
                    </a:extLst>
                  </p:cNvPr>
                  <p:cNvSpPr/>
                  <p:nvPr/>
                </p:nvSpPr>
                <p:spPr>
                  <a:xfrm>
                    <a:off x="4294575" y="2389500"/>
                    <a:ext cx="42000" cy="1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" h="4109" fill="none" extrusionOk="0">
                        <a:moveTo>
                          <a:pt x="1" y="0"/>
                        </a:moveTo>
                        <a:cubicBezTo>
                          <a:pt x="1" y="0"/>
                          <a:pt x="1" y="2334"/>
                          <a:pt x="1679" y="41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550;p34">
                    <a:extLst>
                      <a:ext uri="{FF2B5EF4-FFF2-40B4-BE49-F238E27FC236}">
                        <a16:creationId xmlns:a16="http://schemas.microsoft.com/office/drawing/2014/main" id="{1E12166A-3F5A-4A45-AF4B-3C11A34C6DB2}"/>
                      </a:ext>
                    </a:extLst>
                  </p:cNvPr>
                  <p:cNvSpPr/>
                  <p:nvPr/>
                </p:nvSpPr>
                <p:spPr>
                  <a:xfrm>
                    <a:off x="4129675" y="2529100"/>
                    <a:ext cx="250950" cy="7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8" h="2918" fill="none" extrusionOk="0">
                        <a:moveTo>
                          <a:pt x="0" y="2263"/>
                        </a:moveTo>
                        <a:cubicBezTo>
                          <a:pt x="2858" y="0"/>
                          <a:pt x="5632" y="2917"/>
                          <a:pt x="5632" y="2917"/>
                        </a:cubicBezTo>
                        <a:cubicBezTo>
                          <a:pt x="5632" y="2917"/>
                          <a:pt x="6227" y="322"/>
                          <a:pt x="10037" y="1405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551;p34">
                    <a:extLst>
                      <a:ext uri="{FF2B5EF4-FFF2-40B4-BE49-F238E27FC236}">
                        <a16:creationId xmlns:a16="http://schemas.microsoft.com/office/drawing/2014/main" id="{80E00639-E7A0-F92F-69AF-8F9AD686AAE6}"/>
                      </a:ext>
                    </a:extLst>
                  </p:cNvPr>
                  <p:cNvSpPr/>
                  <p:nvPr/>
                </p:nvSpPr>
                <p:spPr>
                  <a:xfrm>
                    <a:off x="4183250" y="2786875"/>
                    <a:ext cx="132175" cy="24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87" h="9776" fill="none" extrusionOk="0">
                        <a:moveTo>
                          <a:pt x="24" y="9775"/>
                        </a:moveTo>
                        <a:cubicBezTo>
                          <a:pt x="24" y="9775"/>
                          <a:pt x="1" y="4894"/>
                          <a:pt x="3787" y="5370"/>
                        </a:cubicBezTo>
                        <a:cubicBezTo>
                          <a:pt x="3787" y="5370"/>
                          <a:pt x="1822" y="2691"/>
                          <a:pt x="5287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552;p34">
                    <a:extLst>
                      <a:ext uri="{FF2B5EF4-FFF2-40B4-BE49-F238E27FC236}">
                        <a16:creationId xmlns:a16="http://schemas.microsoft.com/office/drawing/2014/main" id="{C6F68241-7AC9-9B6B-DC56-A3EF78791C6B}"/>
                      </a:ext>
                    </a:extLst>
                  </p:cNvPr>
                  <p:cNvSpPr/>
                  <p:nvPr/>
                </p:nvSpPr>
                <p:spPr>
                  <a:xfrm>
                    <a:off x="4255875" y="3031250"/>
                    <a:ext cx="5867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6109" fill="none" extrusionOk="0">
                        <a:moveTo>
                          <a:pt x="2346" y="0"/>
                        </a:moveTo>
                        <a:cubicBezTo>
                          <a:pt x="2346" y="0"/>
                          <a:pt x="1" y="2536"/>
                          <a:pt x="1549" y="61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553;p34">
                    <a:extLst>
                      <a:ext uri="{FF2B5EF4-FFF2-40B4-BE49-F238E27FC236}">
                        <a16:creationId xmlns:a16="http://schemas.microsoft.com/office/drawing/2014/main" id="{039EC1F5-E4F2-385A-045A-0BC83B72DC9D}"/>
                      </a:ext>
                    </a:extLst>
                  </p:cNvPr>
                  <p:cNvSpPr/>
                  <p:nvPr/>
                </p:nvSpPr>
                <p:spPr>
                  <a:xfrm>
                    <a:off x="4380600" y="3020525"/>
                    <a:ext cx="170575" cy="10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3" h="4097" fill="none" extrusionOk="0">
                        <a:moveTo>
                          <a:pt x="6823" y="429"/>
                        </a:moveTo>
                        <a:cubicBezTo>
                          <a:pt x="3227" y="1"/>
                          <a:pt x="1691" y="3489"/>
                          <a:pt x="1691" y="3489"/>
                        </a:cubicBezTo>
                        <a:cubicBezTo>
                          <a:pt x="1691" y="3489"/>
                          <a:pt x="739" y="3072"/>
                          <a:pt x="0" y="40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554;p34">
                    <a:extLst>
                      <a:ext uri="{FF2B5EF4-FFF2-40B4-BE49-F238E27FC236}">
                        <a16:creationId xmlns:a16="http://schemas.microsoft.com/office/drawing/2014/main" id="{580B1B91-7A90-6D97-A2B5-46D2729A910D}"/>
                      </a:ext>
                    </a:extLst>
                  </p:cNvPr>
                  <p:cNvSpPr/>
                  <p:nvPr/>
                </p:nvSpPr>
                <p:spPr>
                  <a:xfrm>
                    <a:off x="4249625" y="2682700"/>
                    <a:ext cx="150650" cy="8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6" h="3382" fill="none" extrusionOk="0">
                        <a:moveTo>
                          <a:pt x="6025" y="0"/>
                        </a:moveTo>
                        <a:cubicBezTo>
                          <a:pt x="6025" y="0"/>
                          <a:pt x="2394" y="3381"/>
                          <a:pt x="1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555;p34">
                    <a:extLst>
                      <a:ext uri="{FF2B5EF4-FFF2-40B4-BE49-F238E27FC236}">
                        <a16:creationId xmlns:a16="http://schemas.microsoft.com/office/drawing/2014/main" id="{1830D22B-D956-8A2D-558B-24C89B9CC13F}"/>
                      </a:ext>
                    </a:extLst>
                  </p:cNvPr>
                  <p:cNvSpPr/>
                  <p:nvPr/>
                </p:nvSpPr>
                <p:spPr>
                  <a:xfrm>
                    <a:off x="4400250" y="2834800"/>
                    <a:ext cx="150925" cy="7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7" h="2977" fill="none" extrusionOk="0">
                        <a:moveTo>
                          <a:pt x="0" y="965"/>
                        </a:moveTo>
                        <a:cubicBezTo>
                          <a:pt x="0" y="965"/>
                          <a:pt x="3763" y="0"/>
                          <a:pt x="6037" y="2977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6" name="Google Shape;1556;p34">
                <a:extLst>
                  <a:ext uri="{FF2B5EF4-FFF2-40B4-BE49-F238E27FC236}">
                    <a16:creationId xmlns:a16="http://schemas.microsoft.com/office/drawing/2014/main" id="{4D0E8E83-F9AE-89DF-751C-ACC21D484987}"/>
                  </a:ext>
                </a:extLst>
              </p:cNvPr>
              <p:cNvGrpSpPr/>
              <p:nvPr/>
            </p:nvGrpSpPr>
            <p:grpSpPr>
              <a:xfrm>
                <a:off x="4595200" y="2222500"/>
                <a:ext cx="476875" cy="1085000"/>
                <a:chOff x="4595200" y="2222500"/>
                <a:chExt cx="476875" cy="1085000"/>
              </a:xfrm>
            </p:grpSpPr>
            <p:sp>
              <p:nvSpPr>
                <p:cNvPr id="107" name="Google Shape;1557;p34">
                  <a:extLst>
                    <a:ext uri="{FF2B5EF4-FFF2-40B4-BE49-F238E27FC236}">
                      <a16:creationId xmlns:a16="http://schemas.microsoft.com/office/drawing/2014/main" id="{ABB5CD55-F555-BCE8-1794-C349E1BEA2D8}"/>
                    </a:ext>
                  </a:extLst>
                </p:cNvPr>
                <p:cNvSpPr/>
                <p:nvPr/>
              </p:nvSpPr>
              <p:spPr>
                <a:xfrm>
                  <a:off x="4595200" y="2222500"/>
                  <a:ext cx="476875" cy="108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43400" extrusionOk="0">
                      <a:moveTo>
                        <a:pt x="2477" y="1"/>
                      </a:moveTo>
                      <a:cubicBezTo>
                        <a:pt x="1287" y="1"/>
                        <a:pt x="632" y="572"/>
                        <a:pt x="298" y="1465"/>
                      </a:cubicBezTo>
                      <a:cubicBezTo>
                        <a:pt x="203" y="1727"/>
                        <a:pt x="132" y="2013"/>
                        <a:pt x="84" y="2323"/>
                      </a:cubicBezTo>
                      <a:cubicBezTo>
                        <a:pt x="60" y="2323"/>
                        <a:pt x="1" y="41268"/>
                        <a:pt x="1" y="41268"/>
                      </a:cubicBezTo>
                      <a:cubicBezTo>
                        <a:pt x="1" y="41268"/>
                        <a:pt x="1" y="41268"/>
                        <a:pt x="1" y="41268"/>
                      </a:cubicBezTo>
                      <a:cubicBezTo>
                        <a:pt x="36" y="41268"/>
                        <a:pt x="8" y="43399"/>
                        <a:pt x="2477" y="43399"/>
                      </a:cubicBezTo>
                      <a:cubicBezTo>
                        <a:pt x="4228" y="43399"/>
                        <a:pt x="4811" y="42149"/>
                        <a:pt x="4918" y="40506"/>
                      </a:cubicBezTo>
                      <a:cubicBezTo>
                        <a:pt x="5347" y="40625"/>
                        <a:pt x="5799" y="40696"/>
                        <a:pt x="6264" y="40696"/>
                      </a:cubicBezTo>
                      <a:cubicBezTo>
                        <a:pt x="8371" y="40696"/>
                        <a:pt x="10157" y="39339"/>
                        <a:pt x="10824" y="37458"/>
                      </a:cubicBezTo>
                      <a:cubicBezTo>
                        <a:pt x="13098" y="36863"/>
                        <a:pt x="14765" y="34815"/>
                        <a:pt x="14765" y="32350"/>
                      </a:cubicBezTo>
                      <a:cubicBezTo>
                        <a:pt x="14765" y="32160"/>
                        <a:pt x="14753" y="31957"/>
                        <a:pt x="14729" y="31767"/>
                      </a:cubicBezTo>
                      <a:cubicBezTo>
                        <a:pt x="16431" y="30886"/>
                        <a:pt x="17598" y="29112"/>
                        <a:pt x="17598" y="27076"/>
                      </a:cubicBezTo>
                      <a:cubicBezTo>
                        <a:pt x="17598" y="25814"/>
                        <a:pt x="17158" y="24659"/>
                        <a:pt x="16420" y="23754"/>
                      </a:cubicBezTo>
                      <a:cubicBezTo>
                        <a:pt x="18015" y="22742"/>
                        <a:pt x="19075" y="20980"/>
                        <a:pt x="19075" y="18956"/>
                      </a:cubicBezTo>
                      <a:cubicBezTo>
                        <a:pt x="19075" y="17170"/>
                        <a:pt x="18241" y="15562"/>
                        <a:pt x="16932" y="14527"/>
                      </a:cubicBezTo>
                      <a:cubicBezTo>
                        <a:pt x="17360" y="13776"/>
                        <a:pt x="17598" y="12895"/>
                        <a:pt x="17598" y="11967"/>
                      </a:cubicBezTo>
                      <a:cubicBezTo>
                        <a:pt x="17598" y="9050"/>
                        <a:pt x="15229" y="6680"/>
                        <a:pt x="12312" y="6680"/>
                      </a:cubicBezTo>
                      <a:cubicBezTo>
                        <a:pt x="11609" y="6680"/>
                        <a:pt x="10931" y="6823"/>
                        <a:pt x="10324" y="7073"/>
                      </a:cubicBezTo>
                      <a:cubicBezTo>
                        <a:pt x="10335" y="6954"/>
                        <a:pt x="10335" y="6823"/>
                        <a:pt x="10335" y="6680"/>
                      </a:cubicBezTo>
                      <a:cubicBezTo>
                        <a:pt x="10335" y="4013"/>
                        <a:pt x="8169" y="1846"/>
                        <a:pt x="5502" y="1846"/>
                      </a:cubicBezTo>
                      <a:cubicBezTo>
                        <a:pt x="5252" y="1846"/>
                        <a:pt x="5013" y="1870"/>
                        <a:pt x="4775" y="1906"/>
                      </a:cubicBezTo>
                      <a:cubicBezTo>
                        <a:pt x="4501" y="775"/>
                        <a:pt x="3847" y="1"/>
                        <a:pt x="24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8" name="Google Shape;1558;p34">
                  <a:extLst>
                    <a:ext uri="{FF2B5EF4-FFF2-40B4-BE49-F238E27FC236}">
                      <a16:creationId xmlns:a16="http://schemas.microsoft.com/office/drawing/2014/main" id="{482D0037-1965-B3E8-DD87-719DC771E57F}"/>
                    </a:ext>
                  </a:extLst>
                </p:cNvPr>
                <p:cNvGrpSpPr/>
                <p:nvPr/>
              </p:nvGrpSpPr>
              <p:grpSpPr>
                <a:xfrm>
                  <a:off x="4596400" y="2371050"/>
                  <a:ext cx="422100" cy="812925"/>
                  <a:chOff x="4596400" y="2371050"/>
                  <a:chExt cx="422100" cy="812925"/>
                </a:xfrm>
              </p:grpSpPr>
              <p:sp>
                <p:nvSpPr>
                  <p:cNvPr id="109" name="Google Shape;1559;p34">
                    <a:extLst>
                      <a:ext uri="{FF2B5EF4-FFF2-40B4-BE49-F238E27FC236}">
                        <a16:creationId xmlns:a16="http://schemas.microsoft.com/office/drawing/2014/main" id="{05FC5846-F885-DF35-9D7D-717C0A386680}"/>
                      </a:ext>
                    </a:extLst>
                  </p:cNvPr>
                  <p:cNvSpPr/>
                  <p:nvPr/>
                </p:nvSpPr>
                <p:spPr>
                  <a:xfrm>
                    <a:off x="4596400" y="2516900"/>
                    <a:ext cx="196775" cy="24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1" h="9919" fill="none" extrusionOk="0">
                        <a:moveTo>
                          <a:pt x="0" y="0"/>
                        </a:moveTo>
                        <a:cubicBezTo>
                          <a:pt x="0" y="0"/>
                          <a:pt x="7871" y="477"/>
                          <a:pt x="5668" y="991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560;p34">
                    <a:extLst>
                      <a:ext uri="{FF2B5EF4-FFF2-40B4-BE49-F238E27FC236}">
                        <a16:creationId xmlns:a16="http://schemas.microsoft.com/office/drawing/2014/main" id="{049CE9C7-C087-E651-AD22-C537712A7888}"/>
                      </a:ext>
                    </a:extLst>
                  </p:cNvPr>
                  <p:cNvSpPr/>
                  <p:nvPr/>
                </p:nvSpPr>
                <p:spPr>
                  <a:xfrm>
                    <a:off x="4597000" y="2371050"/>
                    <a:ext cx="128300" cy="1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2" h="4847" fill="none" extrusionOk="0">
                        <a:moveTo>
                          <a:pt x="5132" y="1524"/>
                        </a:moveTo>
                        <a:cubicBezTo>
                          <a:pt x="5132" y="1524"/>
                          <a:pt x="0" y="0"/>
                          <a:pt x="0" y="484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561;p34">
                    <a:extLst>
                      <a:ext uri="{FF2B5EF4-FFF2-40B4-BE49-F238E27FC236}">
                        <a16:creationId xmlns:a16="http://schemas.microsoft.com/office/drawing/2014/main" id="{5B9600D4-DD39-56C2-D05A-C37F6766B20A}"/>
                      </a:ext>
                    </a:extLst>
                  </p:cNvPr>
                  <p:cNvSpPr/>
                  <p:nvPr/>
                </p:nvSpPr>
                <p:spPr>
                  <a:xfrm>
                    <a:off x="4811600" y="2389500"/>
                    <a:ext cx="42000" cy="1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" h="4109" fill="none" extrusionOk="0">
                        <a:moveTo>
                          <a:pt x="1679" y="0"/>
                        </a:moveTo>
                        <a:cubicBezTo>
                          <a:pt x="1679" y="0"/>
                          <a:pt x="1679" y="2334"/>
                          <a:pt x="1" y="41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562;p34">
                    <a:extLst>
                      <a:ext uri="{FF2B5EF4-FFF2-40B4-BE49-F238E27FC236}">
                        <a16:creationId xmlns:a16="http://schemas.microsoft.com/office/drawing/2014/main" id="{1415EB28-86BC-455B-B656-3F9CE6B5F867}"/>
                      </a:ext>
                    </a:extLst>
                  </p:cNvPr>
                  <p:cNvSpPr/>
                  <p:nvPr/>
                </p:nvSpPr>
                <p:spPr>
                  <a:xfrm>
                    <a:off x="4767550" y="2529100"/>
                    <a:ext cx="250950" cy="7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8" h="2918" fill="none" extrusionOk="0">
                        <a:moveTo>
                          <a:pt x="10038" y="2263"/>
                        </a:moveTo>
                        <a:cubicBezTo>
                          <a:pt x="7180" y="0"/>
                          <a:pt x="4406" y="2917"/>
                          <a:pt x="4406" y="2917"/>
                        </a:cubicBezTo>
                        <a:cubicBezTo>
                          <a:pt x="4406" y="2917"/>
                          <a:pt x="3811" y="322"/>
                          <a:pt x="1" y="1405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563;p34">
                    <a:extLst>
                      <a:ext uri="{FF2B5EF4-FFF2-40B4-BE49-F238E27FC236}">
                        <a16:creationId xmlns:a16="http://schemas.microsoft.com/office/drawing/2014/main" id="{A0D6CC87-1C14-0EDA-393D-F57CB1DB63A4}"/>
                      </a:ext>
                    </a:extLst>
                  </p:cNvPr>
                  <p:cNvSpPr/>
                  <p:nvPr/>
                </p:nvSpPr>
                <p:spPr>
                  <a:xfrm>
                    <a:off x="4832750" y="2786875"/>
                    <a:ext cx="132175" cy="24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87" h="9776" fill="none" extrusionOk="0">
                        <a:moveTo>
                          <a:pt x="5263" y="9775"/>
                        </a:moveTo>
                        <a:cubicBezTo>
                          <a:pt x="5263" y="9775"/>
                          <a:pt x="5286" y="4894"/>
                          <a:pt x="1500" y="5370"/>
                        </a:cubicBezTo>
                        <a:cubicBezTo>
                          <a:pt x="1500" y="5370"/>
                          <a:pt x="3465" y="2691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564;p34">
                    <a:extLst>
                      <a:ext uri="{FF2B5EF4-FFF2-40B4-BE49-F238E27FC236}">
                        <a16:creationId xmlns:a16="http://schemas.microsoft.com/office/drawing/2014/main" id="{DC50F4A1-C230-A0DE-4A6B-9FA4283AEFF1}"/>
                      </a:ext>
                    </a:extLst>
                  </p:cNvPr>
                  <p:cNvSpPr/>
                  <p:nvPr/>
                </p:nvSpPr>
                <p:spPr>
                  <a:xfrm>
                    <a:off x="4833625" y="3031250"/>
                    <a:ext cx="58675" cy="15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6109" fill="none" extrusionOk="0">
                        <a:moveTo>
                          <a:pt x="1" y="0"/>
                        </a:moveTo>
                        <a:cubicBezTo>
                          <a:pt x="1" y="0"/>
                          <a:pt x="2346" y="2536"/>
                          <a:pt x="798" y="61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565;p34">
                    <a:extLst>
                      <a:ext uri="{FF2B5EF4-FFF2-40B4-BE49-F238E27FC236}">
                        <a16:creationId xmlns:a16="http://schemas.microsoft.com/office/drawing/2014/main" id="{70976CF6-E9E1-72AE-4F50-A3750D7F1B36}"/>
                      </a:ext>
                    </a:extLst>
                  </p:cNvPr>
                  <p:cNvSpPr/>
                  <p:nvPr/>
                </p:nvSpPr>
                <p:spPr>
                  <a:xfrm>
                    <a:off x="4597000" y="3020525"/>
                    <a:ext cx="170575" cy="102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3" h="4097" fill="none" extrusionOk="0">
                        <a:moveTo>
                          <a:pt x="0" y="429"/>
                        </a:moveTo>
                        <a:cubicBezTo>
                          <a:pt x="3596" y="1"/>
                          <a:pt x="5132" y="3489"/>
                          <a:pt x="5132" y="3489"/>
                        </a:cubicBezTo>
                        <a:cubicBezTo>
                          <a:pt x="5132" y="3489"/>
                          <a:pt x="6084" y="3072"/>
                          <a:pt x="6823" y="40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566;p34">
                    <a:extLst>
                      <a:ext uri="{FF2B5EF4-FFF2-40B4-BE49-F238E27FC236}">
                        <a16:creationId xmlns:a16="http://schemas.microsoft.com/office/drawing/2014/main" id="{D3205AB1-52E9-E133-17EE-549D37E4F485}"/>
                      </a:ext>
                    </a:extLst>
                  </p:cNvPr>
                  <p:cNvSpPr/>
                  <p:nvPr/>
                </p:nvSpPr>
                <p:spPr>
                  <a:xfrm>
                    <a:off x="4747900" y="2682700"/>
                    <a:ext cx="150650" cy="8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6" h="3382" fill="none" extrusionOk="0">
                        <a:moveTo>
                          <a:pt x="1" y="0"/>
                        </a:moveTo>
                        <a:cubicBezTo>
                          <a:pt x="1" y="0"/>
                          <a:pt x="3632" y="3381"/>
                          <a:pt x="6025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567;p34">
                    <a:extLst>
                      <a:ext uri="{FF2B5EF4-FFF2-40B4-BE49-F238E27FC236}">
                        <a16:creationId xmlns:a16="http://schemas.microsoft.com/office/drawing/2014/main" id="{779D83D8-6F04-6C27-6CFE-111B7DD93643}"/>
                      </a:ext>
                    </a:extLst>
                  </p:cNvPr>
                  <p:cNvSpPr/>
                  <p:nvPr/>
                </p:nvSpPr>
                <p:spPr>
                  <a:xfrm>
                    <a:off x="4597000" y="2834800"/>
                    <a:ext cx="150925" cy="7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37" h="2977" fill="none" extrusionOk="0">
                        <a:moveTo>
                          <a:pt x="6037" y="965"/>
                        </a:moveTo>
                        <a:cubicBezTo>
                          <a:pt x="6037" y="965"/>
                          <a:pt x="2274" y="0"/>
                          <a:pt x="0" y="2977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2" name="Google Shape;1568;p34">
              <a:extLst>
                <a:ext uri="{FF2B5EF4-FFF2-40B4-BE49-F238E27FC236}">
                  <a16:creationId xmlns:a16="http://schemas.microsoft.com/office/drawing/2014/main" id="{DAAA39DD-20A4-7945-C7D2-C717EF526D24}"/>
                </a:ext>
              </a:extLst>
            </p:cNvPr>
            <p:cNvSpPr/>
            <p:nvPr/>
          </p:nvSpPr>
          <p:spPr>
            <a:xfrm>
              <a:off x="4063600" y="22299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4" y="1"/>
                  </a:moveTo>
                  <a:cubicBezTo>
                    <a:pt x="1024" y="1"/>
                    <a:pt x="0" y="1025"/>
                    <a:pt x="0" y="2287"/>
                  </a:cubicBezTo>
                  <a:cubicBezTo>
                    <a:pt x="0" y="3537"/>
                    <a:pt x="1024" y="4561"/>
                    <a:pt x="2274" y="4561"/>
                  </a:cubicBezTo>
                  <a:cubicBezTo>
                    <a:pt x="3536" y="4561"/>
                    <a:pt x="4560" y="3537"/>
                    <a:pt x="4560" y="2287"/>
                  </a:cubicBezTo>
                  <a:cubicBezTo>
                    <a:pt x="4560" y="1025"/>
                    <a:pt x="3536" y="1"/>
                    <a:pt x="2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69;p34">
              <a:extLst>
                <a:ext uri="{FF2B5EF4-FFF2-40B4-BE49-F238E27FC236}">
                  <a16:creationId xmlns:a16="http://schemas.microsoft.com/office/drawing/2014/main" id="{1B582602-B73C-5FF0-876A-5BD6EB55079A}"/>
                </a:ext>
              </a:extLst>
            </p:cNvPr>
            <p:cNvSpPr/>
            <p:nvPr/>
          </p:nvSpPr>
          <p:spPr>
            <a:xfrm>
              <a:off x="4063600" y="32024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4" y="0"/>
                  </a:moveTo>
                  <a:cubicBezTo>
                    <a:pt x="1024" y="0"/>
                    <a:pt x="0" y="1024"/>
                    <a:pt x="0" y="2274"/>
                  </a:cubicBezTo>
                  <a:cubicBezTo>
                    <a:pt x="0" y="3536"/>
                    <a:pt x="1024" y="4560"/>
                    <a:pt x="2274" y="4560"/>
                  </a:cubicBezTo>
                  <a:cubicBezTo>
                    <a:pt x="3536" y="4560"/>
                    <a:pt x="4560" y="3536"/>
                    <a:pt x="4560" y="2274"/>
                  </a:cubicBezTo>
                  <a:cubicBezTo>
                    <a:pt x="4560" y="1024"/>
                    <a:pt x="3536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0;p34">
              <a:extLst>
                <a:ext uri="{FF2B5EF4-FFF2-40B4-BE49-F238E27FC236}">
                  <a16:creationId xmlns:a16="http://schemas.microsoft.com/office/drawing/2014/main" id="{727DE444-0768-5282-D575-4A5751710316}"/>
                </a:ext>
              </a:extLst>
            </p:cNvPr>
            <p:cNvSpPr/>
            <p:nvPr/>
          </p:nvSpPr>
          <p:spPr>
            <a:xfrm>
              <a:off x="4984250" y="22299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6" y="1"/>
                  </a:moveTo>
                  <a:cubicBezTo>
                    <a:pt x="1024" y="1"/>
                    <a:pt x="0" y="1025"/>
                    <a:pt x="0" y="2287"/>
                  </a:cubicBezTo>
                  <a:cubicBezTo>
                    <a:pt x="0" y="3537"/>
                    <a:pt x="1024" y="4561"/>
                    <a:pt x="2286" y="4561"/>
                  </a:cubicBezTo>
                  <a:cubicBezTo>
                    <a:pt x="3548" y="4561"/>
                    <a:pt x="4560" y="3537"/>
                    <a:pt x="4560" y="2287"/>
                  </a:cubicBezTo>
                  <a:cubicBezTo>
                    <a:pt x="4560" y="1025"/>
                    <a:pt x="3548" y="1"/>
                    <a:pt x="2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571;p34">
            <a:extLst>
              <a:ext uri="{FF2B5EF4-FFF2-40B4-BE49-F238E27FC236}">
                <a16:creationId xmlns:a16="http://schemas.microsoft.com/office/drawing/2014/main" id="{169C7C6D-8BA4-F391-088B-BBCA4468235F}"/>
              </a:ext>
            </a:extLst>
          </p:cNvPr>
          <p:cNvGrpSpPr/>
          <p:nvPr/>
        </p:nvGrpSpPr>
        <p:grpSpPr>
          <a:xfrm>
            <a:off x="7254747" y="2053987"/>
            <a:ext cx="2794952" cy="1629445"/>
            <a:chOff x="5047950" y="1234900"/>
            <a:chExt cx="2272625" cy="1052225"/>
          </a:xfrm>
        </p:grpSpPr>
        <p:sp>
          <p:nvSpPr>
            <p:cNvPr id="130" name="Google Shape;1572;p34">
              <a:extLst>
                <a:ext uri="{FF2B5EF4-FFF2-40B4-BE49-F238E27FC236}">
                  <a16:creationId xmlns:a16="http://schemas.microsoft.com/office/drawing/2014/main" id="{3C2C198C-F77C-79A9-7458-636ECA73E451}"/>
                </a:ext>
              </a:extLst>
            </p:cNvPr>
            <p:cNvSpPr/>
            <p:nvPr/>
          </p:nvSpPr>
          <p:spPr>
            <a:xfrm>
              <a:off x="5047950" y="1459025"/>
              <a:ext cx="755475" cy="828100"/>
            </a:xfrm>
            <a:custGeom>
              <a:avLst/>
              <a:gdLst/>
              <a:ahLst/>
              <a:cxnLst/>
              <a:rect l="l" t="t" r="r" b="b"/>
              <a:pathLst>
                <a:path w="30219" h="33124" fill="none" extrusionOk="0">
                  <a:moveTo>
                    <a:pt x="30218" y="1"/>
                  </a:moveTo>
                  <a:lnTo>
                    <a:pt x="15276" y="1"/>
                  </a:lnTo>
                  <a:cubicBezTo>
                    <a:pt x="12645" y="1"/>
                    <a:pt x="12109" y="2953"/>
                    <a:pt x="12109" y="2953"/>
                  </a:cubicBezTo>
                  <a:lnTo>
                    <a:pt x="12109" y="22551"/>
                  </a:lnTo>
                  <a:lnTo>
                    <a:pt x="0" y="22551"/>
                  </a:lnTo>
                  <a:lnTo>
                    <a:pt x="0" y="33124"/>
                  </a:lnTo>
                </a:path>
              </a:pathLst>
            </a:custGeom>
            <a:noFill/>
            <a:ln w="265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73;p34">
              <a:extLst>
                <a:ext uri="{FF2B5EF4-FFF2-40B4-BE49-F238E27FC236}">
                  <a16:creationId xmlns:a16="http://schemas.microsoft.com/office/drawing/2014/main" id="{4ABF27C3-DBA2-2AFC-2C8F-D54709DD09A9}"/>
                </a:ext>
              </a:extLst>
            </p:cNvPr>
            <p:cNvSpPr/>
            <p:nvPr/>
          </p:nvSpPr>
          <p:spPr>
            <a:xfrm>
              <a:off x="5633125" y="1459025"/>
              <a:ext cx="1573450" cy="25"/>
            </a:xfrm>
            <a:custGeom>
              <a:avLst/>
              <a:gdLst/>
              <a:ahLst/>
              <a:cxnLst/>
              <a:rect l="l" t="t" r="r" b="b"/>
              <a:pathLst>
                <a:path w="62938" h="1" fill="none" extrusionOk="0">
                  <a:moveTo>
                    <a:pt x="1" y="1"/>
                  </a:moveTo>
                  <a:lnTo>
                    <a:pt x="62937" y="1"/>
                  </a:lnTo>
                </a:path>
              </a:pathLst>
            </a:custGeom>
            <a:noFill/>
            <a:ln w="24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74;p34">
              <a:extLst>
                <a:ext uri="{FF2B5EF4-FFF2-40B4-BE49-F238E27FC236}">
                  <a16:creationId xmlns:a16="http://schemas.microsoft.com/office/drawing/2014/main" id="{073E8580-1090-FEC0-0E56-65D37E71595D}"/>
                </a:ext>
              </a:extLst>
            </p:cNvPr>
            <p:cNvSpPr/>
            <p:nvPr/>
          </p:nvSpPr>
          <p:spPr>
            <a:xfrm>
              <a:off x="7206550" y="14057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6" y="0"/>
                  </a:moveTo>
                  <a:cubicBezTo>
                    <a:pt x="1024" y="0"/>
                    <a:pt x="0" y="1024"/>
                    <a:pt x="0" y="2274"/>
                  </a:cubicBezTo>
                  <a:cubicBezTo>
                    <a:pt x="0" y="3536"/>
                    <a:pt x="1024" y="4560"/>
                    <a:pt x="2286" y="4560"/>
                  </a:cubicBezTo>
                  <a:cubicBezTo>
                    <a:pt x="3548" y="4560"/>
                    <a:pt x="4560" y="3536"/>
                    <a:pt x="4560" y="2274"/>
                  </a:cubicBezTo>
                  <a:cubicBezTo>
                    <a:pt x="4560" y="1024"/>
                    <a:pt x="3548" y="0"/>
                    <a:pt x="228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75;p34">
              <a:extLst>
                <a:ext uri="{FF2B5EF4-FFF2-40B4-BE49-F238E27FC236}">
                  <a16:creationId xmlns:a16="http://schemas.microsoft.com/office/drawing/2014/main" id="{BAE97CAB-E529-1FC3-1473-004BF981B32C}"/>
                </a:ext>
              </a:extLst>
            </p:cNvPr>
            <p:cNvSpPr/>
            <p:nvPr/>
          </p:nvSpPr>
          <p:spPr>
            <a:xfrm>
              <a:off x="5670350" y="1234900"/>
              <a:ext cx="1216081" cy="457225"/>
            </a:xfrm>
            <a:custGeom>
              <a:avLst/>
              <a:gdLst/>
              <a:ahLst/>
              <a:cxnLst/>
              <a:rect l="l" t="t" r="r" b="b"/>
              <a:pathLst>
                <a:path w="31647" h="18289" extrusionOk="0">
                  <a:moveTo>
                    <a:pt x="4227" y="0"/>
                  </a:moveTo>
                  <a:cubicBezTo>
                    <a:pt x="1893" y="0"/>
                    <a:pt x="0" y="2286"/>
                    <a:pt x="0" y="5108"/>
                  </a:cubicBezTo>
                  <a:lnTo>
                    <a:pt x="0" y="13180"/>
                  </a:lnTo>
                  <a:cubicBezTo>
                    <a:pt x="0" y="16002"/>
                    <a:pt x="1893" y="18288"/>
                    <a:pt x="4227" y="18288"/>
                  </a:cubicBezTo>
                  <a:lnTo>
                    <a:pt x="27432" y="18288"/>
                  </a:lnTo>
                  <a:cubicBezTo>
                    <a:pt x="29754" y="18288"/>
                    <a:pt x="31647" y="16002"/>
                    <a:pt x="31647" y="13180"/>
                  </a:cubicBezTo>
                  <a:lnTo>
                    <a:pt x="31647" y="5108"/>
                  </a:lnTo>
                  <a:cubicBezTo>
                    <a:pt x="31647" y="2286"/>
                    <a:pt x="29754" y="0"/>
                    <a:pt x="27432" y="0"/>
                  </a:cubicBezTo>
                  <a:close/>
                </a:path>
              </a:pathLst>
            </a:custGeom>
            <a:solidFill>
              <a:srgbClr val="5EB2FC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신규계좌생성</a:t>
              </a:r>
            </a:p>
          </p:txBody>
        </p:sp>
      </p:grpSp>
      <p:grpSp>
        <p:nvGrpSpPr>
          <p:cNvPr id="134" name="Google Shape;1577;p34">
            <a:extLst>
              <a:ext uri="{FF2B5EF4-FFF2-40B4-BE49-F238E27FC236}">
                <a16:creationId xmlns:a16="http://schemas.microsoft.com/office/drawing/2014/main" id="{17CC2D35-BB4E-2345-DB56-A70777C082B1}"/>
              </a:ext>
            </a:extLst>
          </p:cNvPr>
          <p:cNvGrpSpPr/>
          <p:nvPr/>
        </p:nvGrpSpPr>
        <p:grpSpPr>
          <a:xfrm>
            <a:off x="7229447" y="4078337"/>
            <a:ext cx="2826067" cy="1570909"/>
            <a:chOff x="5022650" y="3259250"/>
            <a:chExt cx="2297925" cy="1014425"/>
          </a:xfrm>
        </p:grpSpPr>
        <p:sp>
          <p:nvSpPr>
            <p:cNvPr id="135" name="Google Shape;1578;p34">
              <a:extLst>
                <a:ext uri="{FF2B5EF4-FFF2-40B4-BE49-F238E27FC236}">
                  <a16:creationId xmlns:a16="http://schemas.microsoft.com/office/drawing/2014/main" id="{29BD80C9-F36E-75B5-4AB8-9A7A396CBA7C}"/>
                </a:ext>
              </a:extLst>
            </p:cNvPr>
            <p:cNvSpPr/>
            <p:nvPr/>
          </p:nvSpPr>
          <p:spPr>
            <a:xfrm>
              <a:off x="5022650" y="3259250"/>
              <a:ext cx="755775" cy="790300"/>
            </a:xfrm>
            <a:custGeom>
              <a:avLst/>
              <a:gdLst/>
              <a:ahLst/>
              <a:cxnLst/>
              <a:rect l="l" t="t" r="r" b="b"/>
              <a:pathLst>
                <a:path w="30231" h="31612" fill="none" extrusionOk="0">
                  <a:moveTo>
                    <a:pt x="30230" y="31611"/>
                  </a:moveTo>
                  <a:lnTo>
                    <a:pt x="15288" y="31611"/>
                  </a:lnTo>
                  <a:cubicBezTo>
                    <a:pt x="12645" y="31611"/>
                    <a:pt x="12121" y="28659"/>
                    <a:pt x="12121" y="28659"/>
                  </a:cubicBezTo>
                  <a:lnTo>
                    <a:pt x="12121" y="9061"/>
                  </a:lnTo>
                  <a:lnTo>
                    <a:pt x="0" y="9061"/>
                  </a:lnTo>
                  <a:lnTo>
                    <a:pt x="0" y="0"/>
                  </a:lnTo>
                </a:path>
              </a:pathLst>
            </a:custGeom>
            <a:noFill/>
            <a:ln w="265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79;p34">
              <a:extLst>
                <a:ext uri="{FF2B5EF4-FFF2-40B4-BE49-F238E27FC236}">
                  <a16:creationId xmlns:a16="http://schemas.microsoft.com/office/drawing/2014/main" id="{08614B15-1198-ADAD-4775-1E1F59BC23A3}"/>
                </a:ext>
              </a:extLst>
            </p:cNvPr>
            <p:cNvSpPr/>
            <p:nvPr/>
          </p:nvSpPr>
          <p:spPr>
            <a:xfrm>
              <a:off x="6040925" y="4049525"/>
              <a:ext cx="1165650" cy="25"/>
            </a:xfrm>
            <a:custGeom>
              <a:avLst/>
              <a:gdLst/>
              <a:ahLst/>
              <a:cxnLst/>
              <a:rect l="l" t="t" r="r" b="b"/>
              <a:pathLst>
                <a:path w="46626" h="1" fill="none" extrusionOk="0">
                  <a:moveTo>
                    <a:pt x="1" y="0"/>
                  </a:moveTo>
                  <a:lnTo>
                    <a:pt x="46625" y="0"/>
                  </a:lnTo>
                </a:path>
              </a:pathLst>
            </a:custGeom>
            <a:noFill/>
            <a:ln w="211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80;p34">
              <a:extLst>
                <a:ext uri="{FF2B5EF4-FFF2-40B4-BE49-F238E27FC236}">
                  <a16:creationId xmlns:a16="http://schemas.microsoft.com/office/drawing/2014/main" id="{031E24FF-9A12-7E84-8190-AD636DE9DDA8}"/>
                </a:ext>
              </a:extLst>
            </p:cNvPr>
            <p:cNvSpPr/>
            <p:nvPr/>
          </p:nvSpPr>
          <p:spPr>
            <a:xfrm>
              <a:off x="7206550" y="39888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6" y="1"/>
                  </a:moveTo>
                  <a:cubicBezTo>
                    <a:pt x="1024" y="1"/>
                    <a:pt x="0" y="1024"/>
                    <a:pt x="0" y="2287"/>
                  </a:cubicBezTo>
                  <a:cubicBezTo>
                    <a:pt x="0" y="3549"/>
                    <a:pt x="1024" y="4561"/>
                    <a:pt x="2286" y="4561"/>
                  </a:cubicBezTo>
                  <a:cubicBezTo>
                    <a:pt x="3548" y="4561"/>
                    <a:pt x="4560" y="3549"/>
                    <a:pt x="4560" y="2287"/>
                  </a:cubicBezTo>
                  <a:cubicBezTo>
                    <a:pt x="4560" y="1024"/>
                    <a:pt x="3548" y="1"/>
                    <a:pt x="22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81;p34">
              <a:extLst>
                <a:ext uri="{FF2B5EF4-FFF2-40B4-BE49-F238E27FC236}">
                  <a16:creationId xmlns:a16="http://schemas.microsoft.com/office/drawing/2014/main" id="{0A77C9C0-A404-4A82-35D3-095673F1AD49}"/>
                </a:ext>
              </a:extLst>
            </p:cNvPr>
            <p:cNvSpPr/>
            <p:nvPr/>
          </p:nvSpPr>
          <p:spPr>
            <a:xfrm>
              <a:off x="5637000" y="3816450"/>
              <a:ext cx="790900" cy="457225"/>
            </a:xfrm>
            <a:custGeom>
              <a:avLst/>
              <a:gdLst/>
              <a:ahLst/>
              <a:cxnLst/>
              <a:rect l="l" t="t" r="r" b="b"/>
              <a:pathLst>
                <a:path w="31636" h="18289" extrusionOk="0">
                  <a:moveTo>
                    <a:pt x="4216" y="1"/>
                  </a:moveTo>
                  <a:cubicBezTo>
                    <a:pt x="1882" y="1"/>
                    <a:pt x="1" y="2287"/>
                    <a:pt x="1" y="5109"/>
                  </a:cubicBezTo>
                  <a:lnTo>
                    <a:pt x="1" y="13181"/>
                  </a:lnTo>
                  <a:cubicBezTo>
                    <a:pt x="1" y="16003"/>
                    <a:pt x="1882" y="18289"/>
                    <a:pt x="4216" y="18289"/>
                  </a:cubicBezTo>
                  <a:lnTo>
                    <a:pt x="27421" y="18289"/>
                  </a:lnTo>
                  <a:cubicBezTo>
                    <a:pt x="29754" y="18289"/>
                    <a:pt x="31636" y="16003"/>
                    <a:pt x="31636" y="13181"/>
                  </a:cubicBezTo>
                  <a:lnTo>
                    <a:pt x="31636" y="5109"/>
                  </a:lnTo>
                  <a:cubicBezTo>
                    <a:pt x="31636" y="2287"/>
                    <a:pt x="29754" y="1"/>
                    <a:pt x="27421" y="1"/>
                  </a:cubicBezTo>
                  <a:close/>
                </a:path>
              </a:pathLst>
            </a:custGeom>
            <a:solidFill>
              <a:srgbClr val="EC3A3B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계좌이체</a:t>
              </a:r>
              <a:endParaRPr sz="19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" name="Google Shape;1583;p34">
            <a:extLst>
              <a:ext uri="{FF2B5EF4-FFF2-40B4-BE49-F238E27FC236}">
                <a16:creationId xmlns:a16="http://schemas.microsoft.com/office/drawing/2014/main" id="{D5E24146-EC76-8225-FDE5-437B2619EDA6}"/>
              </a:ext>
            </a:extLst>
          </p:cNvPr>
          <p:cNvGrpSpPr/>
          <p:nvPr/>
        </p:nvGrpSpPr>
        <p:grpSpPr>
          <a:xfrm>
            <a:off x="7827135" y="2922237"/>
            <a:ext cx="2453780" cy="1129218"/>
            <a:chOff x="5620338" y="2103150"/>
            <a:chExt cx="1995212" cy="729200"/>
          </a:xfrm>
        </p:grpSpPr>
        <p:grpSp>
          <p:nvGrpSpPr>
            <p:cNvPr id="140" name="Google Shape;1584;p34">
              <a:extLst>
                <a:ext uri="{FF2B5EF4-FFF2-40B4-BE49-F238E27FC236}">
                  <a16:creationId xmlns:a16="http://schemas.microsoft.com/office/drawing/2014/main" id="{5AC244FD-0EB6-21D0-C395-41CA9866AADE}"/>
                </a:ext>
              </a:extLst>
            </p:cNvPr>
            <p:cNvGrpSpPr/>
            <p:nvPr/>
          </p:nvGrpSpPr>
          <p:grpSpPr>
            <a:xfrm rot="10800000" flipH="1">
              <a:off x="5620338" y="2287125"/>
              <a:ext cx="1910265" cy="545225"/>
              <a:chOff x="7009125" y="3498000"/>
              <a:chExt cx="1738500" cy="496200"/>
            </a:xfrm>
          </p:grpSpPr>
          <p:sp>
            <p:nvSpPr>
              <p:cNvPr id="143" name="Google Shape;1585;p34">
                <a:extLst>
                  <a:ext uri="{FF2B5EF4-FFF2-40B4-BE49-F238E27FC236}">
                    <a16:creationId xmlns:a16="http://schemas.microsoft.com/office/drawing/2014/main" id="{D6BA079B-A1A9-E614-B5DE-659F70FA9AFC}"/>
                  </a:ext>
                </a:extLst>
              </p:cNvPr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4" name="Google Shape;1586;p34">
                <a:extLst>
                  <a:ext uri="{FF2B5EF4-FFF2-40B4-BE49-F238E27FC236}">
                    <a16:creationId xmlns:a16="http://schemas.microsoft.com/office/drawing/2014/main" id="{1C263669-E7C4-A2AC-ADEA-136E30B185DB}"/>
                  </a:ext>
                </a:extLst>
              </p:cNvPr>
              <p:cNvCxnSpPr>
                <a:stCxn id="143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587;p34">
                <a:extLst>
                  <a:ext uri="{FF2B5EF4-FFF2-40B4-BE49-F238E27FC236}">
                    <a16:creationId xmlns:a16="http://schemas.microsoft.com/office/drawing/2014/main" id="{6FA3E4FF-D142-3832-B17D-CAC71633A299}"/>
                  </a:ext>
                </a:extLst>
              </p:cNvPr>
              <p:cNvCxnSpPr>
                <a:stCxn id="143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" name="Google Shape;1588;p34">
              <a:extLst>
                <a:ext uri="{FF2B5EF4-FFF2-40B4-BE49-F238E27FC236}">
                  <a16:creationId xmlns:a16="http://schemas.microsoft.com/office/drawing/2014/main" id="{C2560196-1D5F-1901-2BD8-A4E1B38F2E00}"/>
                </a:ext>
              </a:extLst>
            </p:cNvPr>
            <p:cNvSpPr/>
            <p:nvPr/>
          </p:nvSpPr>
          <p:spPr>
            <a:xfrm>
              <a:off x="6015025" y="2103150"/>
              <a:ext cx="791200" cy="456925"/>
            </a:xfrm>
            <a:custGeom>
              <a:avLst/>
              <a:gdLst/>
              <a:ahLst/>
              <a:cxnLst/>
              <a:rect l="l" t="t" r="r" b="b"/>
              <a:pathLst>
                <a:path w="31648" h="18277" extrusionOk="0">
                  <a:moveTo>
                    <a:pt x="4215" y="1"/>
                  </a:moveTo>
                  <a:cubicBezTo>
                    <a:pt x="1894" y="1"/>
                    <a:pt x="1" y="2287"/>
                    <a:pt x="1" y="5096"/>
                  </a:cubicBezTo>
                  <a:lnTo>
                    <a:pt x="1" y="13181"/>
                  </a:lnTo>
                  <a:cubicBezTo>
                    <a:pt x="1" y="16003"/>
                    <a:pt x="1894" y="18277"/>
                    <a:pt x="4215" y="18277"/>
                  </a:cubicBezTo>
                  <a:lnTo>
                    <a:pt x="27421" y="18277"/>
                  </a:lnTo>
                  <a:cubicBezTo>
                    <a:pt x="29754" y="18277"/>
                    <a:pt x="31647" y="16003"/>
                    <a:pt x="31647" y="13181"/>
                  </a:cubicBezTo>
                  <a:lnTo>
                    <a:pt x="31647" y="5096"/>
                  </a:lnTo>
                  <a:cubicBezTo>
                    <a:pt x="31647" y="2287"/>
                    <a:pt x="29754" y="1"/>
                    <a:pt x="27421" y="1"/>
                  </a:cubicBezTo>
                  <a:close/>
                </a:path>
              </a:pathLst>
            </a:custGeom>
            <a:solidFill>
              <a:srgbClr val="69E781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9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입금</a:t>
              </a:r>
              <a:endParaRPr sz="19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589;p34">
              <a:extLst>
                <a:ext uri="{FF2B5EF4-FFF2-40B4-BE49-F238E27FC236}">
                  <a16:creationId xmlns:a16="http://schemas.microsoft.com/office/drawing/2014/main" id="{8AB43357-E619-190F-574A-CAC0CB0C88F4}"/>
                </a:ext>
              </a:extLst>
            </p:cNvPr>
            <p:cNvSpPr/>
            <p:nvPr/>
          </p:nvSpPr>
          <p:spPr>
            <a:xfrm>
              <a:off x="7501525" y="2222225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5" y="0"/>
                  </a:moveTo>
                  <a:cubicBezTo>
                    <a:pt x="1013" y="0"/>
                    <a:pt x="0" y="1024"/>
                    <a:pt x="0" y="2274"/>
                  </a:cubicBezTo>
                  <a:cubicBezTo>
                    <a:pt x="0" y="3536"/>
                    <a:pt x="1013" y="4560"/>
                    <a:pt x="2275" y="4560"/>
                  </a:cubicBezTo>
                  <a:cubicBezTo>
                    <a:pt x="3537" y="4560"/>
                    <a:pt x="4561" y="3536"/>
                    <a:pt x="4561" y="2274"/>
                  </a:cubicBezTo>
                  <a:cubicBezTo>
                    <a:pt x="4561" y="1024"/>
                    <a:pt x="3537" y="0"/>
                    <a:pt x="22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591;p34">
            <a:extLst>
              <a:ext uri="{FF2B5EF4-FFF2-40B4-BE49-F238E27FC236}">
                <a16:creationId xmlns:a16="http://schemas.microsoft.com/office/drawing/2014/main" id="{E161E3D8-CF94-20AE-44CB-7643D7F171F2}"/>
              </a:ext>
            </a:extLst>
          </p:cNvPr>
          <p:cNvGrpSpPr/>
          <p:nvPr/>
        </p:nvGrpSpPr>
        <p:grpSpPr>
          <a:xfrm>
            <a:off x="7827135" y="3531786"/>
            <a:ext cx="2453780" cy="1137735"/>
            <a:chOff x="5620338" y="2712700"/>
            <a:chExt cx="1995212" cy="734700"/>
          </a:xfrm>
        </p:grpSpPr>
        <p:grpSp>
          <p:nvGrpSpPr>
            <p:cNvPr id="147" name="Google Shape;1592;p34">
              <a:extLst>
                <a:ext uri="{FF2B5EF4-FFF2-40B4-BE49-F238E27FC236}">
                  <a16:creationId xmlns:a16="http://schemas.microsoft.com/office/drawing/2014/main" id="{434DDA09-3328-4429-FD86-75593DDAC90A}"/>
                </a:ext>
              </a:extLst>
            </p:cNvPr>
            <p:cNvGrpSpPr/>
            <p:nvPr/>
          </p:nvGrpSpPr>
          <p:grpSpPr>
            <a:xfrm>
              <a:off x="5620338" y="2712700"/>
              <a:ext cx="1910265" cy="545225"/>
              <a:chOff x="7009125" y="3498000"/>
              <a:chExt cx="1738500" cy="496200"/>
            </a:xfrm>
          </p:grpSpPr>
          <p:sp>
            <p:nvSpPr>
              <p:cNvPr id="150" name="Google Shape;1593;p34">
                <a:extLst>
                  <a:ext uri="{FF2B5EF4-FFF2-40B4-BE49-F238E27FC236}">
                    <a16:creationId xmlns:a16="http://schemas.microsoft.com/office/drawing/2014/main" id="{101DFF12-D15F-3A5B-E8FD-00B6838C13FE}"/>
                  </a:ext>
                </a:extLst>
              </p:cNvPr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" name="Google Shape;1594;p34">
                <a:extLst>
                  <a:ext uri="{FF2B5EF4-FFF2-40B4-BE49-F238E27FC236}">
                    <a16:creationId xmlns:a16="http://schemas.microsoft.com/office/drawing/2014/main" id="{80F6F479-C043-4F9D-2B09-974CA661D8E4}"/>
                  </a:ext>
                </a:extLst>
              </p:cNvPr>
              <p:cNvCxnSpPr>
                <a:stCxn id="150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95;p34">
                <a:extLst>
                  <a:ext uri="{FF2B5EF4-FFF2-40B4-BE49-F238E27FC236}">
                    <a16:creationId xmlns:a16="http://schemas.microsoft.com/office/drawing/2014/main" id="{BE6EEFFF-68CE-4312-9B80-31DB98DD9432}"/>
                  </a:ext>
                </a:extLst>
              </p:cNvPr>
              <p:cNvCxnSpPr>
                <a:stCxn id="150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8" name="Google Shape;1596;p34">
              <a:extLst>
                <a:ext uri="{FF2B5EF4-FFF2-40B4-BE49-F238E27FC236}">
                  <a16:creationId xmlns:a16="http://schemas.microsoft.com/office/drawing/2014/main" id="{30FD635A-E56E-9B8F-0E32-48644DDE4589}"/>
                </a:ext>
              </a:extLst>
            </p:cNvPr>
            <p:cNvSpPr/>
            <p:nvPr/>
          </p:nvSpPr>
          <p:spPr>
            <a:xfrm>
              <a:off x="6017125" y="2990175"/>
              <a:ext cx="791175" cy="457225"/>
            </a:xfrm>
            <a:custGeom>
              <a:avLst/>
              <a:gdLst/>
              <a:ahLst/>
              <a:cxnLst/>
              <a:rect l="l" t="t" r="r" b="b"/>
              <a:pathLst>
                <a:path w="31647" h="18289" extrusionOk="0">
                  <a:moveTo>
                    <a:pt x="4227" y="0"/>
                  </a:moveTo>
                  <a:cubicBezTo>
                    <a:pt x="1893" y="0"/>
                    <a:pt x="0" y="2286"/>
                    <a:pt x="0" y="5108"/>
                  </a:cubicBezTo>
                  <a:lnTo>
                    <a:pt x="0" y="13180"/>
                  </a:lnTo>
                  <a:cubicBezTo>
                    <a:pt x="0" y="16002"/>
                    <a:pt x="1893" y="18288"/>
                    <a:pt x="4227" y="18288"/>
                  </a:cubicBezTo>
                  <a:lnTo>
                    <a:pt x="27432" y="18288"/>
                  </a:lnTo>
                  <a:cubicBezTo>
                    <a:pt x="29754" y="18288"/>
                    <a:pt x="31647" y="16002"/>
                    <a:pt x="31647" y="13180"/>
                  </a:cubicBezTo>
                  <a:lnTo>
                    <a:pt x="31647" y="5108"/>
                  </a:lnTo>
                  <a:cubicBezTo>
                    <a:pt x="31647" y="2286"/>
                    <a:pt x="29754" y="0"/>
                    <a:pt x="27432" y="0"/>
                  </a:cubicBezTo>
                  <a:close/>
                </a:path>
              </a:pathLst>
            </a:custGeom>
            <a:solidFill>
              <a:srgbClr val="FCBD24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9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출금</a:t>
              </a:r>
              <a:endParaRPr sz="19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597;p34">
              <a:extLst>
                <a:ext uri="{FF2B5EF4-FFF2-40B4-BE49-F238E27FC236}">
                  <a16:creationId xmlns:a16="http://schemas.microsoft.com/office/drawing/2014/main" id="{26E7B39F-630B-67E7-DBD5-D6830D66E6FF}"/>
                </a:ext>
              </a:extLst>
            </p:cNvPr>
            <p:cNvSpPr/>
            <p:nvPr/>
          </p:nvSpPr>
          <p:spPr>
            <a:xfrm>
              <a:off x="7501525" y="31884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5" y="1"/>
                  </a:moveTo>
                  <a:cubicBezTo>
                    <a:pt x="1013" y="1"/>
                    <a:pt x="0" y="1025"/>
                    <a:pt x="0" y="2287"/>
                  </a:cubicBezTo>
                  <a:cubicBezTo>
                    <a:pt x="0" y="3549"/>
                    <a:pt x="1013" y="4561"/>
                    <a:pt x="2275" y="4561"/>
                  </a:cubicBezTo>
                  <a:cubicBezTo>
                    <a:pt x="3537" y="4561"/>
                    <a:pt x="4561" y="3549"/>
                    <a:pt x="4561" y="2287"/>
                  </a:cubicBezTo>
                  <a:cubicBezTo>
                    <a:pt x="4561" y="1025"/>
                    <a:pt x="3537" y="1"/>
                    <a:pt x="22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99;p34">
            <a:extLst>
              <a:ext uri="{FF2B5EF4-FFF2-40B4-BE49-F238E27FC236}">
                <a16:creationId xmlns:a16="http://schemas.microsoft.com/office/drawing/2014/main" id="{D17358C4-5E16-C253-AE66-DE75D5780925}"/>
              </a:ext>
            </a:extLst>
          </p:cNvPr>
          <p:cNvGrpSpPr/>
          <p:nvPr/>
        </p:nvGrpSpPr>
        <p:grpSpPr>
          <a:xfrm>
            <a:off x="1784034" y="2053987"/>
            <a:ext cx="2858289" cy="1629445"/>
            <a:chOff x="1796950" y="1234900"/>
            <a:chExt cx="2324125" cy="1052225"/>
          </a:xfrm>
        </p:grpSpPr>
        <p:sp>
          <p:nvSpPr>
            <p:cNvPr id="154" name="Google Shape;1600;p34">
              <a:extLst>
                <a:ext uri="{FF2B5EF4-FFF2-40B4-BE49-F238E27FC236}">
                  <a16:creationId xmlns:a16="http://schemas.microsoft.com/office/drawing/2014/main" id="{6FB11CF1-6B9D-3B70-79D3-0504C4460179}"/>
                </a:ext>
              </a:extLst>
            </p:cNvPr>
            <p:cNvSpPr/>
            <p:nvPr/>
          </p:nvSpPr>
          <p:spPr>
            <a:xfrm>
              <a:off x="3365600" y="1459025"/>
              <a:ext cx="755475" cy="828100"/>
            </a:xfrm>
            <a:custGeom>
              <a:avLst/>
              <a:gdLst/>
              <a:ahLst/>
              <a:cxnLst/>
              <a:rect l="l" t="t" r="r" b="b"/>
              <a:pathLst>
                <a:path w="30219" h="33124" fill="none" extrusionOk="0">
                  <a:moveTo>
                    <a:pt x="0" y="1"/>
                  </a:moveTo>
                  <a:lnTo>
                    <a:pt x="14942" y="1"/>
                  </a:lnTo>
                  <a:cubicBezTo>
                    <a:pt x="17574" y="1"/>
                    <a:pt x="18110" y="2953"/>
                    <a:pt x="18110" y="2953"/>
                  </a:cubicBezTo>
                  <a:lnTo>
                    <a:pt x="18110" y="22551"/>
                  </a:lnTo>
                  <a:lnTo>
                    <a:pt x="30218" y="22551"/>
                  </a:lnTo>
                  <a:lnTo>
                    <a:pt x="30218" y="33124"/>
                  </a:lnTo>
                </a:path>
              </a:pathLst>
            </a:custGeom>
            <a:noFill/>
            <a:ln w="25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01;p34">
              <a:extLst>
                <a:ext uri="{FF2B5EF4-FFF2-40B4-BE49-F238E27FC236}">
                  <a16:creationId xmlns:a16="http://schemas.microsoft.com/office/drawing/2014/main" id="{D7C64E05-A6EA-1089-2465-4EB25FADFE48}"/>
                </a:ext>
              </a:extLst>
            </p:cNvPr>
            <p:cNvSpPr/>
            <p:nvPr/>
          </p:nvSpPr>
          <p:spPr>
            <a:xfrm>
              <a:off x="1897550" y="1459025"/>
              <a:ext cx="1612725" cy="25"/>
            </a:xfrm>
            <a:custGeom>
              <a:avLst/>
              <a:gdLst/>
              <a:ahLst/>
              <a:cxnLst/>
              <a:rect l="l" t="t" r="r" b="b"/>
              <a:pathLst>
                <a:path w="64509" h="1" fill="none" extrusionOk="0">
                  <a:moveTo>
                    <a:pt x="64509" y="1"/>
                  </a:moveTo>
                  <a:lnTo>
                    <a:pt x="0" y="1"/>
                  </a:lnTo>
                </a:path>
              </a:pathLst>
            </a:custGeom>
            <a:noFill/>
            <a:ln w="25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02;p34">
              <a:extLst>
                <a:ext uri="{FF2B5EF4-FFF2-40B4-BE49-F238E27FC236}">
                  <a16:creationId xmlns:a16="http://schemas.microsoft.com/office/drawing/2014/main" id="{F1822399-47B4-8BB3-93CE-05F0CA044C1D}"/>
                </a:ext>
              </a:extLst>
            </p:cNvPr>
            <p:cNvSpPr/>
            <p:nvPr/>
          </p:nvSpPr>
          <p:spPr>
            <a:xfrm>
              <a:off x="1796950" y="14057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4" y="0"/>
                  </a:moveTo>
                  <a:cubicBezTo>
                    <a:pt x="1012" y="0"/>
                    <a:pt x="0" y="1024"/>
                    <a:pt x="0" y="2274"/>
                  </a:cubicBezTo>
                  <a:cubicBezTo>
                    <a:pt x="0" y="3536"/>
                    <a:pt x="1012" y="4560"/>
                    <a:pt x="2274" y="4560"/>
                  </a:cubicBezTo>
                  <a:cubicBezTo>
                    <a:pt x="3536" y="4560"/>
                    <a:pt x="4560" y="3536"/>
                    <a:pt x="4560" y="2274"/>
                  </a:cubicBezTo>
                  <a:cubicBezTo>
                    <a:pt x="4560" y="1024"/>
                    <a:pt x="3536" y="0"/>
                    <a:pt x="22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3;p34">
              <a:extLst>
                <a:ext uri="{FF2B5EF4-FFF2-40B4-BE49-F238E27FC236}">
                  <a16:creationId xmlns:a16="http://schemas.microsoft.com/office/drawing/2014/main" id="{F567BF0D-BC6E-4EB3-D7F6-E12F729D35D1}"/>
                </a:ext>
              </a:extLst>
            </p:cNvPr>
            <p:cNvSpPr/>
            <p:nvPr/>
          </p:nvSpPr>
          <p:spPr>
            <a:xfrm>
              <a:off x="2356501" y="1234900"/>
              <a:ext cx="1113300" cy="457225"/>
            </a:xfrm>
            <a:custGeom>
              <a:avLst/>
              <a:gdLst/>
              <a:ahLst/>
              <a:cxnLst/>
              <a:rect l="l" t="t" r="r" b="b"/>
              <a:pathLst>
                <a:path w="31636" h="18289" extrusionOk="0">
                  <a:moveTo>
                    <a:pt x="4215" y="0"/>
                  </a:moveTo>
                  <a:cubicBezTo>
                    <a:pt x="1882" y="0"/>
                    <a:pt x="0" y="2286"/>
                    <a:pt x="0" y="5108"/>
                  </a:cubicBezTo>
                  <a:lnTo>
                    <a:pt x="0" y="13180"/>
                  </a:lnTo>
                  <a:cubicBezTo>
                    <a:pt x="0" y="16002"/>
                    <a:pt x="1882" y="18288"/>
                    <a:pt x="4215" y="18288"/>
                  </a:cubicBezTo>
                  <a:lnTo>
                    <a:pt x="27420" y="18288"/>
                  </a:lnTo>
                  <a:cubicBezTo>
                    <a:pt x="29754" y="18288"/>
                    <a:pt x="31635" y="16002"/>
                    <a:pt x="31635" y="13180"/>
                  </a:cubicBezTo>
                  <a:lnTo>
                    <a:pt x="31635" y="5108"/>
                  </a:lnTo>
                  <a:cubicBezTo>
                    <a:pt x="31635" y="2286"/>
                    <a:pt x="29754" y="0"/>
                    <a:pt x="27420" y="0"/>
                  </a:cubicBezTo>
                  <a:close/>
                </a:path>
              </a:pathLst>
            </a:custGeom>
            <a:solidFill>
              <a:srgbClr val="5EB2FC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기존계좌확인</a:t>
              </a:r>
              <a:endParaRPr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8" name="Google Shape;1605;p34">
            <a:extLst>
              <a:ext uri="{FF2B5EF4-FFF2-40B4-BE49-F238E27FC236}">
                <a16:creationId xmlns:a16="http://schemas.microsoft.com/office/drawing/2014/main" id="{65C30741-0B9F-319E-6E6C-EB09445E721F}"/>
              </a:ext>
            </a:extLst>
          </p:cNvPr>
          <p:cNvGrpSpPr/>
          <p:nvPr/>
        </p:nvGrpSpPr>
        <p:grpSpPr>
          <a:xfrm>
            <a:off x="1784034" y="4135487"/>
            <a:ext cx="2858289" cy="1482408"/>
            <a:chOff x="1796950" y="3316400"/>
            <a:chExt cx="2324125" cy="957275"/>
          </a:xfrm>
        </p:grpSpPr>
        <p:sp>
          <p:nvSpPr>
            <p:cNvPr id="159" name="Google Shape;1606;p34">
              <a:extLst>
                <a:ext uri="{FF2B5EF4-FFF2-40B4-BE49-F238E27FC236}">
                  <a16:creationId xmlns:a16="http://schemas.microsoft.com/office/drawing/2014/main" id="{2CE4ED63-153C-D13A-41B3-60A0CA51AE32}"/>
                </a:ext>
              </a:extLst>
            </p:cNvPr>
            <p:cNvSpPr/>
            <p:nvPr/>
          </p:nvSpPr>
          <p:spPr>
            <a:xfrm>
              <a:off x="3365600" y="3316400"/>
              <a:ext cx="755475" cy="733150"/>
            </a:xfrm>
            <a:custGeom>
              <a:avLst/>
              <a:gdLst/>
              <a:ahLst/>
              <a:cxnLst/>
              <a:rect l="l" t="t" r="r" b="b"/>
              <a:pathLst>
                <a:path w="30219" h="29326" fill="none" extrusionOk="0">
                  <a:moveTo>
                    <a:pt x="0" y="29325"/>
                  </a:moveTo>
                  <a:lnTo>
                    <a:pt x="14942" y="29325"/>
                  </a:lnTo>
                  <a:cubicBezTo>
                    <a:pt x="17574" y="29325"/>
                    <a:pt x="18110" y="26373"/>
                    <a:pt x="18110" y="26373"/>
                  </a:cubicBezTo>
                  <a:lnTo>
                    <a:pt x="18110" y="6775"/>
                  </a:lnTo>
                  <a:lnTo>
                    <a:pt x="30218" y="6775"/>
                  </a:lnTo>
                  <a:lnTo>
                    <a:pt x="30218" y="0"/>
                  </a:lnTo>
                </a:path>
              </a:pathLst>
            </a:custGeom>
            <a:noFill/>
            <a:ln w="265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7;p34">
              <a:extLst>
                <a:ext uri="{FF2B5EF4-FFF2-40B4-BE49-F238E27FC236}">
                  <a16:creationId xmlns:a16="http://schemas.microsoft.com/office/drawing/2014/main" id="{12401CC6-D118-3AB3-2D9C-9BC612175373}"/>
                </a:ext>
              </a:extLst>
            </p:cNvPr>
            <p:cNvSpPr/>
            <p:nvPr/>
          </p:nvSpPr>
          <p:spPr>
            <a:xfrm>
              <a:off x="1897550" y="4049525"/>
              <a:ext cx="1613025" cy="25"/>
            </a:xfrm>
            <a:custGeom>
              <a:avLst/>
              <a:gdLst/>
              <a:ahLst/>
              <a:cxnLst/>
              <a:rect l="l" t="t" r="r" b="b"/>
              <a:pathLst>
                <a:path w="64521" h="1" fill="none" extrusionOk="0">
                  <a:moveTo>
                    <a:pt x="64520" y="0"/>
                  </a:moveTo>
                  <a:lnTo>
                    <a:pt x="0" y="0"/>
                  </a:lnTo>
                </a:path>
              </a:pathLst>
            </a:custGeom>
            <a:noFill/>
            <a:ln w="24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08;p34">
              <a:extLst>
                <a:ext uri="{FF2B5EF4-FFF2-40B4-BE49-F238E27FC236}">
                  <a16:creationId xmlns:a16="http://schemas.microsoft.com/office/drawing/2014/main" id="{FC75A09F-D791-BC1F-6A17-1F37B6D307B3}"/>
                </a:ext>
              </a:extLst>
            </p:cNvPr>
            <p:cNvSpPr/>
            <p:nvPr/>
          </p:nvSpPr>
          <p:spPr>
            <a:xfrm>
              <a:off x="2678900" y="3816450"/>
              <a:ext cx="790900" cy="457225"/>
            </a:xfrm>
            <a:custGeom>
              <a:avLst/>
              <a:gdLst/>
              <a:ahLst/>
              <a:cxnLst/>
              <a:rect l="l" t="t" r="r" b="b"/>
              <a:pathLst>
                <a:path w="31636" h="18289" extrusionOk="0">
                  <a:moveTo>
                    <a:pt x="4215" y="1"/>
                  </a:moveTo>
                  <a:cubicBezTo>
                    <a:pt x="1882" y="1"/>
                    <a:pt x="0" y="2287"/>
                    <a:pt x="0" y="5109"/>
                  </a:cubicBezTo>
                  <a:lnTo>
                    <a:pt x="0" y="13181"/>
                  </a:lnTo>
                  <a:cubicBezTo>
                    <a:pt x="0" y="16003"/>
                    <a:pt x="1882" y="18289"/>
                    <a:pt x="4215" y="18289"/>
                  </a:cubicBezTo>
                  <a:lnTo>
                    <a:pt x="27420" y="18289"/>
                  </a:lnTo>
                  <a:cubicBezTo>
                    <a:pt x="29754" y="18289"/>
                    <a:pt x="31635" y="16003"/>
                    <a:pt x="31635" y="13181"/>
                  </a:cubicBezTo>
                  <a:lnTo>
                    <a:pt x="31635" y="5109"/>
                  </a:lnTo>
                  <a:cubicBezTo>
                    <a:pt x="31635" y="2287"/>
                    <a:pt x="29754" y="1"/>
                    <a:pt x="27420" y="1"/>
                  </a:cubicBezTo>
                  <a:close/>
                </a:path>
              </a:pathLst>
            </a:custGeom>
            <a:solidFill>
              <a:srgbClr val="EC3A3B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계좌이체</a:t>
              </a:r>
              <a:endParaRPr sz="19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" name="Google Shape;1609;p34">
              <a:extLst>
                <a:ext uri="{FF2B5EF4-FFF2-40B4-BE49-F238E27FC236}">
                  <a16:creationId xmlns:a16="http://schemas.microsoft.com/office/drawing/2014/main" id="{4C7BDF4D-7634-22C6-68EE-EF010AF420AF}"/>
                </a:ext>
              </a:extLst>
            </p:cNvPr>
            <p:cNvSpPr/>
            <p:nvPr/>
          </p:nvSpPr>
          <p:spPr>
            <a:xfrm>
              <a:off x="1796950" y="39888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4" y="1"/>
                  </a:moveTo>
                  <a:cubicBezTo>
                    <a:pt x="1012" y="1"/>
                    <a:pt x="0" y="1024"/>
                    <a:pt x="0" y="2287"/>
                  </a:cubicBezTo>
                  <a:cubicBezTo>
                    <a:pt x="0" y="3549"/>
                    <a:pt x="1012" y="4561"/>
                    <a:pt x="2274" y="4561"/>
                  </a:cubicBezTo>
                  <a:cubicBezTo>
                    <a:pt x="3536" y="4561"/>
                    <a:pt x="4560" y="3549"/>
                    <a:pt x="4560" y="2287"/>
                  </a:cubicBezTo>
                  <a:cubicBezTo>
                    <a:pt x="4560" y="1024"/>
                    <a:pt x="3536" y="1"/>
                    <a:pt x="22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11;p34">
            <a:extLst>
              <a:ext uri="{FF2B5EF4-FFF2-40B4-BE49-F238E27FC236}">
                <a16:creationId xmlns:a16="http://schemas.microsoft.com/office/drawing/2014/main" id="{3A9DE204-9886-9784-D483-E1596869D58F}"/>
              </a:ext>
            </a:extLst>
          </p:cNvPr>
          <p:cNvGrpSpPr/>
          <p:nvPr/>
        </p:nvGrpSpPr>
        <p:grpSpPr>
          <a:xfrm>
            <a:off x="1515534" y="2922237"/>
            <a:ext cx="2437309" cy="1129218"/>
            <a:chOff x="1528450" y="2103150"/>
            <a:chExt cx="1981819" cy="729200"/>
          </a:xfrm>
        </p:grpSpPr>
        <p:grpSp>
          <p:nvGrpSpPr>
            <p:cNvPr id="164" name="Google Shape;1612;p34">
              <a:extLst>
                <a:ext uri="{FF2B5EF4-FFF2-40B4-BE49-F238E27FC236}">
                  <a16:creationId xmlns:a16="http://schemas.microsoft.com/office/drawing/2014/main" id="{4D0173EE-D2ED-74DA-6C01-5AB36FA053CB}"/>
                </a:ext>
              </a:extLst>
            </p:cNvPr>
            <p:cNvGrpSpPr/>
            <p:nvPr/>
          </p:nvGrpSpPr>
          <p:grpSpPr>
            <a:xfrm rot="10800000">
              <a:off x="1600004" y="2287125"/>
              <a:ext cx="1910265" cy="545225"/>
              <a:chOff x="7009125" y="3498000"/>
              <a:chExt cx="1738500" cy="496200"/>
            </a:xfrm>
          </p:grpSpPr>
          <p:sp>
            <p:nvSpPr>
              <p:cNvPr id="167" name="Google Shape;1613;p34">
                <a:extLst>
                  <a:ext uri="{FF2B5EF4-FFF2-40B4-BE49-F238E27FC236}">
                    <a16:creationId xmlns:a16="http://schemas.microsoft.com/office/drawing/2014/main" id="{615CD75B-A687-9B37-4C37-EABFEAD99C81}"/>
                  </a:ext>
                </a:extLst>
              </p:cNvPr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8" name="Google Shape;1614;p34">
                <a:extLst>
                  <a:ext uri="{FF2B5EF4-FFF2-40B4-BE49-F238E27FC236}">
                    <a16:creationId xmlns:a16="http://schemas.microsoft.com/office/drawing/2014/main" id="{B9B24318-70F3-E395-F193-561C3E0E68F2}"/>
                  </a:ext>
                </a:extLst>
              </p:cNvPr>
              <p:cNvCxnSpPr>
                <a:stCxn id="167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15;p34">
                <a:extLst>
                  <a:ext uri="{FF2B5EF4-FFF2-40B4-BE49-F238E27FC236}">
                    <a16:creationId xmlns:a16="http://schemas.microsoft.com/office/drawing/2014/main" id="{C142AD10-ECCF-4816-DD19-BF220E15435D}"/>
                  </a:ext>
                </a:extLst>
              </p:cNvPr>
              <p:cNvCxnSpPr>
                <a:stCxn id="167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5" name="Google Shape;1616;p34">
              <a:extLst>
                <a:ext uri="{FF2B5EF4-FFF2-40B4-BE49-F238E27FC236}">
                  <a16:creationId xmlns:a16="http://schemas.microsoft.com/office/drawing/2014/main" id="{6EC46093-D40D-3587-51FF-0CC118AA5CBD}"/>
                </a:ext>
              </a:extLst>
            </p:cNvPr>
            <p:cNvSpPr/>
            <p:nvPr/>
          </p:nvSpPr>
          <p:spPr>
            <a:xfrm>
              <a:off x="2371425" y="2103150"/>
              <a:ext cx="790900" cy="456925"/>
            </a:xfrm>
            <a:custGeom>
              <a:avLst/>
              <a:gdLst/>
              <a:ahLst/>
              <a:cxnLst/>
              <a:rect l="l" t="t" r="r" b="b"/>
              <a:pathLst>
                <a:path w="31636" h="18277" extrusionOk="0">
                  <a:moveTo>
                    <a:pt x="4215" y="1"/>
                  </a:moveTo>
                  <a:cubicBezTo>
                    <a:pt x="1881" y="1"/>
                    <a:pt x="0" y="2287"/>
                    <a:pt x="0" y="5096"/>
                  </a:cubicBezTo>
                  <a:lnTo>
                    <a:pt x="0" y="13181"/>
                  </a:lnTo>
                  <a:cubicBezTo>
                    <a:pt x="0" y="16003"/>
                    <a:pt x="1881" y="18277"/>
                    <a:pt x="4215" y="18277"/>
                  </a:cubicBezTo>
                  <a:lnTo>
                    <a:pt x="27420" y="18277"/>
                  </a:lnTo>
                  <a:cubicBezTo>
                    <a:pt x="29754" y="18277"/>
                    <a:pt x="31635" y="16003"/>
                    <a:pt x="31635" y="13181"/>
                  </a:cubicBezTo>
                  <a:lnTo>
                    <a:pt x="31635" y="5096"/>
                  </a:lnTo>
                  <a:cubicBezTo>
                    <a:pt x="31635" y="2287"/>
                    <a:pt x="29754" y="1"/>
                    <a:pt x="27420" y="1"/>
                  </a:cubicBezTo>
                  <a:close/>
                </a:path>
              </a:pathLst>
            </a:custGeom>
            <a:solidFill>
              <a:srgbClr val="69E781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9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입금</a:t>
              </a:r>
              <a:endParaRPr sz="19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17;p34">
              <a:extLst>
                <a:ext uri="{FF2B5EF4-FFF2-40B4-BE49-F238E27FC236}">
                  <a16:creationId xmlns:a16="http://schemas.microsoft.com/office/drawing/2014/main" id="{1CC5F280-D6AE-DA38-0CB6-A1CB58428237}"/>
                </a:ext>
              </a:extLst>
            </p:cNvPr>
            <p:cNvSpPr/>
            <p:nvPr/>
          </p:nvSpPr>
          <p:spPr>
            <a:xfrm>
              <a:off x="1528450" y="2234725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5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60"/>
                    <a:pt x="2275" y="4560"/>
                  </a:cubicBezTo>
                  <a:cubicBezTo>
                    <a:pt x="3537" y="4560"/>
                    <a:pt x="4561" y="3548"/>
                    <a:pt x="4561" y="2286"/>
                  </a:cubicBezTo>
                  <a:cubicBezTo>
                    <a:pt x="4561" y="1024"/>
                    <a:pt x="3537" y="0"/>
                    <a:pt x="22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619;p34">
            <a:extLst>
              <a:ext uri="{FF2B5EF4-FFF2-40B4-BE49-F238E27FC236}">
                <a16:creationId xmlns:a16="http://schemas.microsoft.com/office/drawing/2014/main" id="{46B68C3A-B86F-334A-CD8C-C02224130D8F}"/>
              </a:ext>
            </a:extLst>
          </p:cNvPr>
          <p:cNvGrpSpPr/>
          <p:nvPr/>
        </p:nvGrpSpPr>
        <p:grpSpPr>
          <a:xfrm>
            <a:off x="1515534" y="3531786"/>
            <a:ext cx="2437309" cy="1137735"/>
            <a:chOff x="1528450" y="2712700"/>
            <a:chExt cx="1981819" cy="734700"/>
          </a:xfrm>
        </p:grpSpPr>
        <p:grpSp>
          <p:nvGrpSpPr>
            <p:cNvPr id="171" name="Google Shape;1620;p34">
              <a:extLst>
                <a:ext uri="{FF2B5EF4-FFF2-40B4-BE49-F238E27FC236}">
                  <a16:creationId xmlns:a16="http://schemas.microsoft.com/office/drawing/2014/main" id="{C2C72052-E1CD-A19B-8631-DB10212D74E0}"/>
                </a:ext>
              </a:extLst>
            </p:cNvPr>
            <p:cNvGrpSpPr/>
            <p:nvPr/>
          </p:nvGrpSpPr>
          <p:grpSpPr>
            <a:xfrm flipH="1">
              <a:off x="1600004" y="2712700"/>
              <a:ext cx="1910265" cy="545225"/>
              <a:chOff x="7009125" y="3498000"/>
              <a:chExt cx="1738500" cy="496200"/>
            </a:xfrm>
          </p:grpSpPr>
          <p:sp>
            <p:nvSpPr>
              <p:cNvPr id="174" name="Google Shape;1621;p34">
                <a:extLst>
                  <a:ext uri="{FF2B5EF4-FFF2-40B4-BE49-F238E27FC236}">
                    <a16:creationId xmlns:a16="http://schemas.microsoft.com/office/drawing/2014/main" id="{893F6068-C56C-39FE-490C-9A6A9486AFAF}"/>
                  </a:ext>
                </a:extLst>
              </p:cNvPr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622;p34">
                <a:extLst>
                  <a:ext uri="{FF2B5EF4-FFF2-40B4-BE49-F238E27FC236}">
                    <a16:creationId xmlns:a16="http://schemas.microsoft.com/office/drawing/2014/main" id="{B5BE3F52-9C99-9450-9C1F-7FE036A53AEA}"/>
                  </a:ext>
                </a:extLst>
              </p:cNvPr>
              <p:cNvCxnSpPr>
                <a:stCxn id="174" idx="0"/>
              </p:cNvCxnSpPr>
              <p:nvPr/>
            </p:nvCxnSpPr>
            <p:spPr>
              <a:xfrm>
                <a:off x="7257225" y="3994200"/>
                <a:ext cx="149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623;p34">
                <a:extLst>
                  <a:ext uri="{FF2B5EF4-FFF2-40B4-BE49-F238E27FC236}">
                    <a16:creationId xmlns:a16="http://schemas.microsoft.com/office/drawing/2014/main" id="{451A272D-4E8A-BCD8-C7F8-C1CDD41CD52D}"/>
                  </a:ext>
                </a:extLst>
              </p:cNvPr>
              <p:cNvCxnSpPr>
                <a:stCxn id="174" idx="2"/>
              </p:cNvCxnSpPr>
              <p:nvPr/>
            </p:nvCxnSpPr>
            <p:spPr>
              <a:xfrm rot="10800000">
                <a:off x="7009125" y="3542100"/>
                <a:ext cx="0" cy="20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2" name="Google Shape;1624;p34">
              <a:extLst>
                <a:ext uri="{FF2B5EF4-FFF2-40B4-BE49-F238E27FC236}">
                  <a16:creationId xmlns:a16="http://schemas.microsoft.com/office/drawing/2014/main" id="{BE84D795-10AF-81E5-0361-6C95AFBF3BB1}"/>
                </a:ext>
              </a:extLst>
            </p:cNvPr>
            <p:cNvSpPr/>
            <p:nvPr/>
          </p:nvSpPr>
          <p:spPr>
            <a:xfrm>
              <a:off x="2334800" y="2990175"/>
              <a:ext cx="790900" cy="457225"/>
            </a:xfrm>
            <a:custGeom>
              <a:avLst/>
              <a:gdLst/>
              <a:ahLst/>
              <a:cxnLst/>
              <a:rect l="l" t="t" r="r" b="b"/>
              <a:pathLst>
                <a:path w="31636" h="18289" extrusionOk="0">
                  <a:moveTo>
                    <a:pt x="4216" y="0"/>
                  </a:moveTo>
                  <a:cubicBezTo>
                    <a:pt x="1882" y="0"/>
                    <a:pt x="1" y="2286"/>
                    <a:pt x="1" y="5108"/>
                  </a:cubicBezTo>
                  <a:lnTo>
                    <a:pt x="1" y="13180"/>
                  </a:lnTo>
                  <a:cubicBezTo>
                    <a:pt x="1" y="16002"/>
                    <a:pt x="1882" y="18288"/>
                    <a:pt x="4216" y="18288"/>
                  </a:cubicBezTo>
                  <a:lnTo>
                    <a:pt x="27421" y="18288"/>
                  </a:lnTo>
                  <a:cubicBezTo>
                    <a:pt x="29754" y="18288"/>
                    <a:pt x="31636" y="16002"/>
                    <a:pt x="31636" y="13180"/>
                  </a:cubicBezTo>
                  <a:lnTo>
                    <a:pt x="31636" y="5108"/>
                  </a:lnTo>
                  <a:cubicBezTo>
                    <a:pt x="31636" y="2286"/>
                    <a:pt x="29754" y="0"/>
                    <a:pt x="27421" y="0"/>
                  </a:cubicBezTo>
                  <a:close/>
                </a:path>
              </a:pathLst>
            </a:custGeom>
            <a:solidFill>
              <a:srgbClr val="FCBD24"/>
            </a:solidFill>
            <a:ln w="125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출금</a:t>
              </a:r>
              <a:endParaRPr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" name="Google Shape;1625;p34">
              <a:extLst>
                <a:ext uri="{FF2B5EF4-FFF2-40B4-BE49-F238E27FC236}">
                  <a16:creationId xmlns:a16="http://schemas.microsoft.com/office/drawing/2014/main" id="{A8BD04A3-67A2-602A-E79F-3CE900850259}"/>
                </a:ext>
              </a:extLst>
            </p:cNvPr>
            <p:cNvSpPr/>
            <p:nvPr/>
          </p:nvSpPr>
          <p:spPr>
            <a:xfrm>
              <a:off x="1528450" y="318780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75" y="1"/>
                  </a:moveTo>
                  <a:cubicBezTo>
                    <a:pt x="1025" y="1"/>
                    <a:pt x="1" y="1025"/>
                    <a:pt x="1" y="2287"/>
                  </a:cubicBezTo>
                  <a:cubicBezTo>
                    <a:pt x="1" y="3549"/>
                    <a:pt x="1025" y="4561"/>
                    <a:pt x="2275" y="4561"/>
                  </a:cubicBezTo>
                  <a:cubicBezTo>
                    <a:pt x="3537" y="4561"/>
                    <a:pt x="4561" y="3549"/>
                    <a:pt x="4561" y="2287"/>
                  </a:cubicBezTo>
                  <a:cubicBezTo>
                    <a:pt x="4561" y="1025"/>
                    <a:pt x="3537" y="1"/>
                    <a:pt x="22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95E5BB9E-8A3A-F121-0F97-42ACFAB0F0E2}"/>
              </a:ext>
            </a:extLst>
          </p:cNvPr>
          <p:cNvSpPr/>
          <p:nvPr/>
        </p:nvSpPr>
        <p:spPr>
          <a:xfrm>
            <a:off x="2087184" y="1297852"/>
            <a:ext cx="2139183" cy="6005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계좌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김규영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C6E2356-D760-A525-D04F-4D8D627090C2}"/>
              </a:ext>
            </a:extLst>
          </p:cNvPr>
          <p:cNvSpPr/>
          <p:nvPr/>
        </p:nvSpPr>
        <p:spPr>
          <a:xfrm>
            <a:off x="7827134" y="1317611"/>
            <a:ext cx="2139183" cy="6005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신규 계좌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장정우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UML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939491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0B8B23-F7CE-057F-F0CD-3E40289F766B}"/>
              </a:ext>
            </a:extLst>
          </p:cNvPr>
          <p:cNvSpPr/>
          <p:nvPr/>
        </p:nvSpPr>
        <p:spPr>
          <a:xfrm>
            <a:off x="3135214" y="3539102"/>
            <a:ext cx="1512168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E5161F46-A0DC-0CE3-534F-4775B0EED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40991"/>
              </p:ext>
            </p:extLst>
          </p:nvPr>
        </p:nvGraphicFramePr>
        <p:xfrm>
          <a:off x="6688559" y="976860"/>
          <a:ext cx="2160240" cy="353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046660790"/>
                    </a:ext>
                  </a:extLst>
                </a:gridCol>
              </a:tblGrid>
              <a:tr h="358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bank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09041"/>
                  </a:ext>
                </a:extLst>
              </a:tr>
              <a:tr h="1198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+name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+account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+balance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16088"/>
                  </a:ext>
                </a:extLst>
              </a:tr>
              <a:tr h="197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+save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nsave</a:t>
                      </a: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6856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20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take_out</a:t>
                      </a:r>
                      <a:endParaRPr lang="en-US" altLang="ko-KR" sz="20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ntake_out</a:t>
                      </a:r>
                      <a:br>
                        <a:rPr lang="en-US" altLang="ko-KR" sz="20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altLang="ko-KR" sz="20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tbank</a:t>
                      </a:r>
                      <a:endParaRPr lang="en-US" altLang="ko-KR" sz="20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ntbank</a:t>
                      </a:r>
                      <a:endParaRPr lang="en-US" altLang="ko-KR" sz="20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63306"/>
                  </a:ext>
                </a:extLst>
              </a:tr>
            </a:tbl>
          </a:graphicData>
        </a:graphic>
      </p:graphicFrame>
      <p:graphicFrame>
        <p:nvGraphicFramePr>
          <p:cNvPr id="28" name="표 6">
            <a:extLst>
              <a:ext uri="{FF2B5EF4-FFF2-40B4-BE49-F238E27FC236}">
                <a16:creationId xmlns:a16="http://schemas.microsoft.com/office/drawing/2014/main" id="{FFD2AAA4-6F12-3C08-4D60-9B58168E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12336"/>
              </p:ext>
            </p:extLst>
          </p:nvPr>
        </p:nvGraphicFramePr>
        <p:xfrm>
          <a:off x="6688559" y="5272958"/>
          <a:ext cx="216024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046660790"/>
                    </a:ext>
                  </a:extLst>
                </a:gridCol>
              </a:tblGrid>
              <a:tr h="172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account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0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name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account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+ balance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16088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85A8C5-C5BE-2966-FDF2-1BFF51AA1346}"/>
              </a:ext>
            </a:extLst>
          </p:cNvPr>
          <p:cNvCxnSpPr>
            <a:cxnSpLocks/>
          </p:cNvCxnSpPr>
          <p:nvPr/>
        </p:nvCxnSpPr>
        <p:spPr>
          <a:xfrm>
            <a:off x="4647382" y="3791130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127150-5B27-0982-9803-24DF2415F90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763365" y="4508710"/>
            <a:ext cx="5314" cy="764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코드설명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E5794-4587-1B16-9315-7A699A77B62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Bank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프로그램 시나리오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185170" y="18831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첫번째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3105769" y="1883141"/>
            <a:ext cx="338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기존 고객</a:t>
            </a:r>
            <a:r>
              <a:rPr lang="en-US" altLang="ko-KR" sz="3200" spc="-300" dirty="0"/>
              <a:t>/</a:t>
            </a:r>
            <a:r>
              <a:rPr lang="ko-KR" altLang="en-US" sz="3200" spc="-300" dirty="0"/>
              <a:t>신규고객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185168" y="3468001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두번째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3105767" y="3468002"/>
            <a:ext cx="6348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메뉴 </a:t>
            </a:r>
            <a:r>
              <a:rPr lang="en-US" altLang="ko-KR" sz="3200" spc="-300" dirty="0"/>
              <a:t>(</a:t>
            </a:r>
            <a:r>
              <a:rPr lang="ko-KR" altLang="en-US" sz="3200" spc="-300" dirty="0"/>
              <a:t>입</a:t>
            </a:r>
            <a:r>
              <a:rPr lang="en-US" altLang="ko-KR" sz="3200" spc="-300" dirty="0"/>
              <a:t>/</a:t>
            </a:r>
            <a:r>
              <a:rPr lang="ko-KR" altLang="en-US" sz="3200" spc="-300" dirty="0"/>
              <a:t>출금</a:t>
            </a:r>
            <a:r>
              <a:rPr lang="en-US" altLang="ko-KR" sz="3200" spc="-300" dirty="0"/>
              <a:t>,</a:t>
            </a:r>
            <a:r>
              <a:rPr lang="ko-KR" altLang="en-US" sz="3200" spc="-300" dirty="0"/>
              <a:t>계좌이체</a:t>
            </a:r>
            <a:r>
              <a:rPr lang="en-US" altLang="ko-KR" sz="3200" spc="-300" dirty="0"/>
              <a:t>, </a:t>
            </a:r>
            <a:r>
              <a:rPr lang="ko-KR" altLang="en-US" sz="3200" spc="-300" dirty="0"/>
              <a:t>계좌정보 확인</a:t>
            </a:r>
            <a:r>
              <a:rPr lang="en-US" altLang="ko-KR" sz="3200" spc="-300" dirty="0"/>
              <a:t>)</a:t>
            </a:r>
            <a:endParaRPr lang="ko-KR" altLang="en-US" sz="3200" spc="-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185166" y="5052862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세번째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105765" y="5052863"/>
            <a:ext cx="6462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종료 입력 시 첫번째 화면으로 돌아가 기</a:t>
            </a:r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51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코드설명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_ Structure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account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32E38-A434-98DC-4160-5D6D59F8D802}"/>
              </a:ext>
            </a:extLst>
          </p:cNvPr>
          <p:cNvSpPr/>
          <p:nvPr/>
        </p:nvSpPr>
        <p:spPr>
          <a:xfrm>
            <a:off x="7509164" y="1471673"/>
            <a:ext cx="4223049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C1B83-1FD2-45FE-DF3D-346AA2BC7ECF}"/>
              </a:ext>
            </a:extLst>
          </p:cNvPr>
          <p:cNvSpPr txBox="1"/>
          <p:nvPr/>
        </p:nvSpPr>
        <p:spPr>
          <a:xfrm>
            <a:off x="7509164" y="3657600"/>
            <a:ext cx="4223049" cy="20300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spc="-150" dirty="0">
                <a:solidFill>
                  <a:schemeClr val="tx2"/>
                </a:solidFill>
                <a:latin typeface="+mn-ea"/>
              </a:rPr>
              <a:t>*사용자 기본 메뉴 출력</a:t>
            </a:r>
            <a:endParaRPr lang="en-US" altLang="ko-KR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b="1" spc="-15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b="1" spc="-150" dirty="0">
                <a:solidFill>
                  <a:schemeClr val="tx2"/>
                </a:solidFill>
                <a:latin typeface="+mn-ea"/>
              </a:rPr>
              <a:t>= 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신규 고객과 기존 고객에 중복된 코드로 외부함수를 이용하여 코드 수를 줄여 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2"/>
                </a:solidFill>
                <a:latin typeface="+mn-ea"/>
              </a:rPr>
              <a:t>디버깅 및  실행 시간  단축</a:t>
            </a:r>
            <a:r>
              <a:rPr lang="en-US" altLang="ko-KR" spc="-15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FD5B-D271-62B6-C668-88898EAFF053}"/>
              </a:ext>
            </a:extLst>
          </p:cNvPr>
          <p:cNvSpPr txBox="1"/>
          <p:nvPr/>
        </p:nvSpPr>
        <p:spPr>
          <a:xfrm>
            <a:off x="8157669" y="1747823"/>
            <a:ext cx="264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2"/>
                </a:solidFill>
                <a:latin typeface="+mj-ea"/>
                <a:ea typeface="+mj-ea"/>
              </a:rPr>
              <a:t>start</a:t>
            </a:r>
            <a:endParaRPr lang="ko-KR" altLang="en-US" sz="36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74B8F-C368-E53A-B3C8-A19657FBC6B3}"/>
              </a:ext>
            </a:extLst>
          </p:cNvPr>
          <p:cNvCxnSpPr>
            <a:cxnSpLocks/>
          </p:cNvCxnSpPr>
          <p:nvPr/>
        </p:nvCxnSpPr>
        <p:spPr>
          <a:xfrm>
            <a:off x="7509164" y="2948152"/>
            <a:ext cx="42230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2D99BB1-D170-36A3-4E06-6A579F1E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37" y="1957895"/>
            <a:ext cx="5956632" cy="30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1042</Words>
  <Application>Microsoft Office PowerPoint</Application>
  <PresentationFormat>와이드스크린</PresentationFormat>
  <Paragraphs>189</Paragraphs>
  <Slides>26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Pretendard</vt:lpstr>
      <vt:lpstr>Pretendard ExtraBold</vt:lpstr>
      <vt:lpstr>맑은 고딕</vt:lpstr>
      <vt:lpstr>Arial</vt:lpstr>
      <vt:lpstr>Fira Sans Extra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규영</cp:lastModifiedBy>
  <cp:revision>72</cp:revision>
  <dcterms:created xsi:type="dcterms:W3CDTF">2022-05-10T00:06:31Z</dcterms:created>
  <dcterms:modified xsi:type="dcterms:W3CDTF">2022-10-21T03:43:52Z</dcterms:modified>
</cp:coreProperties>
</file>