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B7C92-8120-4C05-A7B7-CF3375EFB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EA332-9C06-4C2A-A2BF-9DF3B9ABB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CD8EC-5CCF-4C13-9CFD-7B14D496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71758-38B2-467B-B6CF-EE22862B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36034-DF09-4BB9-9EED-9B19B061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22F8-003F-4499-B067-7B62A6AC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563F-512C-4321-81CE-FDA188B3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FD649-80EB-4BE5-862A-19E94FCA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79EAD-0861-4C2B-AF17-E00DC8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9F837-2D97-42CA-992A-0C708BC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6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7C07D8-DB01-48C7-A5C2-09EAEBD44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E2440-E89C-4A34-8773-DAACC481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253FA-43C9-4030-A37B-C5A11FDF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DC485-15E5-493D-AF4B-CB498AE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624CF-7783-46EA-8917-5E46EC0B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6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7D410-4B0F-4B28-AABA-367DB868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AA270-757B-421E-9879-C00D83C4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99A6-6B6E-4E89-A7DA-3667CC6D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17487-E016-44A3-8DDF-BB5684F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B7FD6-2197-4B0A-B2AF-C21047E4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9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9E91-DA71-42B3-8E0C-069CBF7D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77BAB-2C96-44DB-979D-BF3343B8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EDE63-CBED-408D-B167-8B28942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15C40-97CD-406A-9757-46245385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843CB-7101-4A09-9B32-3DA948EC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B8B30-CCB5-401F-B8BE-6C985AF5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31A6-D0AA-4449-B4F1-0A584C621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B14A7-22AA-49B7-A282-7BE53F58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D3C4F-9C3A-4BE9-BAB6-7076387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1ADE98-DCBA-4826-B2B2-6014C7C2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AB282-391A-4CBA-A9EE-A6C6E401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4C2E-28C3-4779-BED3-363BFF6A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CA74F-9FEF-48A9-B3FF-B2750DA4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97AB3-7954-4B4E-8E77-438C3F1C9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597C5-9ADF-41A3-ADAC-3DD9E493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2E915D-FDA8-445B-A55D-70A481AAD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BFA0D8-A8C6-4A6B-9A98-30CCFDAE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8BC427-8B72-48B3-88B6-665F124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4EC6F9-BEF7-4CA3-8E52-C786BE5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9DD8-BC77-4C1D-A440-ABE2D8C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F2DA27-2F51-46A8-B16F-520BEFC1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96574-05F4-4C76-BDCD-DEEBE3BA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81C915-0CE6-4C82-B317-AE1EEB7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85B56-044C-4A18-BF8E-4A7A325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E22C9-6F59-4EC6-8405-62D3120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73FA3-66BC-4578-9C05-2FB54493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6D7F5-081D-43C1-8764-07930E88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A9A6F-71DB-4B99-B575-DC184CAE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4210A-71D0-433D-BA3D-B554D538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9CA57-D959-4D63-A906-1708364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C188A-1A7B-49F3-A565-F5514A99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20F31-6FF2-4060-B01D-87887AB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1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E216-3E8C-43B2-96BE-8E764F49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E5D92-3933-4A78-B43E-FB54749C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9AD4F-848D-4347-90F3-B79C161F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6260B-717E-4ECF-8DC2-97A86C95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6DE4D-AB54-41A9-B260-3D322958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5A958-983B-4001-B3AC-2BB0DD39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06E934-5F12-45ED-BE45-F7BBE8F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5B638-ACDA-45CA-BCE0-946E720B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DF98A-E85C-431C-8066-C94080292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98E6-E66A-4394-BFE8-6F198DE45B56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4D087-B135-41BA-B69B-25527A6BB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6A16C-D87D-4C6F-A886-EC6D503D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110D-9BD0-40A3-93DE-2DFE51302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96D08-2B3A-4547-9D5B-2D9761F75A7A}"/>
              </a:ext>
            </a:extLst>
          </p:cNvPr>
          <p:cNvSpPr txBox="1"/>
          <p:nvPr/>
        </p:nvSpPr>
        <p:spPr>
          <a:xfrm>
            <a:off x="2007604" y="1696720"/>
            <a:ext cx="8176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latin typeface="+mj-ea"/>
                <a:ea typeface="+mj-ea"/>
              </a:rPr>
              <a:t>2DGP 1</a:t>
            </a:r>
            <a:r>
              <a:rPr lang="ko-KR" altLang="en-US" sz="8800" b="1" dirty="0">
                <a:latin typeface="+mj-ea"/>
                <a:ea typeface="+mj-ea"/>
              </a:rPr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4B148-AD07-4DE4-9284-B14341CC57C7}"/>
              </a:ext>
            </a:extLst>
          </p:cNvPr>
          <p:cNvSpPr txBox="1"/>
          <p:nvPr/>
        </p:nvSpPr>
        <p:spPr>
          <a:xfrm>
            <a:off x="8788400" y="57810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2012182050 </a:t>
            </a:r>
            <a:r>
              <a:rPr lang="ko-KR" altLang="en-US" dirty="0" err="1"/>
              <a:t>곽경목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0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96D08-2B3A-4547-9D5B-2D9761F75A7A}"/>
              </a:ext>
            </a:extLst>
          </p:cNvPr>
          <p:cNvSpPr txBox="1"/>
          <p:nvPr/>
        </p:nvSpPr>
        <p:spPr>
          <a:xfrm>
            <a:off x="345158" y="332615"/>
            <a:ext cx="817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체" panose="02030609000101010101" pitchFamily="17" charset="-127"/>
                <a:ea typeface="바탕체" panose="02030609000101010101" pitchFamily="17" charset="-127"/>
                <a:cs typeface="+mn-cs"/>
              </a:rPr>
              <a:t>2DGP 1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체" panose="02030609000101010101" pitchFamily="17" charset="-127"/>
                <a:ea typeface="바탕체" panose="02030609000101010101" pitchFamily="17" charset="-127"/>
                <a:cs typeface="+mn-cs"/>
              </a:rPr>
              <a:t>차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D6ABE-C928-4556-9ABA-9836F13A57C8}"/>
              </a:ext>
            </a:extLst>
          </p:cNvPr>
          <p:cNvSpPr txBox="1"/>
          <p:nvPr/>
        </p:nvSpPr>
        <p:spPr>
          <a:xfrm>
            <a:off x="2488367" y="156659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5558A-213E-4CBC-BBC7-ED09618F5292}"/>
              </a:ext>
            </a:extLst>
          </p:cNvPr>
          <p:cNvSpPr txBox="1"/>
          <p:nvPr/>
        </p:nvSpPr>
        <p:spPr>
          <a:xfrm>
            <a:off x="2488367" y="421670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개발 범위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336C-8E2C-46D1-A76F-DCF3285EDD45}"/>
              </a:ext>
            </a:extLst>
          </p:cNvPr>
          <p:cNvSpPr txBox="1"/>
          <p:nvPr/>
        </p:nvSpPr>
        <p:spPr>
          <a:xfrm>
            <a:off x="2453097" y="342900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예상 게임 실행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83FB8-6B99-4975-8B71-AAE182D5F8DF}"/>
              </a:ext>
            </a:extLst>
          </p:cNvPr>
          <p:cNvSpPr txBox="1"/>
          <p:nvPr/>
        </p:nvSpPr>
        <p:spPr>
          <a:xfrm>
            <a:off x="2453097" y="50044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C0DB5-7C61-412D-A87B-95C2AE8E7D4D}"/>
              </a:ext>
            </a:extLst>
          </p:cNvPr>
          <p:cNvSpPr txBox="1"/>
          <p:nvPr/>
        </p:nvSpPr>
        <p:spPr>
          <a:xfrm>
            <a:off x="3783375" y="22098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게임 컨셉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32188-EA0E-4188-8D24-8AAC143E8388}"/>
              </a:ext>
            </a:extLst>
          </p:cNvPr>
          <p:cNvSpPr txBox="1"/>
          <p:nvPr/>
        </p:nvSpPr>
        <p:spPr>
          <a:xfrm>
            <a:off x="3783375" y="2609968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메인 게임 화면 구성</a:t>
            </a:r>
          </a:p>
        </p:txBody>
      </p:sp>
    </p:spTree>
    <p:extLst>
      <p:ext uri="{BB962C8B-B14F-4D97-AF65-F5344CB8AC3E}">
        <p14:creationId xmlns:p14="http://schemas.microsoft.com/office/powerpoint/2010/main" val="127053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75733-15BC-45ED-9EEA-F5023E3FAB20}"/>
              </a:ext>
            </a:extLst>
          </p:cNvPr>
          <p:cNvSpPr txBox="1"/>
          <p:nvPr/>
        </p:nvSpPr>
        <p:spPr>
          <a:xfrm>
            <a:off x="2974842" y="1330960"/>
            <a:ext cx="6242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Do not die</a:t>
            </a:r>
            <a:endParaRPr lang="ko-KR" altLang="en-US" sz="96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682EB-FE21-46CA-9AEC-BFD1D4F02209}"/>
              </a:ext>
            </a:extLst>
          </p:cNvPr>
          <p:cNvSpPr txBox="1"/>
          <p:nvPr/>
        </p:nvSpPr>
        <p:spPr>
          <a:xfrm>
            <a:off x="2974842" y="435864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죽으면 처음부터 다시 시작하는 </a:t>
            </a:r>
            <a:r>
              <a:rPr lang="ko-KR" altLang="en-US" dirty="0" err="1"/>
              <a:t>원코인</a:t>
            </a:r>
            <a:r>
              <a:rPr lang="ko-KR" altLang="en-US" dirty="0"/>
              <a:t> </a:t>
            </a:r>
            <a:r>
              <a:rPr lang="ko-KR" altLang="en-US" dirty="0" err="1"/>
              <a:t>횡스크롤</a:t>
            </a:r>
            <a:r>
              <a:rPr lang="ko-KR" altLang="en-US" dirty="0"/>
              <a:t> 게임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6EBD-9F7D-4661-A6EA-F6AEA0CD8FE8}"/>
              </a:ext>
            </a:extLst>
          </p:cNvPr>
          <p:cNvSpPr txBox="1"/>
          <p:nvPr/>
        </p:nvSpPr>
        <p:spPr>
          <a:xfrm>
            <a:off x="224852" y="27743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5675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BEDC3224-9159-4DF6-BB9C-07BD59D4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0FEE02-BBEB-4FFB-B5EF-37D4DC871A03}"/>
              </a:ext>
            </a:extLst>
          </p:cNvPr>
          <p:cNvSpPr/>
          <p:nvPr/>
        </p:nvSpPr>
        <p:spPr>
          <a:xfrm>
            <a:off x="0" y="0"/>
            <a:ext cx="12192000" cy="156647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무기와 밟기를 사용해서 다양한 </a:t>
            </a:r>
            <a:r>
              <a:rPr lang="ko-KR" altLang="en-US" b="1" dirty="0">
                <a:solidFill>
                  <a:schemeClr val="accent1"/>
                </a:solidFill>
              </a:rPr>
              <a:t>적</a:t>
            </a:r>
            <a:r>
              <a:rPr lang="ko-KR" altLang="en-US" b="1" dirty="0">
                <a:solidFill>
                  <a:schemeClr val="tx1"/>
                </a:solidFill>
              </a:rPr>
              <a:t>을 해치우고 다양한 </a:t>
            </a:r>
            <a:r>
              <a:rPr lang="ko-KR" altLang="en-US" b="1" dirty="0">
                <a:solidFill>
                  <a:srgbClr val="C00000"/>
                </a:solidFill>
              </a:rPr>
              <a:t>장애물</a:t>
            </a:r>
            <a:r>
              <a:rPr lang="ko-KR" altLang="en-US" b="1" dirty="0">
                <a:solidFill>
                  <a:schemeClr val="tx1"/>
                </a:solidFill>
              </a:rPr>
              <a:t>을 피한다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사용키 ←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→  점프</a:t>
            </a:r>
            <a:r>
              <a:rPr lang="en-US" altLang="ko-KR" b="1" dirty="0">
                <a:solidFill>
                  <a:schemeClr val="tx1"/>
                </a:solidFill>
              </a:rPr>
              <a:t>s  </a:t>
            </a:r>
            <a:r>
              <a:rPr lang="ko-KR" altLang="en-US" b="1" dirty="0">
                <a:solidFill>
                  <a:schemeClr val="tx1"/>
                </a:solidFill>
              </a:rPr>
              <a:t>공격</a:t>
            </a:r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F53436-3514-40FF-8C1B-1C2AA7406FDE}"/>
              </a:ext>
            </a:extLst>
          </p:cNvPr>
          <p:cNvSpPr/>
          <p:nvPr/>
        </p:nvSpPr>
        <p:spPr>
          <a:xfrm>
            <a:off x="8679305" y="5523876"/>
            <a:ext cx="1334124" cy="133412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33B25F-4FCA-4500-9DD4-1F5839269D1B}"/>
              </a:ext>
            </a:extLst>
          </p:cNvPr>
          <p:cNvSpPr/>
          <p:nvPr/>
        </p:nvSpPr>
        <p:spPr>
          <a:xfrm>
            <a:off x="7182787" y="2524594"/>
            <a:ext cx="1334124" cy="13341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71449E-1BCC-40B6-9B74-1439BFE4BD83}"/>
              </a:ext>
            </a:extLst>
          </p:cNvPr>
          <p:cNvCxnSpPr>
            <a:cxnSpLocks/>
          </p:cNvCxnSpPr>
          <p:nvPr/>
        </p:nvCxnSpPr>
        <p:spPr>
          <a:xfrm flipH="1">
            <a:off x="2909340" y="2269761"/>
            <a:ext cx="206115" cy="50966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5DA5B5-4D48-4961-8708-87F531A08B91}"/>
              </a:ext>
            </a:extLst>
          </p:cNvPr>
          <p:cNvCxnSpPr>
            <a:cxnSpLocks/>
          </p:cNvCxnSpPr>
          <p:nvPr/>
        </p:nvCxnSpPr>
        <p:spPr>
          <a:xfrm>
            <a:off x="7060367" y="2124856"/>
            <a:ext cx="397864" cy="43971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491515A-0864-4BEE-8270-5DFABB70714F}"/>
              </a:ext>
            </a:extLst>
          </p:cNvPr>
          <p:cNvSpPr/>
          <p:nvPr/>
        </p:nvSpPr>
        <p:spPr>
          <a:xfrm>
            <a:off x="1953718" y="2878112"/>
            <a:ext cx="1334124" cy="13341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3E393C-5F9F-464F-9A40-026AAD61BD97}"/>
              </a:ext>
            </a:extLst>
          </p:cNvPr>
          <p:cNvCxnSpPr>
            <a:cxnSpLocks/>
          </p:cNvCxnSpPr>
          <p:nvPr/>
        </p:nvCxnSpPr>
        <p:spPr>
          <a:xfrm>
            <a:off x="9346367" y="4781862"/>
            <a:ext cx="0" cy="530278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C5907D-1CE8-476C-A83C-16A4724BAE1D}"/>
              </a:ext>
            </a:extLst>
          </p:cNvPr>
          <p:cNvSpPr txBox="1"/>
          <p:nvPr/>
        </p:nvSpPr>
        <p:spPr>
          <a:xfrm>
            <a:off x="224852" y="27743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3520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8C36E-1478-4DEA-BB8C-3F8FE436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4" y="3057994"/>
            <a:ext cx="1640896" cy="10381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2B5421-1269-4152-9825-CB64BC76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2" y="1993413"/>
            <a:ext cx="1654506" cy="1032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5A8264-4F4E-47DE-B76F-522FCE509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3" y="3721759"/>
            <a:ext cx="1613721" cy="12518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AC7E06-338E-42AB-A0A4-10B7A27085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r="15344"/>
          <a:stretch/>
        </p:blipFill>
        <p:spPr>
          <a:xfrm>
            <a:off x="4754380" y="2270324"/>
            <a:ext cx="2683240" cy="2317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6EF9EF-8C41-40AE-AE8C-73B44CF37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60" y="2289196"/>
            <a:ext cx="3594224" cy="2298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F32B83-50C2-4F06-AF62-E95E6F497245}"/>
              </a:ext>
            </a:extLst>
          </p:cNvPr>
          <p:cNvSpPr txBox="1"/>
          <p:nvPr/>
        </p:nvSpPr>
        <p:spPr>
          <a:xfrm>
            <a:off x="239843" y="5361474"/>
            <a:ext cx="4376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처음시작시  무기와 보호막개수</a:t>
            </a:r>
            <a:r>
              <a:rPr lang="en-US" altLang="ko-KR" sz="1400" dirty="0"/>
              <a:t>(</a:t>
            </a:r>
            <a:r>
              <a:rPr lang="ko-KR" altLang="en-US" sz="1400" dirty="0"/>
              <a:t>최대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선택 할 수 있다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랜덤모드 </a:t>
            </a:r>
            <a:r>
              <a:rPr lang="ko-KR" altLang="en-US" sz="1400" dirty="0" err="1"/>
              <a:t>선택시</a:t>
            </a:r>
            <a:r>
              <a:rPr lang="ko-KR" altLang="en-US" sz="1400" dirty="0"/>
              <a:t> 무기와 보호막이 랜덤으로 선택됨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DB0A5-FB59-4D05-AAA6-F15373B1821B}"/>
              </a:ext>
            </a:extLst>
          </p:cNvPr>
          <p:cNvSpPr txBox="1"/>
          <p:nvPr/>
        </p:nvSpPr>
        <p:spPr>
          <a:xfrm>
            <a:off x="4442342" y="5361474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각종 장애물을 통과해 마지막 까지 향하고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EFE96-21C8-4AB8-9616-E97F1D66B108}"/>
              </a:ext>
            </a:extLst>
          </p:cNvPr>
          <p:cNvSpPr txBox="1"/>
          <p:nvPr/>
        </p:nvSpPr>
        <p:spPr>
          <a:xfrm>
            <a:off x="8569546" y="5361475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마지막 보스를 처치하면 </a:t>
            </a:r>
            <a:r>
              <a:rPr lang="ko-KR" altLang="en-US" sz="1400" dirty="0" err="1"/>
              <a:t>게임클리어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C6A980-39DA-4A2F-920A-F8E55C9CDBD3}"/>
              </a:ext>
            </a:extLst>
          </p:cNvPr>
          <p:cNvSpPr txBox="1"/>
          <p:nvPr/>
        </p:nvSpPr>
        <p:spPr>
          <a:xfrm>
            <a:off x="239843" y="302526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예상 게임 실행 흐름</a:t>
            </a:r>
          </a:p>
        </p:txBody>
      </p:sp>
    </p:spTree>
    <p:extLst>
      <p:ext uri="{BB962C8B-B14F-4D97-AF65-F5344CB8AC3E}">
        <p14:creationId xmlns:p14="http://schemas.microsoft.com/office/powerpoint/2010/main" val="20077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4A1F86-A499-4EA6-90B8-EEBA8109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36179"/>
              </p:ext>
            </p:extLst>
          </p:nvPr>
        </p:nvGraphicFramePr>
        <p:xfrm>
          <a:off x="1154242" y="974480"/>
          <a:ext cx="9878519" cy="553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72">
                  <a:extLst>
                    <a:ext uri="{9D8B030D-6E8A-4147-A177-3AD203B41FA5}">
                      <a16:colId xmlns:a16="http://schemas.microsoft.com/office/drawing/2014/main" val="2965081504"/>
                    </a:ext>
                  </a:extLst>
                </a:gridCol>
                <a:gridCol w="4018254">
                  <a:extLst>
                    <a:ext uri="{9D8B030D-6E8A-4147-A177-3AD203B41FA5}">
                      <a16:colId xmlns:a16="http://schemas.microsoft.com/office/drawing/2014/main" val="3337543109"/>
                    </a:ext>
                  </a:extLst>
                </a:gridCol>
                <a:gridCol w="3644193">
                  <a:extLst>
                    <a:ext uri="{9D8B030D-6E8A-4147-A177-3AD203B41FA5}">
                      <a16:colId xmlns:a16="http://schemas.microsoft.com/office/drawing/2014/main" val="86705658"/>
                    </a:ext>
                  </a:extLst>
                </a:gridCol>
              </a:tblGrid>
              <a:tr h="772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최소 범위</a:t>
                      </a:r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추가 범위</a:t>
                      </a:r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3395090902"/>
                  </a:ext>
                </a:extLst>
              </a:tr>
              <a:tr h="772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 컨트롤</a:t>
                      </a:r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 우 점프 공격</a:t>
                      </a:r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왼손공격 오른손 공격</a:t>
                      </a:r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1638672790"/>
                  </a:ext>
                </a:extLst>
              </a:tr>
              <a:tr h="772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낮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밤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더 다양한 </a:t>
                      </a:r>
                      <a:r>
                        <a:rPr lang="ko-KR" altLang="en-US" sz="1400" dirty="0" err="1"/>
                        <a:t>형식의스테이지</a:t>
                      </a:r>
                      <a:r>
                        <a:rPr lang="ko-KR" altLang="en-US" sz="1400" dirty="0"/>
                        <a:t>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성 외곽</a:t>
                      </a:r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391688094"/>
                  </a:ext>
                </a:extLst>
              </a:tr>
              <a:tr h="89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</a:t>
                      </a:r>
                      <a:r>
                        <a:rPr lang="en-US" altLang="ko-KR" sz="2000" dirty="0" err="1"/>
                        <a:t>ai</a:t>
                      </a:r>
                      <a:endParaRPr lang="ko-KR" altLang="en-US" sz="2000" dirty="0"/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그저 왔다 갔다 </a:t>
                      </a:r>
                      <a:r>
                        <a:rPr lang="ko-KR" altLang="en-US" sz="1400" dirty="0" err="1"/>
                        <a:t>하는형식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 err="1"/>
                        <a:t>주인곤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속도 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4.</a:t>
                      </a:r>
                      <a:r>
                        <a:rPr lang="ko-KR" altLang="en-US" sz="1400" dirty="0"/>
                        <a:t>보호막을 가진 적</a:t>
                      </a:r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주인공의 위치로 사격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무기로는 한번에 죽일 수 없는 적 출현</a:t>
                      </a:r>
                      <a:endParaRPr lang="en-US" altLang="ko-KR" sz="1400" dirty="0"/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3187467870"/>
                  </a:ext>
                </a:extLst>
              </a:tr>
              <a:tr h="772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 </a:t>
                      </a:r>
                      <a:r>
                        <a:rPr lang="ko-KR" altLang="en-US" sz="1400" dirty="0" err="1"/>
                        <a:t>증가시</a:t>
                      </a:r>
                      <a:r>
                        <a:rPr lang="ko-KR" altLang="en-US" sz="1400" dirty="0"/>
                        <a:t> 적 배치의 수 증가</a:t>
                      </a:r>
                      <a:endParaRPr lang="en-US" altLang="ko-KR" sz="1400" dirty="0"/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 스테이지에 너무 </a:t>
                      </a:r>
                      <a:r>
                        <a:rPr lang="ko-KR" altLang="en-US" sz="1400" dirty="0" err="1"/>
                        <a:t>많은시간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머물시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늙어서 사망</a:t>
                      </a:r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3379847302"/>
                  </a:ext>
                </a:extLst>
              </a:tr>
              <a:tr h="1487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게임기능</a:t>
                      </a:r>
                    </a:p>
                  </a:txBody>
                  <a:tcPr marL="106392" marR="106392" marT="53196" marB="5319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다양한 종류의 무기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보호막 없이 </a:t>
                      </a:r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사망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보호막을 가진 적을 </a:t>
                      </a:r>
                      <a:r>
                        <a:rPr lang="ko-KR" altLang="en-US" sz="1400" dirty="0" err="1"/>
                        <a:t>죽일시</a:t>
                      </a:r>
                      <a:r>
                        <a:rPr lang="ko-KR" altLang="en-US" sz="1400" dirty="0"/>
                        <a:t> 일정 확률로 보호막 흡수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장비혹은 보호막을 공급해 주는 전달원이 존재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무기에는 내구도가 있다</a:t>
                      </a:r>
                      <a:endParaRPr lang="en-US" altLang="ko-KR" sz="1400" dirty="0"/>
                    </a:p>
                  </a:txBody>
                  <a:tcPr marL="106392" marR="106392" marT="53196" marB="531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무기를가진</a:t>
                      </a:r>
                      <a:r>
                        <a:rPr lang="ko-KR" altLang="en-US" sz="1400" dirty="0"/>
                        <a:t> 적을 </a:t>
                      </a:r>
                      <a:r>
                        <a:rPr lang="ko-KR" altLang="en-US" sz="1400" dirty="0" err="1"/>
                        <a:t>죽일시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일정확률로  </a:t>
                      </a:r>
                      <a:r>
                        <a:rPr lang="ko-KR" altLang="en-US" sz="1400" dirty="0" err="1"/>
                        <a:t>줏어서</a:t>
                      </a:r>
                      <a:r>
                        <a:rPr lang="ko-KR" altLang="en-US" sz="1400" dirty="0"/>
                        <a:t> 사용 할 수 있다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따라다니는 인벤토리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무기에 따른 내구도 상이</a:t>
                      </a:r>
                      <a:endParaRPr lang="en-US" altLang="ko-KR" sz="1400" dirty="0"/>
                    </a:p>
                  </a:txBody>
                  <a:tcPr marL="106392" marR="106392" marT="53196" marB="53196" anchor="ctr"/>
                </a:tc>
                <a:extLst>
                  <a:ext uri="{0D108BD9-81ED-4DB2-BD59-A6C34878D82A}">
                    <a16:rowId xmlns:a16="http://schemas.microsoft.com/office/drawing/2014/main" val="8523128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FEC91-3B5D-4B95-8F62-B5243C879B31}"/>
              </a:ext>
            </a:extLst>
          </p:cNvPr>
          <p:cNvSpPr txBox="1"/>
          <p:nvPr/>
        </p:nvSpPr>
        <p:spPr>
          <a:xfrm>
            <a:off x="280445" y="33425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77726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5D6188-2887-4410-A030-0D6EF1C1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79517"/>
              </p:ext>
            </p:extLst>
          </p:nvPr>
        </p:nvGraphicFramePr>
        <p:xfrm>
          <a:off x="1154241" y="966117"/>
          <a:ext cx="9878519" cy="554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14">
                  <a:extLst>
                    <a:ext uri="{9D8B030D-6E8A-4147-A177-3AD203B41FA5}">
                      <a16:colId xmlns:a16="http://schemas.microsoft.com/office/drawing/2014/main" val="1470861009"/>
                    </a:ext>
                  </a:extLst>
                </a:gridCol>
                <a:gridCol w="2101565">
                  <a:extLst>
                    <a:ext uri="{9D8B030D-6E8A-4147-A177-3AD203B41FA5}">
                      <a16:colId xmlns:a16="http://schemas.microsoft.com/office/drawing/2014/main" val="1560335222"/>
                    </a:ext>
                  </a:extLst>
                </a:gridCol>
                <a:gridCol w="6490740">
                  <a:extLst>
                    <a:ext uri="{9D8B030D-6E8A-4147-A177-3AD203B41FA5}">
                      <a16:colId xmlns:a16="http://schemas.microsoft.com/office/drawing/2014/main" val="1273579322"/>
                    </a:ext>
                  </a:extLst>
                </a:gridCol>
              </a:tblGrid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제작에 필요한 리소스를 수집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캐릭터 생성을 위한 리스트 작성 밑 좌표 지정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95007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캐릭터의 이동 동작과 공격 동작 피격 범위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캐릭터의 기본 좌우 운동 점프 공격을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무기 </a:t>
                      </a:r>
                      <a:r>
                        <a:rPr lang="ko-KR" altLang="en-US" sz="1200" dirty="0" err="1"/>
                        <a:t>장착시</a:t>
                      </a:r>
                      <a:r>
                        <a:rPr lang="ko-KR" altLang="en-US" sz="1200" dirty="0"/>
                        <a:t> 공격하는 피격 범위를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581108"/>
                  </a:ext>
                </a:extLst>
              </a:tr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기본 오브젝트와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피격 범위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적 기본 오브젝트 구현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종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주인공과의 충돌체크 후 동작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주인공에게 피격을 당했을 시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피격을 했을 시에 따른 결과를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313565"/>
                  </a:ext>
                </a:extLst>
              </a:tr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구현 및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시작페이지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일시정지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2.1~4</a:t>
                      </a:r>
                      <a:r>
                        <a:rPr lang="ko-KR" altLang="en-US" sz="1200" dirty="0"/>
                        <a:t>주차 부족한점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616263"/>
                  </a:ext>
                </a:extLst>
              </a:tr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다양한 무기 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보호막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 주차에 구현한 무기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종을 제외한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종의 다양한 방식의 무기를 제현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/>
                        <a:t>보호막구현 및 보호막 흡수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7315"/>
                  </a:ext>
                </a:extLst>
              </a:tr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몬스터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난이도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 err="1"/>
                        <a:t>보스몬스터</a:t>
                      </a:r>
                      <a:r>
                        <a:rPr lang="ko-KR" altLang="en-US" sz="1200" dirty="0"/>
                        <a:t>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난이도 구현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843150"/>
                  </a:ext>
                </a:extLst>
              </a:tr>
              <a:tr h="730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시작처리 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스테이지 선택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추가구현 및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게임의 시작과 종료를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스테이지 선택 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추가 구현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21786"/>
                  </a:ext>
                </a:extLst>
              </a:tr>
              <a:tr h="68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40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790084-3AA0-42D9-A696-17636AA370F3}"/>
              </a:ext>
            </a:extLst>
          </p:cNvPr>
          <p:cNvSpPr txBox="1"/>
          <p:nvPr/>
        </p:nvSpPr>
        <p:spPr>
          <a:xfrm>
            <a:off x="280445" y="33425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92885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756D4-44CE-4EFD-845C-1C89945784B8}"/>
              </a:ext>
            </a:extLst>
          </p:cNvPr>
          <p:cNvSpPr txBox="1"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472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63AE6-2EAB-46EA-8CC3-EA9224BBADA9}"/>
              </a:ext>
            </a:extLst>
          </p:cNvPr>
          <p:cNvSpPr txBox="1"/>
          <p:nvPr/>
        </p:nvSpPr>
        <p:spPr>
          <a:xfrm>
            <a:off x="280445" y="33425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자체 평가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7E7303-5406-4E13-8C42-06086D23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17568"/>
              </p:ext>
            </p:extLst>
          </p:nvPr>
        </p:nvGraphicFramePr>
        <p:xfrm>
          <a:off x="1370767" y="1113021"/>
          <a:ext cx="9450466" cy="4631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233">
                  <a:extLst>
                    <a:ext uri="{9D8B030D-6E8A-4147-A177-3AD203B41FA5}">
                      <a16:colId xmlns:a16="http://schemas.microsoft.com/office/drawing/2014/main" val="2301685464"/>
                    </a:ext>
                  </a:extLst>
                </a:gridCol>
                <a:gridCol w="4725233">
                  <a:extLst>
                    <a:ext uri="{9D8B030D-6E8A-4147-A177-3AD203B41FA5}">
                      <a16:colId xmlns:a16="http://schemas.microsoft.com/office/drawing/2014/main" val="1287014839"/>
                    </a:ext>
                  </a:extLst>
                </a:gridCol>
              </a:tblGrid>
              <a:tr h="71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69631"/>
                  </a:ext>
                </a:extLst>
              </a:tr>
              <a:tr h="7843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컨셉이 잘 표현 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704944"/>
                  </a:ext>
                </a:extLst>
              </a:tr>
              <a:tr h="7843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게임의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445736"/>
                  </a:ext>
                </a:extLst>
              </a:tr>
              <a:tr h="7843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게임실행의 흐름이 잘 표현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65056"/>
                  </a:ext>
                </a:extLst>
              </a:tr>
              <a:tr h="7843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9806"/>
                  </a:ext>
                </a:extLst>
              </a:tr>
              <a:tr h="7843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57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1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427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KM's PC</dc:creator>
  <cp:lastModifiedBy>KM's PC</cp:lastModifiedBy>
  <cp:revision>15</cp:revision>
  <dcterms:created xsi:type="dcterms:W3CDTF">2017-10-22T12:37:15Z</dcterms:created>
  <dcterms:modified xsi:type="dcterms:W3CDTF">2017-10-22T16:56:21Z</dcterms:modified>
</cp:coreProperties>
</file>