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B62B"/>
    <a:srgbClr val="00698D"/>
    <a:srgbClr val="007DA7"/>
    <a:srgbClr val="009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8"/>
    <p:restoredTop sz="94667"/>
  </p:normalViewPr>
  <p:slideViewPr>
    <p:cSldViewPr snapToGrid="0" snapToObjects="1">
      <p:cViewPr varScale="1">
        <p:scale>
          <a:sx n="95" d="100"/>
          <a:sy n="95" d="100"/>
        </p:scale>
        <p:origin x="18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AD681-A683-2847-9A69-5F87508729FB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37956-8569-0B4A-86AF-04221368A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93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37956-8569-0B4A-86AF-04221368AE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47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1442-96EB-9F46-BB99-285E4FCC5DAA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9EED3-4542-9146-9B81-767EDDCF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3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1442-96EB-9F46-BB99-285E4FCC5DAA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9EED3-4542-9146-9B81-767EDDCF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0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1442-96EB-9F46-BB99-285E4FCC5DAA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9EED3-4542-9146-9B81-767EDDCF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1442-96EB-9F46-BB99-285E4FCC5DAA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9EED3-4542-9146-9B81-767EDDCF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6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1442-96EB-9F46-BB99-285E4FCC5DAA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9EED3-4542-9146-9B81-767EDDCF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4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1442-96EB-9F46-BB99-285E4FCC5DAA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9EED3-4542-9146-9B81-767EDDCF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1442-96EB-9F46-BB99-285E4FCC5DAA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9EED3-4542-9146-9B81-767EDDCF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7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1442-96EB-9F46-BB99-285E4FCC5DAA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9EED3-4542-9146-9B81-767EDDCF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12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1442-96EB-9F46-BB99-285E4FCC5DAA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9EED3-4542-9146-9B81-767EDDCF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48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1442-96EB-9F46-BB99-285E4FCC5DAA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9EED3-4542-9146-9B81-767EDDCF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1442-96EB-9F46-BB99-285E4FCC5DAA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9EED3-4542-9146-9B81-767EDDCF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3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21442-96EB-9F46-BB99-285E4FCC5DAA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9EED3-4542-9146-9B81-767EDDCF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jpe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5708" y="4108990"/>
            <a:ext cx="1898628" cy="2088946"/>
          </a:xfrm>
          <a:prstGeom prst="roundRect">
            <a:avLst/>
          </a:prstGeom>
          <a:noFill/>
          <a:ln w="317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90329" y="3930602"/>
            <a:ext cx="2295994" cy="2455684"/>
          </a:xfrm>
          <a:prstGeom prst="roundRect">
            <a:avLst/>
          </a:prstGeom>
          <a:noFill/>
          <a:ln w="31750">
            <a:solidFill>
              <a:srgbClr val="0095C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748340" y="2843104"/>
            <a:ext cx="2821427" cy="3543182"/>
          </a:xfrm>
          <a:prstGeom prst="roundRect">
            <a:avLst/>
          </a:prstGeom>
          <a:noFill/>
          <a:ln w="31750">
            <a:solidFill>
              <a:srgbClr val="0095C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522" y="485823"/>
            <a:ext cx="3416300" cy="1930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601" y="621384"/>
            <a:ext cx="1291139" cy="106874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60874" y="3924324"/>
            <a:ext cx="13082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On-premise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0302" y="4757727"/>
            <a:ext cx="1429438" cy="646331"/>
          </a:xfrm>
          <a:prstGeom prst="rect">
            <a:avLst/>
          </a:prstGeom>
          <a:noFill/>
          <a:ln w="3492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Sensor </a:t>
            </a:r>
          </a:p>
          <a:p>
            <a:pPr algn="ctr"/>
            <a:r>
              <a:rPr lang="en-US" dirty="0" smtClean="0"/>
              <a:t>Simulator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84178" y="3701698"/>
            <a:ext cx="13082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Azure VM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219018" y="2564072"/>
            <a:ext cx="182186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 VM </a:t>
            </a:r>
          </a:p>
          <a:p>
            <a:pPr algn="ctr"/>
            <a:r>
              <a:rPr lang="en-US" dirty="0" smtClean="0"/>
              <a:t> </a:t>
            </a:r>
            <a:r>
              <a:rPr lang="en-US" dirty="0" err="1" smtClean="0"/>
              <a:t>IoT</a:t>
            </a:r>
            <a:r>
              <a:rPr lang="en-US" dirty="0" smtClean="0"/>
              <a:t> Edge Device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447" y="4851615"/>
            <a:ext cx="1989360" cy="45681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939041" y="5087608"/>
            <a:ext cx="2437436" cy="784830"/>
          </a:xfrm>
          <a:prstGeom prst="rect">
            <a:avLst/>
          </a:prstGeom>
          <a:noFill/>
          <a:ln w="34925">
            <a:solidFill>
              <a:srgbClr val="0095C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 </a:t>
            </a:r>
            <a:r>
              <a:rPr lang="en-US" dirty="0" err="1" smtClean="0"/>
              <a:t>IoT</a:t>
            </a:r>
            <a:r>
              <a:rPr lang="en-US" dirty="0" smtClean="0"/>
              <a:t> Edge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Runtime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537342" y="3448415"/>
            <a:ext cx="1258215" cy="938719"/>
          </a:xfrm>
          <a:prstGeom prst="rect">
            <a:avLst/>
          </a:prstGeom>
          <a:noFill/>
          <a:ln w="41275">
            <a:solidFill>
              <a:srgbClr val="00698D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sz="1900" dirty="0" smtClean="0"/>
              <a:t>Module</a:t>
            </a:r>
            <a:endParaRPr lang="en-US" sz="1900" dirty="0"/>
          </a:p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781680" y="3307502"/>
            <a:ext cx="77364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Docker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4396599" y="1224523"/>
            <a:ext cx="953616" cy="830997"/>
          </a:xfrm>
          <a:prstGeom prst="rect">
            <a:avLst/>
          </a:prstGeom>
          <a:noFill/>
          <a:ln w="34925">
            <a:solidFill>
              <a:srgbClr val="00698D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Module</a:t>
            </a:r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4502760" y="1086023"/>
            <a:ext cx="74129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Docker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472553" y="1638801"/>
            <a:ext cx="1701106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Azure Container Registry</a:t>
            </a:r>
            <a:endParaRPr lang="en-US" sz="15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8363335" y="4231948"/>
            <a:ext cx="0" cy="85566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7863806" y="4231949"/>
            <a:ext cx="0" cy="8556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754445" y="698573"/>
            <a:ext cx="1898628" cy="2088946"/>
          </a:xfrm>
          <a:prstGeom prst="roundRect">
            <a:avLst/>
          </a:prstGeom>
          <a:noFill/>
          <a:ln w="317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995026" y="1493849"/>
            <a:ext cx="1362879" cy="830997"/>
          </a:xfrm>
          <a:prstGeom prst="rect">
            <a:avLst/>
          </a:prstGeom>
          <a:noFill/>
          <a:ln w="34925">
            <a:solidFill>
              <a:srgbClr val="00698D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Module Code</a:t>
            </a:r>
            <a:endParaRPr lang="en-US" sz="1600" dirty="0"/>
          </a:p>
          <a:p>
            <a:pPr algn="ctr"/>
            <a:endParaRPr lang="en-US" sz="16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6" y="1057077"/>
            <a:ext cx="663114" cy="59541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080" y="1017620"/>
            <a:ext cx="761807" cy="674327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 flipV="1">
            <a:off x="2504750" y="1743046"/>
            <a:ext cx="1847949" cy="3355"/>
          </a:xfrm>
          <a:prstGeom prst="straightConnector1">
            <a:avLst/>
          </a:prstGeom>
          <a:ln w="50800">
            <a:solidFill>
              <a:schemeClr val="accent1">
                <a:lumMod val="75000"/>
                <a:alpha val="46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076485" y="5082376"/>
            <a:ext cx="1170962" cy="0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187019" y="4731030"/>
            <a:ext cx="882807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Publish</a:t>
            </a:r>
            <a:endParaRPr lang="en-US" sz="15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364712" y="4696498"/>
            <a:ext cx="1018080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Subscribe</a:t>
            </a:r>
            <a:endParaRPr lang="en-US" sz="1500" b="1" dirty="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211" y="516096"/>
            <a:ext cx="3416300" cy="1930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690" y="978419"/>
            <a:ext cx="1320836" cy="133860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818013" y="1966997"/>
            <a:ext cx="1454877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Azure </a:t>
            </a:r>
            <a:r>
              <a:rPr lang="en-US" sz="1500" dirty="0" err="1" smtClean="0"/>
              <a:t>IoT</a:t>
            </a:r>
            <a:r>
              <a:rPr lang="en-US" sz="1500" dirty="0" smtClean="0"/>
              <a:t> Hub</a:t>
            </a:r>
            <a:endParaRPr lang="en-US" sz="1500" dirty="0"/>
          </a:p>
        </p:txBody>
      </p:sp>
      <p:cxnSp>
        <p:nvCxnSpPr>
          <p:cNvPr id="89" name="Elbow Connector 88"/>
          <p:cNvCxnSpPr/>
          <p:nvPr/>
        </p:nvCxnSpPr>
        <p:spPr>
          <a:xfrm>
            <a:off x="4853802" y="2126961"/>
            <a:ext cx="2544103" cy="1591591"/>
          </a:xfrm>
          <a:prstGeom prst="bentConnector3">
            <a:avLst>
              <a:gd name="adj1" fmla="val -205"/>
            </a:avLst>
          </a:prstGeom>
          <a:ln w="50800">
            <a:solidFill>
              <a:schemeClr val="accent1">
                <a:lumMod val="75000"/>
                <a:alpha val="46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flipV="1">
            <a:off x="5265489" y="4145433"/>
            <a:ext cx="2166096" cy="93415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676190" y="3338279"/>
            <a:ext cx="75005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smtClean="0"/>
              <a:t>Deploy</a:t>
            </a:r>
            <a:endParaRPr lang="en-US" sz="14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2724393" y="1383983"/>
            <a:ext cx="75005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Push</a:t>
            </a:r>
            <a:endParaRPr lang="en-US" sz="1400" b="1" dirty="0"/>
          </a:p>
        </p:txBody>
      </p:sp>
      <p:cxnSp>
        <p:nvCxnSpPr>
          <p:cNvPr id="104" name="Elbow Connector 103"/>
          <p:cNvCxnSpPr/>
          <p:nvPr/>
        </p:nvCxnSpPr>
        <p:spPr>
          <a:xfrm rot="5400000" flipH="1" flipV="1">
            <a:off x="8253121" y="3755830"/>
            <a:ext cx="3062348" cy="689079"/>
          </a:xfrm>
          <a:prstGeom prst="bentConnector3">
            <a:avLst>
              <a:gd name="adj1" fmla="val 708"/>
            </a:avLst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Picture 1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181" y="5933541"/>
            <a:ext cx="1273634" cy="688706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740" y="5933541"/>
            <a:ext cx="1234558" cy="667576"/>
          </a:xfrm>
          <a:prstGeom prst="rect">
            <a:avLst/>
          </a:prstGeom>
        </p:spPr>
      </p:pic>
      <p:cxnSp>
        <p:nvCxnSpPr>
          <p:cNvPr id="115" name="Straight Arrow Connector 114"/>
          <p:cNvCxnSpPr/>
          <p:nvPr/>
        </p:nvCxnSpPr>
        <p:spPr>
          <a:xfrm>
            <a:off x="5360801" y="6218416"/>
            <a:ext cx="1380827" cy="0"/>
          </a:xfrm>
          <a:prstGeom prst="straightConnector1">
            <a:avLst/>
          </a:prstGeom>
          <a:ln w="63500">
            <a:solidFill>
              <a:srgbClr val="74B62B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5536970" y="5508472"/>
            <a:ext cx="101808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VNet</a:t>
            </a:r>
            <a:r>
              <a:rPr lang="en-US" b="1" dirty="0" smtClean="0"/>
              <a:t> Perring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43297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34</Words>
  <Application>Microsoft Macintosh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 - Kim Yuri</dc:creator>
  <cp:lastModifiedBy>Student - Kim Yuri</cp:lastModifiedBy>
  <cp:revision>8</cp:revision>
  <dcterms:created xsi:type="dcterms:W3CDTF">2020-10-14T21:21:54Z</dcterms:created>
  <dcterms:modified xsi:type="dcterms:W3CDTF">2020-10-14T22:34:53Z</dcterms:modified>
</cp:coreProperties>
</file>