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6" r:id="rId7"/>
    <p:sldId id="258" r:id="rId8"/>
    <p:sldId id="25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0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8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9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7213-20DA-445D-A0C4-9F409A0D4D62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Mycat</a:t>
            </a:r>
            <a:r>
              <a:rPr lang="en-US" altLang="zh-CN" dirty="0" smtClean="0"/>
              <a:t> Big Memory</a:t>
            </a:r>
            <a:r>
              <a:rPr lang="zh-CN" altLang="en-US" dirty="0" smtClean="0"/>
              <a:t>开源项目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92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47664" y="2060848"/>
            <a:ext cx="4496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MycatBufer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beginOp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commitOp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public void </a:t>
            </a:r>
            <a:r>
              <a:rPr lang="en-US" altLang="zh-CN" dirty="0" err="1" smtClean="0"/>
              <a:t>setByte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offset,byte</a:t>
            </a:r>
            <a:r>
              <a:rPr lang="en-US" altLang="zh-CN" dirty="0" smtClean="0"/>
              <a:t> value)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byte </a:t>
            </a:r>
            <a:r>
              <a:rPr lang="en-US" altLang="zh-CN" dirty="0" err="1" smtClean="0"/>
              <a:t>getByte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offset)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copyTo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ByteBuffer</a:t>
            </a:r>
            <a:r>
              <a:rPr lang="en-US" altLang="zh-CN" dirty="0"/>
              <a:t> </a:t>
            </a:r>
            <a:r>
              <a:rPr lang="en-US" altLang="zh-CN" dirty="0" smtClean="0"/>
              <a:t> ….)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 </a:t>
            </a:r>
            <a:r>
              <a:rPr lang="en-US" altLang="zh-CN" dirty="0" err="1" smtClean="0"/>
              <a:t>viod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recyleUnused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364088" y="4077072"/>
            <a:ext cx="23042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接口定义</a:t>
            </a:r>
            <a:r>
              <a:rPr lang="zh-CN" altLang="en-US" dirty="0"/>
              <a:t>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7624" y="1870192"/>
            <a:ext cx="5644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MycatMovableBufer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MycatBuffer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beginOp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commitOp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19" y="3624518"/>
            <a:ext cx="6680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内存可以被管理器移动，首次访问（一个</a:t>
            </a:r>
            <a:r>
              <a:rPr lang="en-US" altLang="zh-CN" dirty="0" smtClean="0"/>
              <a:t>begin &amp; commit</a:t>
            </a:r>
            <a:r>
              <a:rPr lang="zh-CN" altLang="en-US" dirty="0" smtClean="0"/>
              <a:t>操作之后）之前，用户需要先要调用</a:t>
            </a:r>
            <a:r>
              <a:rPr lang="en-US" altLang="zh-CN" dirty="0" err="1" smtClean="0"/>
              <a:t>beginOp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，即完整用法如下</a:t>
            </a:r>
            <a:endParaRPr lang="en-US" altLang="zh-CN" dirty="0" smtClean="0"/>
          </a:p>
          <a:p>
            <a:r>
              <a:rPr lang="en-US" altLang="zh-CN" dirty="0" err="1" smtClean="0"/>
              <a:t>Buf.beginOp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Read or write</a:t>
            </a:r>
          </a:p>
          <a:p>
            <a:r>
              <a:rPr lang="en-US" altLang="zh-CN" dirty="0" err="1" smtClean="0"/>
              <a:t>Buf.commitOp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2178" y="5428505"/>
            <a:ext cx="770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实现参考：服务端收到</a:t>
            </a:r>
            <a:r>
              <a:rPr lang="en-US" altLang="zh-CN" dirty="0" err="1" smtClean="0"/>
              <a:t>beginOp</a:t>
            </a:r>
            <a:r>
              <a:rPr lang="zh-CN" altLang="en-US" dirty="0" smtClean="0"/>
              <a:t>的时候，需要标记此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不可被碎片整理线程搬动。。完成</a:t>
            </a:r>
            <a:r>
              <a:rPr lang="en-US" altLang="zh-CN" dirty="0" err="1" smtClean="0"/>
              <a:t>commitOp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以后，则可以被搬动，如果正在搬动中，下次客户端调用</a:t>
            </a:r>
            <a:r>
              <a:rPr lang="en-US" altLang="zh-CN" dirty="0" err="1" smtClean="0"/>
              <a:t>beginOp</a:t>
            </a:r>
            <a:r>
              <a:rPr lang="zh-CN" altLang="en-US" dirty="0" smtClean="0"/>
              <a:t>会阻塞一段时间，等待搬动结束才操作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1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接口定义三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417638"/>
            <a:ext cx="7551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MycatSwapBufer</a:t>
            </a:r>
            <a:r>
              <a:rPr lang="en-US" altLang="zh-CN" dirty="0" smtClean="0"/>
              <a:t> extends </a:t>
            </a:r>
            <a:r>
              <a:rPr lang="en-US" altLang="zh-CN" dirty="0" err="1"/>
              <a:t>MycatBuffer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swapIn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swapOut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public </a:t>
            </a:r>
            <a:r>
              <a:rPr lang="en-US" altLang="zh-CN" dirty="0"/>
              <a:t>void </a:t>
            </a:r>
            <a:r>
              <a:rPr lang="en-US" altLang="zh-CN" dirty="0" err="1"/>
              <a:t>swapIn</a:t>
            </a:r>
            <a:r>
              <a:rPr lang="en-US" altLang="zh-CN" dirty="0"/>
              <a:t>(Callback notify);</a:t>
            </a:r>
          </a:p>
          <a:p>
            <a:r>
              <a:rPr lang="en-US" altLang="zh-CN" dirty="0"/>
              <a:t>          public void </a:t>
            </a:r>
            <a:r>
              <a:rPr lang="en-US" altLang="zh-CN" dirty="0" err="1"/>
              <a:t>swapOut</a:t>
            </a:r>
            <a:r>
              <a:rPr lang="en-US" altLang="zh-CN" dirty="0"/>
              <a:t>(</a:t>
            </a:r>
            <a:r>
              <a:rPr lang="en-US" altLang="zh-CN" dirty="0" err="1"/>
              <a:t>CallBack</a:t>
            </a:r>
            <a:r>
              <a:rPr lang="en-US" altLang="zh-CN" dirty="0"/>
              <a:t> notify);</a:t>
            </a:r>
            <a:endParaRPr lang="en-US" altLang="zh-CN" dirty="0" smtClean="0"/>
          </a:p>
          <a:p>
            <a:r>
              <a:rPr lang="en-US" altLang="zh-CN" dirty="0" smtClean="0"/>
              <a:t>                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19" y="3624518"/>
            <a:ext cx="82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内存可以被管理器移动，可以被交换到磁盘里，</a:t>
            </a:r>
            <a:r>
              <a:rPr lang="en-US" altLang="zh-CN" dirty="0"/>
              <a:t> </a:t>
            </a:r>
            <a:r>
              <a:rPr lang="en-US" altLang="zh-CN" dirty="0" err="1" smtClean="0"/>
              <a:t>swapIn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swapOut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CallBack</a:t>
            </a:r>
            <a:r>
              <a:rPr lang="zh-CN" altLang="en-US" dirty="0" smtClean="0"/>
              <a:t>）类似</a:t>
            </a:r>
            <a:r>
              <a:rPr lang="en-US" altLang="zh-CN" dirty="0" err="1" smtClean="0"/>
              <a:t>beginOp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commitOp</a:t>
            </a:r>
            <a:r>
              <a:rPr lang="zh-CN" altLang="en-US" dirty="0" smtClean="0"/>
              <a:t>操作，但多了内存加载与钝化的逻辑，客户端如果不想阻塞，则可以显示的调用</a:t>
            </a:r>
            <a:r>
              <a:rPr lang="en-US" altLang="zh-CN" dirty="0" err="1"/>
              <a:t>swapIn</a:t>
            </a:r>
            <a:r>
              <a:rPr lang="en-US" altLang="zh-CN" dirty="0"/>
              <a:t>(Callback notify);</a:t>
            </a:r>
          </a:p>
          <a:p>
            <a:r>
              <a:rPr lang="zh-CN" altLang="en-US" dirty="0" smtClean="0"/>
              <a:t>当服务端完成后，回调客户端，客户端后面可以发起正常操作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9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接口定义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184482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MycatBigMemory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public static </a:t>
            </a:r>
            <a:r>
              <a:rPr lang="en-US" altLang="zh-CN" dirty="0" err="1" smtClean="0"/>
              <a:t>MycatBigMemory</a:t>
            </a:r>
            <a:r>
              <a:rPr lang="en-US" altLang="zh-CN" dirty="0" smtClean="0"/>
              <a:t> INSTANCE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Public </a:t>
            </a:r>
            <a:r>
              <a:rPr lang="en-US" altLang="zh-CN" dirty="0" err="1"/>
              <a:t>MycatBuffer</a:t>
            </a:r>
            <a:r>
              <a:rPr lang="en-US" altLang="zh-CN" dirty="0"/>
              <a:t> </a:t>
            </a:r>
            <a:r>
              <a:rPr lang="en-US" altLang="zh-CN" dirty="0" smtClean="0"/>
              <a:t> allocate(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allocateFlag,int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memorySIze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Public void recycle(</a:t>
            </a:r>
            <a:r>
              <a:rPr lang="en-US" altLang="zh-CN" dirty="0" err="1"/>
              <a:t>MycatBuffer</a:t>
            </a:r>
            <a:r>
              <a:rPr lang="en-US" altLang="zh-CN" dirty="0"/>
              <a:t> 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400" y="4437112"/>
            <a:ext cx="81312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allocateFlag</a:t>
            </a:r>
            <a:r>
              <a:rPr lang="zh-CN" altLang="en-US" dirty="0" smtClean="0"/>
              <a:t>采用位运算来确定客户端想要的内存模型，参考</a:t>
            </a:r>
            <a:r>
              <a:rPr lang="en-US" altLang="zh-CN" dirty="0" err="1" smtClean="0"/>
              <a:t>NIO.selectKey</a:t>
            </a:r>
            <a:r>
              <a:rPr lang="zh-CN" altLang="en-US" dirty="0" smtClean="0"/>
              <a:t>的做法</a:t>
            </a:r>
            <a:endParaRPr lang="en-US" altLang="zh-CN" dirty="0" smtClean="0"/>
          </a:p>
          <a:p>
            <a:r>
              <a:rPr lang="zh-CN" altLang="en-US" dirty="0" smtClean="0"/>
              <a:t>返回的可以是</a:t>
            </a:r>
            <a:endParaRPr lang="en-US" altLang="zh-CN" dirty="0" smtClean="0"/>
          </a:p>
          <a:p>
            <a:r>
              <a:rPr lang="en-US" altLang="zh-CN" dirty="0" err="1" smtClean="0"/>
              <a:t>MycatBufer</a:t>
            </a:r>
            <a:endParaRPr lang="en-US" altLang="zh-CN" dirty="0" smtClean="0"/>
          </a:p>
          <a:p>
            <a:r>
              <a:rPr lang="en-US" altLang="zh-CN" dirty="0" err="1" smtClean="0"/>
              <a:t>MycatMovableBufer</a:t>
            </a:r>
            <a:endParaRPr lang="en-US" altLang="zh-CN" dirty="0" smtClean="0"/>
          </a:p>
          <a:p>
            <a:r>
              <a:rPr lang="en-US" altLang="zh-CN" dirty="0" err="1" smtClean="0"/>
              <a:t>MycatSwapableBuffer</a:t>
            </a:r>
            <a:endParaRPr lang="en-US" altLang="zh-CN" dirty="0" smtClean="0"/>
          </a:p>
          <a:p>
            <a:r>
              <a:rPr lang="en-US" altLang="zh-CN" dirty="0" smtClean="0"/>
              <a:t>……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2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缓存结构说明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3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21665"/>
            <a:ext cx="6617742" cy="565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766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缓存的基本流程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448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8699" y="1417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缓存的具体实现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5419" y="1605146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使用直接内存实现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8699" y="2204864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使用内存文件映射实现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2923655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策略信息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4883" y="3392392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直接内存策略实现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49648" y="3669391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文件</a:t>
            </a:r>
            <a:r>
              <a:rPr lang="zh-CN" altLang="en-US" sz="1200" dirty="0" smtClean="0"/>
              <a:t>内存映射策略实现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6791" y="4145080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策略接口</a:t>
            </a:r>
            <a:endParaRPr lang="en-US" altLang="zh-CN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31568" y="3946390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策略决策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0913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336</Words>
  <Application>Microsoft Office PowerPoint</Application>
  <PresentationFormat>全屏显示(4:3)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主题​​</vt:lpstr>
      <vt:lpstr>Mycat Big Memory开源项目</vt:lpstr>
      <vt:lpstr>接口定义</vt:lpstr>
      <vt:lpstr>接口定义二</vt:lpstr>
      <vt:lpstr>接口定义三</vt:lpstr>
      <vt:lpstr>接口定义4</vt:lpstr>
      <vt:lpstr>Mycat缓存结构说明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说明</dc:title>
  <dc:creator>liujun</dc:creator>
  <cp:lastModifiedBy>-</cp:lastModifiedBy>
  <cp:revision>31</cp:revision>
  <dcterms:created xsi:type="dcterms:W3CDTF">2016-12-21T02:08:55Z</dcterms:created>
  <dcterms:modified xsi:type="dcterms:W3CDTF">2016-12-21T03:06:50Z</dcterms:modified>
</cp:coreProperties>
</file>