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0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8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8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6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3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9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2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7213-20DA-445D-A0C4-9F409A0D4D62}" type="datetimeFigureOut">
              <a:rPr lang="zh-CN" altLang="en-US" smtClean="0"/>
              <a:t>2016-12-21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CA62-E06D-4741-893D-2DC60F170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2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Mycat</a:t>
            </a:r>
            <a:r>
              <a:rPr lang="zh-CN" altLang="en-US" dirty="0" smtClean="0"/>
              <a:t>缓存结构说明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33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21665"/>
            <a:ext cx="6617742" cy="565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4766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缓存的基本流程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4480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8699" y="14179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缓存的具体实现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15419" y="1605146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使用直接内存实现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38699" y="2204864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使用内存文件映射实现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2923655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策略信息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4883" y="3392392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直接内存策略实现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49648" y="3669391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文件</a:t>
            </a:r>
            <a:r>
              <a:rPr lang="zh-CN" altLang="en-US" sz="1200" dirty="0" smtClean="0"/>
              <a:t>内存映射策略实现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6791" y="4145080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策略接口</a:t>
            </a:r>
            <a:endParaRPr lang="en-US" altLang="zh-CN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31568" y="3946390"/>
            <a:ext cx="30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策略决策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60913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Mycat缓存结构说明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说明</dc:title>
  <dc:creator>liujun</dc:creator>
  <cp:lastModifiedBy>liujun</cp:lastModifiedBy>
  <cp:revision>28</cp:revision>
  <dcterms:created xsi:type="dcterms:W3CDTF">2016-12-21T02:08:55Z</dcterms:created>
  <dcterms:modified xsi:type="dcterms:W3CDTF">2016-12-21T02:28:12Z</dcterms:modified>
</cp:coreProperties>
</file>