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01" r:id="rId2"/>
    <p:sldId id="262" r:id="rId3"/>
    <p:sldId id="307" r:id="rId4"/>
    <p:sldId id="315" r:id="rId5"/>
    <p:sldId id="314" r:id="rId6"/>
    <p:sldId id="310" r:id="rId7"/>
    <p:sldId id="316" r:id="rId8"/>
    <p:sldId id="302" r:id="rId9"/>
    <p:sldId id="308" r:id="rId10"/>
    <p:sldId id="306" r:id="rId11"/>
    <p:sldId id="311" r:id="rId12"/>
    <p:sldId id="312" r:id="rId13"/>
    <p:sldId id="321" r:id="rId14"/>
    <p:sldId id="320" r:id="rId15"/>
    <p:sldId id="319" r:id="rId16"/>
    <p:sldId id="296" r:id="rId17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715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43F"/>
    <a:srgbClr val="D7343F"/>
    <a:srgbClr val="485766"/>
    <a:srgbClr val="F3DE5A"/>
    <a:srgbClr val="F1D73B"/>
    <a:srgbClr val="7B3349"/>
    <a:srgbClr val="BFC0C0"/>
    <a:srgbClr val="5D5145"/>
    <a:srgbClr val="080A09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-542" y="-91"/>
      </p:cViewPr>
      <p:guideLst>
        <p:guide orient="horz" pos="1207"/>
        <p:guide pos="7151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57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48576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D6343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485766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43%</a:t>
                    </a:r>
                    <a:endParaRPr lang="en-US" altLang="zh-HK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25%</a:t>
                    </a:r>
                    <a:endParaRPr lang="en-US" altLang="zh-HK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35%</a:t>
                    </a:r>
                    <a:endParaRPr lang="en-US" altLang="zh-HK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altLang="zh-HK" smtClean="0"/>
                      <a:t>45%</a:t>
                    </a:r>
                    <a:endParaRPr lang="en-US" altLang="zh-HK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4857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TEXT A</c:v>
                </c:pt>
                <c:pt idx="1">
                  <c:v>TEXT B</c:v>
                </c:pt>
                <c:pt idx="2">
                  <c:v>TEXT C</c:v>
                </c:pt>
                <c:pt idx="3">
                  <c:v>TEXT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6"/>
        <c:overlap val="-100"/>
        <c:axId val="45002240"/>
        <c:axId val="43395904"/>
      </c:barChart>
      <c:catAx>
        <c:axId val="450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rgbClr val="485766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395904"/>
        <c:crosses val="autoZero"/>
        <c:auto val="1"/>
        <c:lblAlgn val="ctr"/>
        <c:lblOffset val="100"/>
        <c:noMultiLvlLbl val="0"/>
      </c:catAx>
      <c:valAx>
        <c:axId val="43395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00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D6343F"/>
            </a:solidFill>
            <a:ln>
              <a:noFill/>
            </a:ln>
          </c:spPr>
          <c:dPt>
            <c:idx val="0"/>
            <c:bubble3D val="0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7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TEXT A</c:v>
                </c:pt>
                <c:pt idx="1">
                  <c:v>TEXT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3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576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3"/>
            <c:spPr>
              <a:solidFill>
                <a:srgbClr val="D6343F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9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产品一</c:v>
                </c:pt>
              </c:strCache>
            </c:strRef>
          </c:tx>
          <c:spPr>
            <a:solidFill>
              <a:srgbClr val="D6343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</c:v>
                </c:pt>
                <c:pt idx="1">
                  <c:v>67</c:v>
                </c:pt>
                <c:pt idx="2">
                  <c:v>84</c:v>
                </c:pt>
                <c:pt idx="3">
                  <c:v>61</c:v>
                </c:pt>
                <c:pt idx="4">
                  <c:v>59</c:v>
                </c:pt>
                <c:pt idx="5">
                  <c:v>89</c:v>
                </c:pt>
                <c:pt idx="6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产品二</c:v>
                </c:pt>
              </c:strCache>
            </c:strRef>
          </c:tx>
          <c:spPr>
            <a:solidFill>
              <a:schemeClr val="bg1">
                <a:alpha val="63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</c:v>
                </c:pt>
                <c:pt idx="1">
                  <c:v>48</c:v>
                </c:pt>
                <c:pt idx="2">
                  <c:v>55</c:v>
                </c:pt>
                <c:pt idx="3">
                  <c:v>77</c:v>
                </c:pt>
                <c:pt idx="4">
                  <c:v>63</c:v>
                </c:pt>
                <c:pt idx="5">
                  <c:v>68</c:v>
                </c:pt>
                <c:pt idx="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11296"/>
        <c:axId val="43432704"/>
      </c:area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总计</c:v>
                </c:pt>
              </c:strCache>
            </c:strRef>
          </c:tx>
          <c:spPr>
            <a:ln w="57150" cap="rnd">
              <a:solidFill>
                <a:srgbClr val="D6343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rgbClr val="D6343F"/>
              </a:solidFill>
              <a:ln w="76200">
                <a:solidFill>
                  <a:srgbClr val="D6343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marker>
          <c:cat>
            <c:strRef>
              <c:f>Sheet1!$A$2:$A$8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118</c:v>
                </c:pt>
                <c:pt idx="1">
                  <c:v>115</c:v>
                </c:pt>
                <c:pt idx="2">
                  <c:v>139</c:v>
                </c:pt>
                <c:pt idx="3">
                  <c:v>138</c:v>
                </c:pt>
                <c:pt idx="4">
                  <c:v>122</c:v>
                </c:pt>
                <c:pt idx="5">
                  <c:v>157</c:v>
                </c:pt>
                <c:pt idx="6">
                  <c:v>180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711296"/>
        <c:axId val="43432704"/>
      </c:lineChart>
      <c:catAx>
        <c:axId val="54711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432704"/>
        <c:crosses val="autoZero"/>
        <c:auto val="1"/>
        <c:lblAlgn val="ctr"/>
        <c:lblOffset val="100"/>
        <c:noMultiLvlLbl val="0"/>
      </c:catAx>
      <c:valAx>
        <c:axId val="43432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112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729B-9D3E-4E69-A4E1-356C750C196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7619-DBBE-4EF5-8E3C-32126B56E9D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47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616916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293313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88649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610240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546878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53666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08059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970373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653803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69318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950036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  <a:t>4/4/2017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08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93257" y="2073376"/>
            <a:ext cx="7611836" cy="2090057"/>
            <a:chOff x="2293257" y="2073376"/>
            <a:chExt cx="7611836" cy="2090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4"/>
            <p:cNvGrpSpPr/>
            <p:nvPr/>
          </p:nvGrpSpPr>
          <p:grpSpPr>
            <a:xfrm>
              <a:off x="2293257" y="2073376"/>
              <a:ext cx="7605486" cy="2090057"/>
              <a:chOff x="2293257" y="2073376"/>
              <a:chExt cx="7605486" cy="20900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93257" y="2073376"/>
                <a:ext cx="7605486" cy="2090057"/>
              </a:xfrm>
              <a:prstGeom prst="rect">
                <a:avLst/>
              </a:prstGeom>
              <a:solidFill>
                <a:schemeClr val="tx1">
                  <a:alpha val="58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高端作业</a:t>
                </a:r>
                <a:r>
                  <a:rPr lang="en-US" altLang="zh-CN" sz="8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-5</a:t>
                </a:r>
                <a:endParaRPr lang="zh-HK" altLang="en-US" sz="80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93257" y="2073376"/>
                <a:ext cx="297769" cy="2090057"/>
              </a:xfrm>
              <a:prstGeom prst="rect">
                <a:avLst/>
              </a:prstGeom>
              <a:solidFill>
                <a:srgbClr val="D7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9607324" y="2073376"/>
              <a:ext cx="297769" cy="2090057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10050" y="4261404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b="1" dirty="0" smtClean="0">
                <a:solidFill>
                  <a:schemeClr val="bg1"/>
                </a:solidFill>
              </a:rPr>
              <a:t>KK</a:t>
            </a:r>
            <a:endParaRPr lang="zh-HK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58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6094520" y="-9462"/>
            <a:ext cx="6096000" cy="6867462"/>
            <a:chOff x="6067626" y="-9462"/>
            <a:chExt cx="6096000" cy="6867462"/>
          </a:xfrm>
        </p:grpSpPr>
        <p:sp>
          <p:nvSpPr>
            <p:cNvPr id="2" name="矩形 1"/>
            <p:cNvSpPr/>
            <p:nvPr/>
          </p:nvSpPr>
          <p:spPr>
            <a:xfrm>
              <a:off x="6067626" y="-9462"/>
              <a:ext cx="6096000" cy="6867462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aphicFrame>
          <p:nvGraphicFramePr>
            <p:cNvPr id="12" name="图表 11"/>
            <p:cNvGraphicFramePr/>
            <p:nvPr>
              <p:extLst>
                <p:ext uri="{D42A27DB-BD31-4B8C-83A1-F6EECF244321}">
                  <p14:modId xmlns:p14="http://schemas.microsoft.com/office/powerpoint/2010/main" val="1621426606"/>
                </p:ext>
              </p:extLst>
            </p:nvPr>
          </p:nvGraphicFramePr>
          <p:xfrm>
            <a:off x="6105503" y="1295354"/>
            <a:ext cx="6020247" cy="42672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38" name="文本框 37"/>
          <p:cNvSpPr txBox="1"/>
          <p:nvPr/>
        </p:nvSpPr>
        <p:spPr>
          <a:xfrm>
            <a:off x="8383211" y="5696404"/>
            <a:ext cx="151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562999" y="194530"/>
            <a:ext cx="3176281" cy="986484"/>
            <a:chOff x="267877" y="174039"/>
            <a:chExt cx="3176281" cy="986484"/>
          </a:xfrm>
        </p:grpSpPr>
        <p:sp>
          <p:nvSpPr>
            <p:cNvPr id="17" name="文本框 16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86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74729" y="260350"/>
              <a:ext cx="201202" cy="83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6343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9096" y="1236873"/>
            <a:ext cx="4710953" cy="4384255"/>
            <a:chOff x="473944" y="980959"/>
            <a:chExt cx="4710953" cy="4384255"/>
          </a:xfrm>
        </p:grpSpPr>
        <p:sp>
          <p:nvSpPr>
            <p:cNvPr id="3" name="矩形 2"/>
            <p:cNvSpPr/>
            <p:nvPr/>
          </p:nvSpPr>
          <p:spPr>
            <a:xfrm>
              <a:off x="473944" y="980959"/>
              <a:ext cx="47109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foolishness; it was the epoch of belief, it was the epoch of incredulity; it was the season of light, it was the season of </a:t>
              </a:r>
              <a:r>
                <a:rPr lang="en-US" altLang="zh-HK" sz="16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darkness</a:t>
              </a:r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en-US" sz="16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3944" y="4041775"/>
              <a:ext cx="471095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foolishness; it was the epoch of belief, it was the epoch of incredulity; it was the season of light, it was the season of </a:t>
              </a:r>
              <a:r>
                <a:rPr lang="en-US" altLang="zh-HK" sz="16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darkness</a:t>
              </a:r>
              <a:r>
                <a:rPr lang="en-US" altLang="zh-HK" sz="16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HK" altLang="en-US" sz="16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8847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等腰三角形 5"/>
          <p:cNvSpPr/>
          <p:nvPr/>
        </p:nvSpPr>
        <p:spPr>
          <a:xfrm flipV="1">
            <a:off x="0" y="0"/>
            <a:ext cx="12192000" cy="3467100"/>
          </a:xfrm>
          <a:prstGeom prst="triangle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47975" y="3701042"/>
            <a:ext cx="6496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6600" b="1" spc="3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THREE</a:t>
            </a:r>
            <a:endParaRPr lang="zh-HK" altLang="en-US" sz="6600" b="1" spc="3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47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0" y="-9462"/>
            <a:ext cx="6096000" cy="6867462"/>
          </a:xfrm>
          <a:prstGeom prst="rect">
            <a:avLst/>
          </a:prstGeom>
          <a:solidFill>
            <a:srgbClr val="D6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0" y="-9462"/>
            <a:ext cx="6096000" cy="6867462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椭圆 2"/>
            <p:cNvSpPr/>
            <p:nvPr/>
          </p:nvSpPr>
          <p:spPr>
            <a:xfrm>
              <a:off x="4724400" y="2057400"/>
              <a:ext cx="2743200" cy="27432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4876800" y="2209800"/>
              <a:ext cx="2438400" cy="2438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495425" y="3834039"/>
            <a:ext cx="2800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074403" y="1946743"/>
            <a:ext cx="1642395" cy="1654750"/>
            <a:chOff x="939" y="299"/>
            <a:chExt cx="3589" cy="3616"/>
          </a:xfrm>
          <a:solidFill>
            <a:schemeClr val="bg1"/>
          </a:solidFill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939" y="1787"/>
              <a:ext cx="2299" cy="2128"/>
            </a:xfrm>
            <a:custGeom>
              <a:avLst/>
              <a:gdLst>
                <a:gd name="T0" fmla="*/ 249 w 972"/>
                <a:gd name="T1" fmla="*/ 898 h 899"/>
                <a:gd name="T2" fmla="*/ 182 w 972"/>
                <a:gd name="T3" fmla="*/ 869 h 899"/>
                <a:gd name="T4" fmla="*/ 34 w 972"/>
                <a:gd name="T5" fmla="*/ 696 h 899"/>
                <a:gd name="T6" fmla="*/ 45 w 972"/>
                <a:gd name="T7" fmla="*/ 560 h 899"/>
                <a:gd name="T8" fmla="*/ 443 w 972"/>
                <a:gd name="T9" fmla="*/ 221 h 899"/>
                <a:gd name="T10" fmla="*/ 544 w 972"/>
                <a:gd name="T11" fmla="*/ 188 h 899"/>
                <a:gd name="T12" fmla="*/ 591 w 972"/>
                <a:gd name="T13" fmla="*/ 169 h 899"/>
                <a:gd name="T14" fmla="*/ 630 w 972"/>
                <a:gd name="T15" fmla="*/ 135 h 899"/>
                <a:gd name="T16" fmla="*/ 639 w 972"/>
                <a:gd name="T17" fmla="*/ 115 h 899"/>
                <a:gd name="T18" fmla="*/ 640 w 972"/>
                <a:gd name="T19" fmla="*/ 73 h 899"/>
                <a:gd name="T20" fmla="*/ 733 w 972"/>
                <a:gd name="T21" fmla="*/ 11 h 899"/>
                <a:gd name="T22" fmla="*/ 800 w 972"/>
                <a:gd name="T23" fmla="*/ 49 h 899"/>
                <a:gd name="T24" fmla="*/ 944 w 972"/>
                <a:gd name="T25" fmla="*/ 220 h 899"/>
                <a:gd name="T26" fmla="*/ 957 w 972"/>
                <a:gd name="T27" fmla="*/ 324 h 899"/>
                <a:gd name="T28" fmla="*/ 889 w 972"/>
                <a:gd name="T29" fmla="*/ 357 h 899"/>
                <a:gd name="T30" fmla="*/ 846 w 972"/>
                <a:gd name="T31" fmla="*/ 353 h 899"/>
                <a:gd name="T32" fmla="*/ 822 w 972"/>
                <a:gd name="T33" fmla="*/ 360 h 899"/>
                <a:gd name="T34" fmla="*/ 772 w 972"/>
                <a:gd name="T35" fmla="*/ 403 h 899"/>
                <a:gd name="T36" fmla="*/ 762 w 972"/>
                <a:gd name="T37" fmla="*/ 423 h 899"/>
                <a:gd name="T38" fmla="*/ 689 w 972"/>
                <a:gd name="T39" fmla="*/ 562 h 899"/>
                <a:gd name="T40" fmla="*/ 599 w 972"/>
                <a:gd name="T41" fmla="*/ 638 h 899"/>
                <a:gd name="T42" fmla="*/ 332 w 972"/>
                <a:gd name="T43" fmla="*/ 867 h 899"/>
                <a:gd name="T44" fmla="*/ 249 w 972"/>
                <a:gd name="T45" fmla="*/ 898 h 899"/>
                <a:gd name="T46" fmla="*/ 555 w 972"/>
                <a:gd name="T47" fmla="*/ 594 h 899"/>
                <a:gd name="T48" fmla="*/ 545 w 972"/>
                <a:gd name="T49" fmla="*/ 579 h 899"/>
                <a:gd name="T50" fmla="*/ 475 w 972"/>
                <a:gd name="T51" fmla="*/ 500 h 899"/>
                <a:gd name="T52" fmla="*/ 371 w 972"/>
                <a:gd name="T53" fmla="*/ 380 h 899"/>
                <a:gd name="T54" fmla="*/ 347 w 972"/>
                <a:gd name="T55" fmla="*/ 375 h 899"/>
                <a:gd name="T56" fmla="*/ 349 w 972"/>
                <a:gd name="T57" fmla="*/ 400 h 899"/>
                <a:gd name="T58" fmla="*/ 357 w 972"/>
                <a:gd name="T59" fmla="*/ 409 h 899"/>
                <a:gd name="T60" fmla="*/ 499 w 972"/>
                <a:gd name="T61" fmla="*/ 571 h 899"/>
                <a:gd name="T62" fmla="*/ 527 w 972"/>
                <a:gd name="T63" fmla="*/ 602 h 899"/>
                <a:gd name="T64" fmla="*/ 544 w 972"/>
                <a:gd name="T65" fmla="*/ 606 h 899"/>
                <a:gd name="T66" fmla="*/ 555 w 972"/>
                <a:gd name="T67" fmla="*/ 594 h 899"/>
                <a:gd name="T68" fmla="*/ 269 w 972"/>
                <a:gd name="T69" fmla="*/ 440 h 899"/>
                <a:gd name="T70" fmla="*/ 257 w 972"/>
                <a:gd name="T71" fmla="*/ 451 h 899"/>
                <a:gd name="T72" fmla="*/ 261 w 972"/>
                <a:gd name="T73" fmla="*/ 470 h 899"/>
                <a:gd name="T74" fmla="*/ 435 w 972"/>
                <a:gd name="T75" fmla="*/ 672 h 899"/>
                <a:gd name="T76" fmla="*/ 458 w 972"/>
                <a:gd name="T77" fmla="*/ 678 h 899"/>
                <a:gd name="T78" fmla="*/ 457 w 972"/>
                <a:gd name="T79" fmla="*/ 653 h 899"/>
                <a:gd name="T80" fmla="*/ 283 w 972"/>
                <a:gd name="T81" fmla="*/ 451 h 899"/>
                <a:gd name="T82" fmla="*/ 269 w 972"/>
                <a:gd name="T83" fmla="*/ 44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2" h="899">
                  <a:moveTo>
                    <a:pt x="249" y="898"/>
                  </a:moveTo>
                  <a:cubicBezTo>
                    <a:pt x="222" y="899"/>
                    <a:pt x="200" y="890"/>
                    <a:pt x="182" y="869"/>
                  </a:cubicBezTo>
                  <a:cubicBezTo>
                    <a:pt x="133" y="812"/>
                    <a:pt x="82" y="755"/>
                    <a:pt x="34" y="696"/>
                  </a:cubicBezTo>
                  <a:cubicBezTo>
                    <a:pt x="9" y="665"/>
                    <a:pt x="0" y="599"/>
                    <a:pt x="45" y="560"/>
                  </a:cubicBezTo>
                  <a:cubicBezTo>
                    <a:pt x="179" y="448"/>
                    <a:pt x="311" y="334"/>
                    <a:pt x="443" y="221"/>
                  </a:cubicBezTo>
                  <a:cubicBezTo>
                    <a:pt x="472" y="196"/>
                    <a:pt x="508" y="190"/>
                    <a:pt x="544" y="188"/>
                  </a:cubicBezTo>
                  <a:cubicBezTo>
                    <a:pt x="563" y="187"/>
                    <a:pt x="578" y="183"/>
                    <a:pt x="591" y="169"/>
                  </a:cubicBezTo>
                  <a:cubicBezTo>
                    <a:pt x="603" y="157"/>
                    <a:pt x="618" y="147"/>
                    <a:pt x="630" y="135"/>
                  </a:cubicBezTo>
                  <a:cubicBezTo>
                    <a:pt x="635" y="130"/>
                    <a:pt x="638" y="122"/>
                    <a:pt x="639" y="115"/>
                  </a:cubicBezTo>
                  <a:cubicBezTo>
                    <a:pt x="640" y="101"/>
                    <a:pt x="638" y="86"/>
                    <a:pt x="640" y="73"/>
                  </a:cubicBezTo>
                  <a:cubicBezTo>
                    <a:pt x="648" y="22"/>
                    <a:pt x="681" y="0"/>
                    <a:pt x="733" y="11"/>
                  </a:cubicBezTo>
                  <a:cubicBezTo>
                    <a:pt x="760" y="17"/>
                    <a:pt x="782" y="27"/>
                    <a:pt x="800" y="49"/>
                  </a:cubicBezTo>
                  <a:cubicBezTo>
                    <a:pt x="847" y="107"/>
                    <a:pt x="899" y="161"/>
                    <a:pt x="944" y="220"/>
                  </a:cubicBezTo>
                  <a:cubicBezTo>
                    <a:pt x="967" y="249"/>
                    <a:pt x="972" y="287"/>
                    <a:pt x="957" y="324"/>
                  </a:cubicBezTo>
                  <a:cubicBezTo>
                    <a:pt x="944" y="352"/>
                    <a:pt x="916" y="356"/>
                    <a:pt x="889" y="357"/>
                  </a:cubicBezTo>
                  <a:cubicBezTo>
                    <a:pt x="875" y="357"/>
                    <a:pt x="860" y="355"/>
                    <a:pt x="846" y="353"/>
                  </a:cubicBezTo>
                  <a:cubicBezTo>
                    <a:pt x="836" y="351"/>
                    <a:pt x="829" y="353"/>
                    <a:pt x="822" y="360"/>
                  </a:cubicBezTo>
                  <a:cubicBezTo>
                    <a:pt x="805" y="374"/>
                    <a:pt x="788" y="388"/>
                    <a:pt x="772" y="403"/>
                  </a:cubicBezTo>
                  <a:cubicBezTo>
                    <a:pt x="767" y="408"/>
                    <a:pt x="763" y="416"/>
                    <a:pt x="762" y="423"/>
                  </a:cubicBezTo>
                  <a:cubicBezTo>
                    <a:pt x="754" y="478"/>
                    <a:pt x="737" y="527"/>
                    <a:pt x="689" y="562"/>
                  </a:cubicBezTo>
                  <a:cubicBezTo>
                    <a:pt x="657" y="585"/>
                    <a:pt x="629" y="613"/>
                    <a:pt x="599" y="638"/>
                  </a:cubicBezTo>
                  <a:cubicBezTo>
                    <a:pt x="510" y="715"/>
                    <a:pt x="421" y="790"/>
                    <a:pt x="332" y="867"/>
                  </a:cubicBezTo>
                  <a:cubicBezTo>
                    <a:pt x="308" y="888"/>
                    <a:pt x="280" y="896"/>
                    <a:pt x="249" y="898"/>
                  </a:cubicBezTo>
                  <a:close/>
                  <a:moveTo>
                    <a:pt x="555" y="594"/>
                  </a:moveTo>
                  <a:cubicBezTo>
                    <a:pt x="551" y="588"/>
                    <a:pt x="548" y="583"/>
                    <a:pt x="545" y="579"/>
                  </a:cubicBezTo>
                  <a:cubicBezTo>
                    <a:pt x="522" y="552"/>
                    <a:pt x="499" y="526"/>
                    <a:pt x="475" y="500"/>
                  </a:cubicBezTo>
                  <a:cubicBezTo>
                    <a:pt x="440" y="460"/>
                    <a:pt x="405" y="420"/>
                    <a:pt x="371" y="380"/>
                  </a:cubicBezTo>
                  <a:cubicBezTo>
                    <a:pt x="364" y="373"/>
                    <a:pt x="356" y="368"/>
                    <a:pt x="347" y="375"/>
                  </a:cubicBezTo>
                  <a:cubicBezTo>
                    <a:pt x="337" y="383"/>
                    <a:pt x="342" y="392"/>
                    <a:pt x="349" y="400"/>
                  </a:cubicBezTo>
                  <a:cubicBezTo>
                    <a:pt x="351" y="403"/>
                    <a:pt x="354" y="406"/>
                    <a:pt x="357" y="409"/>
                  </a:cubicBezTo>
                  <a:cubicBezTo>
                    <a:pt x="404" y="463"/>
                    <a:pt x="451" y="517"/>
                    <a:pt x="499" y="571"/>
                  </a:cubicBezTo>
                  <a:cubicBezTo>
                    <a:pt x="508" y="582"/>
                    <a:pt x="517" y="593"/>
                    <a:pt x="527" y="602"/>
                  </a:cubicBezTo>
                  <a:cubicBezTo>
                    <a:pt x="531" y="606"/>
                    <a:pt x="539" y="607"/>
                    <a:pt x="544" y="606"/>
                  </a:cubicBezTo>
                  <a:cubicBezTo>
                    <a:pt x="548" y="606"/>
                    <a:pt x="551" y="599"/>
                    <a:pt x="555" y="594"/>
                  </a:cubicBezTo>
                  <a:close/>
                  <a:moveTo>
                    <a:pt x="269" y="440"/>
                  </a:moveTo>
                  <a:cubicBezTo>
                    <a:pt x="264" y="444"/>
                    <a:pt x="257" y="447"/>
                    <a:pt x="257" y="451"/>
                  </a:cubicBezTo>
                  <a:cubicBezTo>
                    <a:pt x="256" y="457"/>
                    <a:pt x="257" y="465"/>
                    <a:pt x="261" y="470"/>
                  </a:cubicBezTo>
                  <a:cubicBezTo>
                    <a:pt x="318" y="537"/>
                    <a:pt x="377" y="605"/>
                    <a:pt x="435" y="672"/>
                  </a:cubicBezTo>
                  <a:cubicBezTo>
                    <a:pt x="441" y="680"/>
                    <a:pt x="449" y="685"/>
                    <a:pt x="458" y="678"/>
                  </a:cubicBezTo>
                  <a:cubicBezTo>
                    <a:pt x="467" y="670"/>
                    <a:pt x="464" y="661"/>
                    <a:pt x="457" y="653"/>
                  </a:cubicBezTo>
                  <a:cubicBezTo>
                    <a:pt x="399" y="586"/>
                    <a:pt x="341" y="518"/>
                    <a:pt x="283" y="451"/>
                  </a:cubicBezTo>
                  <a:cubicBezTo>
                    <a:pt x="279" y="447"/>
                    <a:pt x="274" y="444"/>
                    <a:pt x="269" y="4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076" y="299"/>
              <a:ext cx="1562" cy="1628"/>
            </a:xfrm>
            <a:custGeom>
              <a:avLst/>
              <a:gdLst>
                <a:gd name="T0" fmla="*/ 33 w 660"/>
                <a:gd name="T1" fmla="*/ 260 h 688"/>
                <a:gd name="T2" fmla="*/ 95 w 660"/>
                <a:gd name="T3" fmla="*/ 333 h 688"/>
                <a:gd name="T4" fmla="*/ 134 w 660"/>
                <a:gd name="T5" fmla="*/ 376 h 688"/>
                <a:gd name="T6" fmla="*/ 186 w 660"/>
                <a:gd name="T7" fmla="*/ 399 h 688"/>
                <a:gd name="T8" fmla="*/ 343 w 660"/>
                <a:gd name="T9" fmla="*/ 345 h 688"/>
                <a:gd name="T10" fmla="*/ 401 w 660"/>
                <a:gd name="T11" fmla="*/ 272 h 688"/>
                <a:gd name="T12" fmla="*/ 387 w 660"/>
                <a:gd name="T13" fmla="*/ 128 h 688"/>
                <a:gd name="T14" fmla="*/ 318 w 660"/>
                <a:gd name="T15" fmla="*/ 47 h 688"/>
                <a:gd name="T16" fmla="*/ 305 w 660"/>
                <a:gd name="T17" fmla="*/ 31 h 688"/>
                <a:gd name="T18" fmla="*/ 371 w 660"/>
                <a:gd name="T19" fmla="*/ 7 h 688"/>
                <a:gd name="T20" fmla="*/ 560 w 660"/>
                <a:gd name="T21" fmla="*/ 126 h 688"/>
                <a:gd name="T22" fmla="*/ 642 w 660"/>
                <a:gd name="T23" fmla="*/ 322 h 688"/>
                <a:gd name="T24" fmla="*/ 614 w 660"/>
                <a:gd name="T25" fmla="*/ 445 h 688"/>
                <a:gd name="T26" fmla="*/ 617 w 660"/>
                <a:gd name="T27" fmla="*/ 471 h 688"/>
                <a:gd name="T28" fmla="*/ 660 w 660"/>
                <a:gd name="T29" fmla="*/ 521 h 688"/>
                <a:gd name="T30" fmla="*/ 458 w 660"/>
                <a:gd name="T31" fmla="*/ 688 h 688"/>
                <a:gd name="T32" fmla="*/ 415 w 660"/>
                <a:gd name="T33" fmla="*/ 638 h 688"/>
                <a:gd name="T34" fmla="*/ 400 w 660"/>
                <a:gd name="T35" fmla="*/ 632 h 688"/>
                <a:gd name="T36" fmla="*/ 190 w 660"/>
                <a:gd name="T37" fmla="*/ 610 h 688"/>
                <a:gd name="T38" fmla="*/ 5 w 660"/>
                <a:gd name="T39" fmla="*/ 349 h 688"/>
                <a:gd name="T40" fmla="*/ 2 w 660"/>
                <a:gd name="T41" fmla="*/ 296 h 688"/>
                <a:gd name="T42" fmla="*/ 20 w 660"/>
                <a:gd name="T43" fmla="*/ 272 h 688"/>
                <a:gd name="T44" fmla="*/ 33 w 660"/>
                <a:gd name="T45" fmla="*/ 260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0" h="688">
                  <a:moveTo>
                    <a:pt x="33" y="260"/>
                  </a:moveTo>
                  <a:cubicBezTo>
                    <a:pt x="54" y="285"/>
                    <a:pt x="74" y="309"/>
                    <a:pt x="95" y="333"/>
                  </a:cubicBezTo>
                  <a:cubicBezTo>
                    <a:pt x="107" y="347"/>
                    <a:pt x="121" y="362"/>
                    <a:pt x="134" y="376"/>
                  </a:cubicBezTo>
                  <a:cubicBezTo>
                    <a:pt x="148" y="391"/>
                    <a:pt x="166" y="396"/>
                    <a:pt x="186" y="399"/>
                  </a:cubicBezTo>
                  <a:cubicBezTo>
                    <a:pt x="249" y="410"/>
                    <a:pt x="299" y="385"/>
                    <a:pt x="343" y="345"/>
                  </a:cubicBezTo>
                  <a:cubicBezTo>
                    <a:pt x="365" y="323"/>
                    <a:pt x="388" y="299"/>
                    <a:pt x="401" y="272"/>
                  </a:cubicBezTo>
                  <a:cubicBezTo>
                    <a:pt x="423" y="223"/>
                    <a:pt x="427" y="172"/>
                    <a:pt x="387" y="128"/>
                  </a:cubicBezTo>
                  <a:cubicBezTo>
                    <a:pt x="363" y="101"/>
                    <a:pt x="341" y="74"/>
                    <a:pt x="318" y="47"/>
                  </a:cubicBezTo>
                  <a:cubicBezTo>
                    <a:pt x="313" y="41"/>
                    <a:pt x="309" y="36"/>
                    <a:pt x="305" y="31"/>
                  </a:cubicBezTo>
                  <a:cubicBezTo>
                    <a:pt x="321" y="6"/>
                    <a:pt x="343" y="0"/>
                    <a:pt x="371" y="7"/>
                  </a:cubicBezTo>
                  <a:cubicBezTo>
                    <a:pt x="448" y="25"/>
                    <a:pt x="510" y="66"/>
                    <a:pt x="560" y="126"/>
                  </a:cubicBezTo>
                  <a:cubicBezTo>
                    <a:pt x="607" y="183"/>
                    <a:pt x="636" y="247"/>
                    <a:pt x="642" y="322"/>
                  </a:cubicBezTo>
                  <a:cubicBezTo>
                    <a:pt x="646" y="366"/>
                    <a:pt x="637" y="407"/>
                    <a:pt x="614" y="445"/>
                  </a:cubicBezTo>
                  <a:cubicBezTo>
                    <a:pt x="608" y="456"/>
                    <a:pt x="609" y="462"/>
                    <a:pt x="617" y="471"/>
                  </a:cubicBezTo>
                  <a:cubicBezTo>
                    <a:pt x="631" y="487"/>
                    <a:pt x="645" y="504"/>
                    <a:pt x="660" y="521"/>
                  </a:cubicBezTo>
                  <a:cubicBezTo>
                    <a:pt x="593" y="577"/>
                    <a:pt x="526" y="632"/>
                    <a:pt x="458" y="688"/>
                  </a:cubicBezTo>
                  <a:cubicBezTo>
                    <a:pt x="444" y="670"/>
                    <a:pt x="430" y="654"/>
                    <a:pt x="415" y="638"/>
                  </a:cubicBezTo>
                  <a:cubicBezTo>
                    <a:pt x="412" y="634"/>
                    <a:pt x="404" y="631"/>
                    <a:pt x="400" y="632"/>
                  </a:cubicBezTo>
                  <a:cubicBezTo>
                    <a:pt x="326" y="661"/>
                    <a:pt x="256" y="647"/>
                    <a:pt x="190" y="610"/>
                  </a:cubicBezTo>
                  <a:cubicBezTo>
                    <a:pt x="88" y="552"/>
                    <a:pt x="25" y="465"/>
                    <a:pt x="5" y="349"/>
                  </a:cubicBezTo>
                  <a:cubicBezTo>
                    <a:pt x="1" y="332"/>
                    <a:pt x="0" y="313"/>
                    <a:pt x="2" y="296"/>
                  </a:cubicBezTo>
                  <a:cubicBezTo>
                    <a:pt x="3" y="287"/>
                    <a:pt x="13" y="279"/>
                    <a:pt x="20" y="272"/>
                  </a:cubicBezTo>
                  <a:cubicBezTo>
                    <a:pt x="23" y="268"/>
                    <a:pt x="28" y="265"/>
                    <a:pt x="33" y="2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3026" y="2547"/>
              <a:ext cx="1287" cy="1339"/>
            </a:xfrm>
            <a:custGeom>
              <a:avLst/>
              <a:gdLst>
                <a:gd name="T0" fmla="*/ 202 w 544"/>
                <a:gd name="T1" fmla="*/ 0 h 566"/>
                <a:gd name="T2" fmla="*/ 258 w 544"/>
                <a:gd name="T3" fmla="*/ 65 h 566"/>
                <a:gd name="T4" fmla="*/ 372 w 544"/>
                <a:gd name="T5" fmla="*/ 198 h 566"/>
                <a:gd name="T6" fmla="*/ 444 w 544"/>
                <a:gd name="T7" fmla="*/ 264 h 566"/>
                <a:gd name="T8" fmla="*/ 519 w 544"/>
                <a:gd name="T9" fmla="*/ 329 h 566"/>
                <a:gd name="T10" fmla="*/ 529 w 544"/>
                <a:gd name="T11" fmla="*/ 347 h 566"/>
                <a:gd name="T12" fmla="*/ 534 w 544"/>
                <a:gd name="T13" fmla="*/ 372 h 566"/>
                <a:gd name="T14" fmla="*/ 515 w 544"/>
                <a:gd name="T15" fmla="*/ 425 h 566"/>
                <a:gd name="T16" fmla="*/ 358 w 544"/>
                <a:gd name="T17" fmla="*/ 559 h 566"/>
                <a:gd name="T18" fmla="*/ 336 w 544"/>
                <a:gd name="T19" fmla="*/ 564 h 566"/>
                <a:gd name="T20" fmla="*/ 257 w 544"/>
                <a:gd name="T21" fmla="*/ 502 h 566"/>
                <a:gd name="T22" fmla="*/ 196 w 544"/>
                <a:gd name="T23" fmla="*/ 404 h 566"/>
                <a:gd name="T24" fmla="*/ 76 w 544"/>
                <a:gd name="T25" fmla="*/ 255 h 566"/>
                <a:gd name="T26" fmla="*/ 0 w 544"/>
                <a:gd name="T27" fmla="*/ 166 h 566"/>
                <a:gd name="T28" fmla="*/ 202 w 544"/>
                <a:gd name="T29" fmla="*/ 0 h 566"/>
                <a:gd name="T30" fmla="*/ 433 w 544"/>
                <a:gd name="T31" fmla="*/ 383 h 566"/>
                <a:gd name="T32" fmla="*/ 355 w 544"/>
                <a:gd name="T33" fmla="*/ 306 h 566"/>
                <a:gd name="T34" fmla="*/ 281 w 544"/>
                <a:gd name="T35" fmla="*/ 381 h 566"/>
                <a:gd name="T36" fmla="*/ 358 w 544"/>
                <a:gd name="T37" fmla="*/ 458 h 566"/>
                <a:gd name="T38" fmla="*/ 433 w 544"/>
                <a:gd name="T39" fmla="*/ 383 h 566"/>
                <a:gd name="T40" fmla="*/ 109 w 544"/>
                <a:gd name="T41" fmla="*/ 244 h 566"/>
                <a:gd name="T42" fmla="*/ 253 w 544"/>
                <a:gd name="T43" fmla="*/ 120 h 566"/>
                <a:gd name="T44" fmla="*/ 241 w 544"/>
                <a:gd name="T45" fmla="*/ 107 h 566"/>
                <a:gd name="T46" fmla="*/ 98 w 544"/>
                <a:gd name="T47" fmla="*/ 230 h 566"/>
                <a:gd name="T48" fmla="*/ 109 w 544"/>
                <a:gd name="T49" fmla="*/ 244 h 566"/>
                <a:gd name="T50" fmla="*/ 151 w 544"/>
                <a:gd name="T51" fmla="*/ 298 h 566"/>
                <a:gd name="T52" fmla="*/ 294 w 544"/>
                <a:gd name="T53" fmla="*/ 175 h 566"/>
                <a:gd name="T54" fmla="*/ 283 w 544"/>
                <a:gd name="T55" fmla="*/ 162 h 566"/>
                <a:gd name="T56" fmla="*/ 139 w 544"/>
                <a:gd name="T57" fmla="*/ 285 h 566"/>
                <a:gd name="T58" fmla="*/ 151 w 544"/>
                <a:gd name="T59" fmla="*/ 29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4" h="566">
                  <a:moveTo>
                    <a:pt x="202" y="0"/>
                  </a:moveTo>
                  <a:cubicBezTo>
                    <a:pt x="221" y="22"/>
                    <a:pt x="240" y="44"/>
                    <a:pt x="258" y="65"/>
                  </a:cubicBezTo>
                  <a:cubicBezTo>
                    <a:pt x="296" y="110"/>
                    <a:pt x="333" y="155"/>
                    <a:pt x="372" y="198"/>
                  </a:cubicBezTo>
                  <a:cubicBezTo>
                    <a:pt x="394" y="222"/>
                    <a:pt x="420" y="242"/>
                    <a:pt x="444" y="264"/>
                  </a:cubicBezTo>
                  <a:cubicBezTo>
                    <a:pt x="469" y="286"/>
                    <a:pt x="494" y="307"/>
                    <a:pt x="519" y="329"/>
                  </a:cubicBezTo>
                  <a:cubicBezTo>
                    <a:pt x="524" y="334"/>
                    <a:pt x="527" y="341"/>
                    <a:pt x="529" y="347"/>
                  </a:cubicBezTo>
                  <a:cubicBezTo>
                    <a:pt x="532" y="355"/>
                    <a:pt x="531" y="365"/>
                    <a:pt x="534" y="372"/>
                  </a:cubicBezTo>
                  <a:cubicBezTo>
                    <a:pt x="544" y="396"/>
                    <a:pt x="533" y="410"/>
                    <a:pt x="515" y="425"/>
                  </a:cubicBezTo>
                  <a:cubicBezTo>
                    <a:pt x="462" y="468"/>
                    <a:pt x="410" y="514"/>
                    <a:pt x="358" y="559"/>
                  </a:cubicBezTo>
                  <a:cubicBezTo>
                    <a:pt x="351" y="566"/>
                    <a:pt x="345" y="566"/>
                    <a:pt x="336" y="564"/>
                  </a:cubicBezTo>
                  <a:cubicBezTo>
                    <a:pt x="299" y="556"/>
                    <a:pt x="275" y="535"/>
                    <a:pt x="257" y="502"/>
                  </a:cubicBezTo>
                  <a:cubicBezTo>
                    <a:pt x="240" y="468"/>
                    <a:pt x="219" y="435"/>
                    <a:pt x="196" y="404"/>
                  </a:cubicBezTo>
                  <a:cubicBezTo>
                    <a:pt x="158" y="353"/>
                    <a:pt x="116" y="304"/>
                    <a:pt x="76" y="255"/>
                  </a:cubicBezTo>
                  <a:cubicBezTo>
                    <a:pt x="52" y="225"/>
                    <a:pt x="26" y="197"/>
                    <a:pt x="0" y="166"/>
                  </a:cubicBezTo>
                  <a:cubicBezTo>
                    <a:pt x="68" y="111"/>
                    <a:pt x="134" y="56"/>
                    <a:pt x="202" y="0"/>
                  </a:cubicBezTo>
                  <a:close/>
                  <a:moveTo>
                    <a:pt x="433" y="383"/>
                  </a:moveTo>
                  <a:cubicBezTo>
                    <a:pt x="433" y="339"/>
                    <a:pt x="400" y="306"/>
                    <a:pt x="355" y="306"/>
                  </a:cubicBezTo>
                  <a:cubicBezTo>
                    <a:pt x="314" y="307"/>
                    <a:pt x="281" y="341"/>
                    <a:pt x="281" y="381"/>
                  </a:cubicBezTo>
                  <a:cubicBezTo>
                    <a:pt x="281" y="425"/>
                    <a:pt x="314" y="458"/>
                    <a:pt x="358" y="458"/>
                  </a:cubicBezTo>
                  <a:cubicBezTo>
                    <a:pt x="400" y="458"/>
                    <a:pt x="433" y="425"/>
                    <a:pt x="433" y="383"/>
                  </a:cubicBezTo>
                  <a:close/>
                  <a:moveTo>
                    <a:pt x="109" y="244"/>
                  </a:moveTo>
                  <a:cubicBezTo>
                    <a:pt x="158" y="202"/>
                    <a:pt x="205" y="161"/>
                    <a:pt x="253" y="120"/>
                  </a:cubicBezTo>
                  <a:cubicBezTo>
                    <a:pt x="248" y="116"/>
                    <a:pt x="245" y="112"/>
                    <a:pt x="241" y="107"/>
                  </a:cubicBezTo>
                  <a:cubicBezTo>
                    <a:pt x="193" y="148"/>
                    <a:pt x="146" y="189"/>
                    <a:pt x="98" y="230"/>
                  </a:cubicBezTo>
                  <a:cubicBezTo>
                    <a:pt x="101" y="235"/>
                    <a:pt x="104" y="238"/>
                    <a:pt x="109" y="244"/>
                  </a:cubicBezTo>
                  <a:close/>
                  <a:moveTo>
                    <a:pt x="151" y="298"/>
                  </a:moveTo>
                  <a:cubicBezTo>
                    <a:pt x="199" y="256"/>
                    <a:pt x="246" y="216"/>
                    <a:pt x="294" y="175"/>
                  </a:cubicBezTo>
                  <a:cubicBezTo>
                    <a:pt x="290" y="170"/>
                    <a:pt x="286" y="167"/>
                    <a:pt x="283" y="162"/>
                  </a:cubicBezTo>
                  <a:cubicBezTo>
                    <a:pt x="234" y="203"/>
                    <a:pt x="187" y="244"/>
                    <a:pt x="139" y="285"/>
                  </a:cubicBezTo>
                  <a:cubicBezTo>
                    <a:pt x="143" y="289"/>
                    <a:pt x="146" y="293"/>
                    <a:pt x="151" y="2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950" y="687"/>
              <a:ext cx="1578" cy="1439"/>
            </a:xfrm>
            <a:custGeom>
              <a:avLst/>
              <a:gdLst>
                <a:gd name="T0" fmla="*/ 0 w 667"/>
                <a:gd name="T1" fmla="*/ 516 h 608"/>
                <a:gd name="T2" fmla="*/ 129 w 667"/>
                <a:gd name="T3" fmla="*/ 406 h 608"/>
                <a:gd name="T4" fmla="*/ 365 w 667"/>
                <a:gd name="T5" fmla="*/ 203 h 608"/>
                <a:gd name="T6" fmla="*/ 381 w 667"/>
                <a:gd name="T7" fmla="*/ 179 h 608"/>
                <a:gd name="T8" fmla="*/ 489 w 667"/>
                <a:gd name="T9" fmla="*/ 29 h 608"/>
                <a:gd name="T10" fmla="*/ 526 w 667"/>
                <a:gd name="T11" fmla="*/ 0 h 608"/>
                <a:gd name="T12" fmla="*/ 667 w 667"/>
                <a:gd name="T13" fmla="*/ 164 h 608"/>
                <a:gd name="T14" fmla="*/ 600 w 667"/>
                <a:gd name="T15" fmla="*/ 220 h 608"/>
                <a:gd name="T16" fmla="*/ 464 w 667"/>
                <a:gd name="T17" fmla="*/ 283 h 608"/>
                <a:gd name="T18" fmla="*/ 442 w 667"/>
                <a:gd name="T19" fmla="*/ 297 h 608"/>
                <a:gd name="T20" fmla="*/ 91 w 667"/>
                <a:gd name="T21" fmla="*/ 597 h 608"/>
                <a:gd name="T22" fmla="*/ 79 w 667"/>
                <a:gd name="T23" fmla="*/ 608 h 608"/>
                <a:gd name="T24" fmla="*/ 0 w 667"/>
                <a:gd name="T25" fmla="*/ 51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08">
                  <a:moveTo>
                    <a:pt x="0" y="516"/>
                  </a:moveTo>
                  <a:cubicBezTo>
                    <a:pt x="44" y="478"/>
                    <a:pt x="86" y="442"/>
                    <a:pt x="129" y="406"/>
                  </a:cubicBezTo>
                  <a:cubicBezTo>
                    <a:pt x="208" y="338"/>
                    <a:pt x="287" y="271"/>
                    <a:pt x="365" y="203"/>
                  </a:cubicBezTo>
                  <a:cubicBezTo>
                    <a:pt x="372" y="197"/>
                    <a:pt x="378" y="188"/>
                    <a:pt x="381" y="179"/>
                  </a:cubicBezTo>
                  <a:cubicBezTo>
                    <a:pt x="400" y="117"/>
                    <a:pt x="441" y="70"/>
                    <a:pt x="489" y="29"/>
                  </a:cubicBezTo>
                  <a:cubicBezTo>
                    <a:pt x="500" y="19"/>
                    <a:pt x="513" y="10"/>
                    <a:pt x="526" y="0"/>
                  </a:cubicBezTo>
                  <a:cubicBezTo>
                    <a:pt x="573" y="54"/>
                    <a:pt x="619" y="108"/>
                    <a:pt x="667" y="164"/>
                  </a:cubicBezTo>
                  <a:cubicBezTo>
                    <a:pt x="644" y="183"/>
                    <a:pt x="623" y="202"/>
                    <a:pt x="600" y="220"/>
                  </a:cubicBezTo>
                  <a:cubicBezTo>
                    <a:pt x="559" y="250"/>
                    <a:pt x="515" y="274"/>
                    <a:pt x="464" y="283"/>
                  </a:cubicBezTo>
                  <a:cubicBezTo>
                    <a:pt x="456" y="284"/>
                    <a:pt x="449" y="292"/>
                    <a:pt x="442" y="297"/>
                  </a:cubicBezTo>
                  <a:cubicBezTo>
                    <a:pt x="325" y="397"/>
                    <a:pt x="208" y="497"/>
                    <a:pt x="91" y="597"/>
                  </a:cubicBezTo>
                  <a:cubicBezTo>
                    <a:pt x="88" y="601"/>
                    <a:pt x="84" y="604"/>
                    <a:pt x="79" y="608"/>
                  </a:cubicBezTo>
                  <a:cubicBezTo>
                    <a:pt x="53" y="577"/>
                    <a:pt x="27" y="547"/>
                    <a:pt x="0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8001000" y="3842891"/>
            <a:ext cx="28003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71604" y="2076450"/>
            <a:ext cx="1659143" cy="1352111"/>
            <a:chOff x="3852392" y="2201423"/>
            <a:chExt cx="1439217" cy="1039270"/>
          </a:xfrm>
          <a:solidFill>
            <a:schemeClr val="bg1"/>
          </a:solidFill>
        </p:grpSpPr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3852392" y="2201423"/>
              <a:ext cx="986291" cy="1039270"/>
            </a:xfrm>
            <a:custGeom>
              <a:avLst/>
              <a:gdLst>
                <a:gd name="T0" fmla="*/ 1052 w 1052"/>
                <a:gd name="T1" fmla="*/ 1241 h 1242"/>
                <a:gd name="T2" fmla="*/ 603 w 1052"/>
                <a:gd name="T3" fmla="*/ 1241 h 1242"/>
                <a:gd name="T4" fmla="*/ 603 w 1052"/>
                <a:gd name="T5" fmla="*/ 88 h 1242"/>
                <a:gd name="T6" fmla="*/ 600 w 1052"/>
                <a:gd name="T7" fmla="*/ 88 h 1242"/>
                <a:gd name="T8" fmla="*/ 447 w 1052"/>
                <a:gd name="T9" fmla="*/ 1242 h 1242"/>
                <a:gd name="T10" fmla="*/ 0 w 1052"/>
                <a:gd name="T11" fmla="*/ 1183 h 1242"/>
                <a:gd name="T12" fmla="*/ 157 w 1052"/>
                <a:gd name="T13" fmla="*/ 0 h 1242"/>
                <a:gd name="T14" fmla="*/ 599 w 1052"/>
                <a:gd name="T15" fmla="*/ 59 h 1242"/>
                <a:gd name="T16" fmla="*/ 598 w 1052"/>
                <a:gd name="T17" fmla="*/ 56 h 1242"/>
                <a:gd name="T18" fmla="*/ 615 w 1052"/>
                <a:gd name="T19" fmla="*/ 49 h 1242"/>
                <a:gd name="T20" fmla="*/ 1041 w 1052"/>
                <a:gd name="T21" fmla="*/ 49 h 1242"/>
                <a:gd name="T22" fmla="*/ 1052 w 1052"/>
                <a:gd name="T23" fmla="*/ 49 h 1242"/>
                <a:gd name="T24" fmla="*/ 1052 w 1052"/>
                <a:gd name="T25" fmla="*/ 1241 h 1242"/>
                <a:gd name="T26" fmla="*/ 737 w 1052"/>
                <a:gd name="T27" fmla="*/ 881 h 1242"/>
                <a:gd name="T28" fmla="*/ 828 w 1052"/>
                <a:gd name="T29" fmla="*/ 972 h 1242"/>
                <a:gd name="T30" fmla="*/ 918 w 1052"/>
                <a:gd name="T31" fmla="*/ 880 h 1242"/>
                <a:gd name="T32" fmla="*/ 827 w 1052"/>
                <a:gd name="T33" fmla="*/ 790 h 1242"/>
                <a:gd name="T34" fmla="*/ 737 w 1052"/>
                <a:gd name="T35" fmla="*/ 881 h 1242"/>
                <a:gd name="T36" fmla="*/ 271 w 1052"/>
                <a:gd name="T37" fmla="*/ 945 h 1242"/>
                <a:gd name="T38" fmla="*/ 362 w 1052"/>
                <a:gd name="T39" fmla="*/ 854 h 1242"/>
                <a:gd name="T40" fmla="*/ 272 w 1052"/>
                <a:gd name="T41" fmla="*/ 763 h 1242"/>
                <a:gd name="T42" fmla="*/ 180 w 1052"/>
                <a:gd name="T43" fmla="*/ 854 h 1242"/>
                <a:gd name="T44" fmla="*/ 271 w 1052"/>
                <a:gd name="T45" fmla="*/ 945 h 1242"/>
                <a:gd name="T46" fmla="*/ 907 w 1052"/>
                <a:gd name="T47" fmla="*/ 371 h 1242"/>
                <a:gd name="T48" fmla="*/ 754 w 1052"/>
                <a:gd name="T49" fmla="*/ 371 h 1242"/>
                <a:gd name="T50" fmla="*/ 748 w 1052"/>
                <a:gd name="T51" fmla="*/ 377 h 1242"/>
                <a:gd name="T52" fmla="*/ 748 w 1052"/>
                <a:gd name="T53" fmla="*/ 436 h 1242"/>
                <a:gd name="T54" fmla="*/ 907 w 1052"/>
                <a:gd name="T55" fmla="*/ 436 h 1242"/>
                <a:gd name="T56" fmla="*/ 907 w 1052"/>
                <a:gd name="T57" fmla="*/ 371 h 1242"/>
                <a:gd name="T58" fmla="*/ 268 w 1052"/>
                <a:gd name="T59" fmla="*/ 272 h 1242"/>
                <a:gd name="T60" fmla="*/ 426 w 1052"/>
                <a:gd name="T61" fmla="*/ 293 h 1242"/>
                <a:gd name="T62" fmla="*/ 435 w 1052"/>
                <a:gd name="T63" fmla="*/ 228 h 1242"/>
                <a:gd name="T64" fmla="*/ 277 w 1052"/>
                <a:gd name="T65" fmla="*/ 207 h 1242"/>
                <a:gd name="T66" fmla="*/ 268 w 1052"/>
                <a:gd name="T67" fmla="*/ 272 h 1242"/>
                <a:gd name="T68" fmla="*/ 242 w 1052"/>
                <a:gd name="T69" fmla="*/ 469 h 1242"/>
                <a:gd name="T70" fmla="*/ 233 w 1052"/>
                <a:gd name="T71" fmla="*/ 534 h 1242"/>
                <a:gd name="T72" fmla="*/ 391 w 1052"/>
                <a:gd name="T73" fmla="*/ 555 h 1242"/>
                <a:gd name="T74" fmla="*/ 400 w 1052"/>
                <a:gd name="T75" fmla="*/ 490 h 1242"/>
                <a:gd name="T76" fmla="*/ 242 w 1052"/>
                <a:gd name="T77" fmla="*/ 469 h 1242"/>
                <a:gd name="T78" fmla="*/ 251 w 1052"/>
                <a:gd name="T79" fmla="*/ 404 h 1242"/>
                <a:gd name="T80" fmla="*/ 408 w 1052"/>
                <a:gd name="T81" fmla="*/ 424 h 1242"/>
                <a:gd name="T82" fmla="*/ 417 w 1052"/>
                <a:gd name="T83" fmla="*/ 359 h 1242"/>
                <a:gd name="T84" fmla="*/ 259 w 1052"/>
                <a:gd name="T85" fmla="*/ 338 h 1242"/>
                <a:gd name="T86" fmla="*/ 251 w 1052"/>
                <a:gd name="T87" fmla="*/ 404 h 1242"/>
                <a:gd name="T88" fmla="*/ 749 w 1052"/>
                <a:gd name="T89" fmla="*/ 239 h 1242"/>
                <a:gd name="T90" fmla="*/ 749 w 1052"/>
                <a:gd name="T91" fmla="*/ 303 h 1242"/>
                <a:gd name="T92" fmla="*/ 907 w 1052"/>
                <a:gd name="T93" fmla="*/ 303 h 1242"/>
                <a:gd name="T94" fmla="*/ 907 w 1052"/>
                <a:gd name="T95" fmla="*/ 239 h 1242"/>
                <a:gd name="T96" fmla="*/ 749 w 1052"/>
                <a:gd name="T97" fmla="*/ 239 h 1242"/>
                <a:gd name="T98" fmla="*/ 907 w 1052"/>
                <a:gd name="T99" fmla="*/ 567 h 1242"/>
                <a:gd name="T100" fmla="*/ 907 w 1052"/>
                <a:gd name="T101" fmla="*/ 504 h 1242"/>
                <a:gd name="T102" fmla="*/ 749 w 1052"/>
                <a:gd name="T103" fmla="*/ 504 h 1242"/>
                <a:gd name="T104" fmla="*/ 749 w 1052"/>
                <a:gd name="T105" fmla="*/ 567 h 1242"/>
                <a:gd name="T106" fmla="*/ 907 w 1052"/>
                <a:gd name="T107" fmla="*/ 567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2" h="1242">
                  <a:moveTo>
                    <a:pt x="1052" y="1241"/>
                  </a:moveTo>
                  <a:cubicBezTo>
                    <a:pt x="902" y="1241"/>
                    <a:pt x="753" y="1241"/>
                    <a:pt x="603" y="1241"/>
                  </a:cubicBezTo>
                  <a:cubicBezTo>
                    <a:pt x="603" y="857"/>
                    <a:pt x="603" y="472"/>
                    <a:pt x="603" y="88"/>
                  </a:cubicBezTo>
                  <a:cubicBezTo>
                    <a:pt x="602" y="88"/>
                    <a:pt x="601" y="88"/>
                    <a:pt x="600" y="88"/>
                  </a:cubicBezTo>
                  <a:cubicBezTo>
                    <a:pt x="549" y="472"/>
                    <a:pt x="498" y="857"/>
                    <a:pt x="447" y="1242"/>
                  </a:cubicBezTo>
                  <a:cubicBezTo>
                    <a:pt x="297" y="1222"/>
                    <a:pt x="150" y="1202"/>
                    <a:pt x="0" y="1183"/>
                  </a:cubicBezTo>
                  <a:cubicBezTo>
                    <a:pt x="52" y="788"/>
                    <a:pt x="105" y="395"/>
                    <a:pt x="157" y="0"/>
                  </a:cubicBezTo>
                  <a:cubicBezTo>
                    <a:pt x="305" y="20"/>
                    <a:pt x="452" y="39"/>
                    <a:pt x="599" y="59"/>
                  </a:cubicBezTo>
                  <a:cubicBezTo>
                    <a:pt x="598" y="58"/>
                    <a:pt x="598" y="57"/>
                    <a:pt x="598" y="56"/>
                  </a:cubicBezTo>
                  <a:cubicBezTo>
                    <a:pt x="604" y="53"/>
                    <a:pt x="610" y="49"/>
                    <a:pt x="615" y="49"/>
                  </a:cubicBezTo>
                  <a:cubicBezTo>
                    <a:pt x="757" y="48"/>
                    <a:pt x="899" y="49"/>
                    <a:pt x="1041" y="49"/>
                  </a:cubicBezTo>
                  <a:cubicBezTo>
                    <a:pt x="1045" y="49"/>
                    <a:pt x="1048" y="49"/>
                    <a:pt x="1052" y="49"/>
                  </a:cubicBezTo>
                  <a:cubicBezTo>
                    <a:pt x="1052" y="447"/>
                    <a:pt x="1052" y="843"/>
                    <a:pt x="1052" y="1241"/>
                  </a:cubicBezTo>
                  <a:close/>
                  <a:moveTo>
                    <a:pt x="737" y="881"/>
                  </a:moveTo>
                  <a:cubicBezTo>
                    <a:pt x="737" y="931"/>
                    <a:pt x="778" y="971"/>
                    <a:pt x="828" y="972"/>
                  </a:cubicBezTo>
                  <a:cubicBezTo>
                    <a:pt x="878" y="972"/>
                    <a:pt x="918" y="931"/>
                    <a:pt x="918" y="880"/>
                  </a:cubicBezTo>
                  <a:cubicBezTo>
                    <a:pt x="918" y="830"/>
                    <a:pt x="877" y="789"/>
                    <a:pt x="827" y="790"/>
                  </a:cubicBezTo>
                  <a:cubicBezTo>
                    <a:pt x="777" y="790"/>
                    <a:pt x="737" y="830"/>
                    <a:pt x="737" y="881"/>
                  </a:cubicBezTo>
                  <a:close/>
                  <a:moveTo>
                    <a:pt x="271" y="945"/>
                  </a:moveTo>
                  <a:cubicBezTo>
                    <a:pt x="320" y="945"/>
                    <a:pt x="362" y="904"/>
                    <a:pt x="362" y="854"/>
                  </a:cubicBezTo>
                  <a:cubicBezTo>
                    <a:pt x="362" y="805"/>
                    <a:pt x="321" y="763"/>
                    <a:pt x="272" y="763"/>
                  </a:cubicBezTo>
                  <a:cubicBezTo>
                    <a:pt x="222" y="762"/>
                    <a:pt x="180" y="804"/>
                    <a:pt x="180" y="854"/>
                  </a:cubicBezTo>
                  <a:cubicBezTo>
                    <a:pt x="180" y="904"/>
                    <a:pt x="222" y="945"/>
                    <a:pt x="271" y="945"/>
                  </a:cubicBezTo>
                  <a:close/>
                  <a:moveTo>
                    <a:pt x="907" y="371"/>
                  </a:moveTo>
                  <a:cubicBezTo>
                    <a:pt x="856" y="371"/>
                    <a:pt x="805" y="371"/>
                    <a:pt x="754" y="371"/>
                  </a:cubicBezTo>
                  <a:cubicBezTo>
                    <a:pt x="752" y="371"/>
                    <a:pt x="748" y="375"/>
                    <a:pt x="748" y="377"/>
                  </a:cubicBezTo>
                  <a:cubicBezTo>
                    <a:pt x="748" y="397"/>
                    <a:pt x="748" y="416"/>
                    <a:pt x="748" y="436"/>
                  </a:cubicBezTo>
                  <a:cubicBezTo>
                    <a:pt x="802" y="436"/>
                    <a:pt x="854" y="436"/>
                    <a:pt x="907" y="436"/>
                  </a:cubicBezTo>
                  <a:cubicBezTo>
                    <a:pt x="907" y="414"/>
                    <a:pt x="907" y="393"/>
                    <a:pt x="907" y="371"/>
                  </a:cubicBezTo>
                  <a:close/>
                  <a:moveTo>
                    <a:pt x="268" y="272"/>
                  </a:moveTo>
                  <a:cubicBezTo>
                    <a:pt x="321" y="279"/>
                    <a:pt x="373" y="286"/>
                    <a:pt x="426" y="293"/>
                  </a:cubicBezTo>
                  <a:cubicBezTo>
                    <a:pt x="429" y="271"/>
                    <a:pt x="432" y="250"/>
                    <a:pt x="435" y="228"/>
                  </a:cubicBezTo>
                  <a:cubicBezTo>
                    <a:pt x="382" y="221"/>
                    <a:pt x="330" y="214"/>
                    <a:pt x="277" y="207"/>
                  </a:cubicBezTo>
                  <a:cubicBezTo>
                    <a:pt x="274" y="229"/>
                    <a:pt x="271" y="250"/>
                    <a:pt x="268" y="272"/>
                  </a:cubicBezTo>
                  <a:close/>
                  <a:moveTo>
                    <a:pt x="242" y="469"/>
                  </a:moveTo>
                  <a:cubicBezTo>
                    <a:pt x="239" y="492"/>
                    <a:pt x="236" y="512"/>
                    <a:pt x="233" y="534"/>
                  </a:cubicBezTo>
                  <a:cubicBezTo>
                    <a:pt x="286" y="541"/>
                    <a:pt x="338" y="548"/>
                    <a:pt x="391" y="555"/>
                  </a:cubicBezTo>
                  <a:cubicBezTo>
                    <a:pt x="394" y="533"/>
                    <a:pt x="397" y="512"/>
                    <a:pt x="400" y="490"/>
                  </a:cubicBezTo>
                  <a:cubicBezTo>
                    <a:pt x="347" y="483"/>
                    <a:pt x="295" y="476"/>
                    <a:pt x="242" y="469"/>
                  </a:cubicBezTo>
                  <a:close/>
                  <a:moveTo>
                    <a:pt x="251" y="404"/>
                  </a:moveTo>
                  <a:cubicBezTo>
                    <a:pt x="304" y="411"/>
                    <a:pt x="356" y="417"/>
                    <a:pt x="408" y="424"/>
                  </a:cubicBezTo>
                  <a:cubicBezTo>
                    <a:pt x="411" y="402"/>
                    <a:pt x="414" y="381"/>
                    <a:pt x="417" y="359"/>
                  </a:cubicBezTo>
                  <a:cubicBezTo>
                    <a:pt x="364" y="352"/>
                    <a:pt x="312" y="345"/>
                    <a:pt x="259" y="338"/>
                  </a:cubicBezTo>
                  <a:cubicBezTo>
                    <a:pt x="256" y="361"/>
                    <a:pt x="254" y="382"/>
                    <a:pt x="251" y="404"/>
                  </a:cubicBezTo>
                  <a:close/>
                  <a:moveTo>
                    <a:pt x="749" y="239"/>
                  </a:moveTo>
                  <a:cubicBezTo>
                    <a:pt x="749" y="262"/>
                    <a:pt x="749" y="282"/>
                    <a:pt x="749" y="303"/>
                  </a:cubicBezTo>
                  <a:cubicBezTo>
                    <a:pt x="802" y="303"/>
                    <a:pt x="855" y="303"/>
                    <a:pt x="907" y="303"/>
                  </a:cubicBezTo>
                  <a:cubicBezTo>
                    <a:pt x="907" y="281"/>
                    <a:pt x="907" y="260"/>
                    <a:pt x="907" y="239"/>
                  </a:cubicBezTo>
                  <a:cubicBezTo>
                    <a:pt x="854" y="239"/>
                    <a:pt x="802" y="239"/>
                    <a:pt x="749" y="239"/>
                  </a:cubicBezTo>
                  <a:close/>
                  <a:moveTo>
                    <a:pt x="907" y="567"/>
                  </a:moveTo>
                  <a:cubicBezTo>
                    <a:pt x="907" y="546"/>
                    <a:pt x="907" y="525"/>
                    <a:pt x="907" y="504"/>
                  </a:cubicBezTo>
                  <a:cubicBezTo>
                    <a:pt x="854" y="504"/>
                    <a:pt x="801" y="504"/>
                    <a:pt x="749" y="504"/>
                  </a:cubicBezTo>
                  <a:cubicBezTo>
                    <a:pt x="749" y="526"/>
                    <a:pt x="749" y="546"/>
                    <a:pt x="749" y="567"/>
                  </a:cubicBezTo>
                  <a:cubicBezTo>
                    <a:pt x="802" y="567"/>
                    <a:pt x="854" y="567"/>
                    <a:pt x="907" y="5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870780" y="2242428"/>
              <a:ext cx="420829" cy="997558"/>
            </a:xfrm>
            <a:custGeom>
              <a:avLst/>
              <a:gdLst>
                <a:gd name="T0" fmla="*/ 0 w 449"/>
                <a:gd name="T1" fmla="*/ 1192 h 1192"/>
                <a:gd name="T2" fmla="*/ 0 w 449"/>
                <a:gd name="T3" fmla="*/ 0 h 1192"/>
                <a:gd name="T4" fmla="*/ 449 w 449"/>
                <a:gd name="T5" fmla="*/ 0 h 1192"/>
                <a:gd name="T6" fmla="*/ 449 w 449"/>
                <a:gd name="T7" fmla="*/ 1192 h 1192"/>
                <a:gd name="T8" fmla="*/ 0 w 449"/>
                <a:gd name="T9" fmla="*/ 1192 h 1192"/>
                <a:gd name="T10" fmla="*/ 315 w 449"/>
                <a:gd name="T11" fmla="*/ 832 h 1192"/>
                <a:gd name="T12" fmla="*/ 225 w 449"/>
                <a:gd name="T13" fmla="*/ 741 h 1192"/>
                <a:gd name="T14" fmla="*/ 134 w 449"/>
                <a:gd name="T15" fmla="*/ 831 h 1192"/>
                <a:gd name="T16" fmla="*/ 225 w 449"/>
                <a:gd name="T17" fmla="*/ 923 h 1192"/>
                <a:gd name="T18" fmla="*/ 315 w 449"/>
                <a:gd name="T19" fmla="*/ 832 h 1192"/>
                <a:gd name="T20" fmla="*/ 303 w 449"/>
                <a:gd name="T21" fmla="*/ 387 h 1192"/>
                <a:gd name="T22" fmla="*/ 303 w 449"/>
                <a:gd name="T23" fmla="*/ 323 h 1192"/>
                <a:gd name="T24" fmla="*/ 145 w 449"/>
                <a:gd name="T25" fmla="*/ 323 h 1192"/>
                <a:gd name="T26" fmla="*/ 145 w 449"/>
                <a:gd name="T27" fmla="*/ 387 h 1192"/>
                <a:gd name="T28" fmla="*/ 303 w 449"/>
                <a:gd name="T29" fmla="*/ 387 h 1192"/>
                <a:gd name="T30" fmla="*/ 146 w 449"/>
                <a:gd name="T31" fmla="*/ 254 h 1192"/>
                <a:gd name="T32" fmla="*/ 303 w 449"/>
                <a:gd name="T33" fmla="*/ 254 h 1192"/>
                <a:gd name="T34" fmla="*/ 303 w 449"/>
                <a:gd name="T35" fmla="*/ 190 h 1192"/>
                <a:gd name="T36" fmla="*/ 146 w 449"/>
                <a:gd name="T37" fmla="*/ 190 h 1192"/>
                <a:gd name="T38" fmla="*/ 146 w 449"/>
                <a:gd name="T39" fmla="*/ 254 h 1192"/>
                <a:gd name="T40" fmla="*/ 304 w 449"/>
                <a:gd name="T41" fmla="*/ 455 h 1192"/>
                <a:gd name="T42" fmla="*/ 145 w 449"/>
                <a:gd name="T43" fmla="*/ 455 h 1192"/>
                <a:gd name="T44" fmla="*/ 145 w 449"/>
                <a:gd name="T45" fmla="*/ 518 h 1192"/>
                <a:gd name="T46" fmla="*/ 304 w 449"/>
                <a:gd name="T47" fmla="*/ 518 h 1192"/>
                <a:gd name="T48" fmla="*/ 304 w 449"/>
                <a:gd name="T49" fmla="*/ 45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1192">
                  <a:moveTo>
                    <a:pt x="0" y="1192"/>
                  </a:moveTo>
                  <a:cubicBezTo>
                    <a:pt x="0" y="795"/>
                    <a:pt x="0" y="398"/>
                    <a:pt x="0" y="0"/>
                  </a:cubicBezTo>
                  <a:cubicBezTo>
                    <a:pt x="150" y="0"/>
                    <a:pt x="299" y="0"/>
                    <a:pt x="449" y="0"/>
                  </a:cubicBezTo>
                  <a:cubicBezTo>
                    <a:pt x="449" y="398"/>
                    <a:pt x="449" y="794"/>
                    <a:pt x="449" y="1192"/>
                  </a:cubicBezTo>
                  <a:cubicBezTo>
                    <a:pt x="300" y="1192"/>
                    <a:pt x="151" y="1192"/>
                    <a:pt x="0" y="1192"/>
                  </a:cubicBezTo>
                  <a:close/>
                  <a:moveTo>
                    <a:pt x="315" y="832"/>
                  </a:moveTo>
                  <a:cubicBezTo>
                    <a:pt x="315" y="782"/>
                    <a:pt x="275" y="741"/>
                    <a:pt x="225" y="741"/>
                  </a:cubicBezTo>
                  <a:cubicBezTo>
                    <a:pt x="175" y="740"/>
                    <a:pt x="134" y="781"/>
                    <a:pt x="134" y="831"/>
                  </a:cubicBezTo>
                  <a:cubicBezTo>
                    <a:pt x="134" y="881"/>
                    <a:pt x="175" y="923"/>
                    <a:pt x="225" y="923"/>
                  </a:cubicBezTo>
                  <a:cubicBezTo>
                    <a:pt x="274" y="922"/>
                    <a:pt x="315" y="881"/>
                    <a:pt x="315" y="832"/>
                  </a:cubicBezTo>
                  <a:close/>
                  <a:moveTo>
                    <a:pt x="303" y="387"/>
                  </a:moveTo>
                  <a:cubicBezTo>
                    <a:pt x="303" y="365"/>
                    <a:pt x="303" y="344"/>
                    <a:pt x="303" y="323"/>
                  </a:cubicBezTo>
                  <a:cubicBezTo>
                    <a:pt x="250" y="323"/>
                    <a:pt x="198" y="323"/>
                    <a:pt x="145" y="323"/>
                  </a:cubicBezTo>
                  <a:cubicBezTo>
                    <a:pt x="145" y="344"/>
                    <a:pt x="145" y="365"/>
                    <a:pt x="145" y="387"/>
                  </a:cubicBezTo>
                  <a:cubicBezTo>
                    <a:pt x="198" y="387"/>
                    <a:pt x="251" y="387"/>
                    <a:pt x="303" y="387"/>
                  </a:cubicBezTo>
                  <a:close/>
                  <a:moveTo>
                    <a:pt x="146" y="254"/>
                  </a:moveTo>
                  <a:cubicBezTo>
                    <a:pt x="198" y="254"/>
                    <a:pt x="250" y="254"/>
                    <a:pt x="303" y="254"/>
                  </a:cubicBezTo>
                  <a:cubicBezTo>
                    <a:pt x="303" y="233"/>
                    <a:pt x="303" y="212"/>
                    <a:pt x="303" y="190"/>
                  </a:cubicBezTo>
                  <a:cubicBezTo>
                    <a:pt x="251" y="190"/>
                    <a:pt x="199" y="190"/>
                    <a:pt x="146" y="190"/>
                  </a:cubicBezTo>
                  <a:cubicBezTo>
                    <a:pt x="146" y="212"/>
                    <a:pt x="146" y="233"/>
                    <a:pt x="146" y="254"/>
                  </a:cubicBezTo>
                  <a:close/>
                  <a:moveTo>
                    <a:pt x="304" y="455"/>
                  </a:moveTo>
                  <a:cubicBezTo>
                    <a:pt x="250" y="455"/>
                    <a:pt x="198" y="455"/>
                    <a:pt x="145" y="455"/>
                  </a:cubicBezTo>
                  <a:cubicBezTo>
                    <a:pt x="145" y="477"/>
                    <a:pt x="145" y="497"/>
                    <a:pt x="145" y="518"/>
                  </a:cubicBezTo>
                  <a:cubicBezTo>
                    <a:pt x="199" y="518"/>
                    <a:pt x="251" y="518"/>
                    <a:pt x="304" y="518"/>
                  </a:cubicBezTo>
                  <a:cubicBezTo>
                    <a:pt x="304" y="496"/>
                    <a:pt x="304" y="476"/>
                    <a:pt x="304" y="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4605286" y="2916894"/>
              <a:ext cx="47156" cy="42772"/>
            </a:xfrm>
            <a:custGeom>
              <a:avLst/>
              <a:gdLst>
                <a:gd name="T0" fmla="*/ 24 w 50"/>
                <a:gd name="T1" fmla="*/ 50 h 51"/>
                <a:gd name="T2" fmla="*/ 0 w 50"/>
                <a:gd name="T3" fmla="*/ 25 h 51"/>
                <a:gd name="T4" fmla="*/ 26 w 50"/>
                <a:gd name="T5" fmla="*/ 1 h 51"/>
                <a:gd name="T6" fmla="*/ 49 w 50"/>
                <a:gd name="T7" fmla="*/ 27 h 51"/>
                <a:gd name="T8" fmla="*/ 24 w 50"/>
                <a:gd name="T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24" y="50"/>
                  </a:moveTo>
                  <a:cubicBezTo>
                    <a:pt x="10" y="50"/>
                    <a:pt x="0" y="39"/>
                    <a:pt x="0" y="25"/>
                  </a:cubicBezTo>
                  <a:cubicBezTo>
                    <a:pt x="1" y="11"/>
                    <a:pt x="12" y="0"/>
                    <a:pt x="26" y="1"/>
                  </a:cubicBezTo>
                  <a:cubicBezTo>
                    <a:pt x="39" y="1"/>
                    <a:pt x="50" y="13"/>
                    <a:pt x="49" y="27"/>
                  </a:cubicBezTo>
                  <a:cubicBezTo>
                    <a:pt x="49" y="40"/>
                    <a:pt x="37" y="51"/>
                    <a:pt x="2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083016" y="2894977"/>
              <a:ext cx="47156" cy="42065"/>
            </a:xfrm>
            <a:custGeom>
              <a:avLst/>
              <a:gdLst>
                <a:gd name="T0" fmla="*/ 25 w 50"/>
                <a:gd name="T1" fmla="*/ 0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38" y="0"/>
                    <a:pt x="50" y="11"/>
                    <a:pt x="50" y="25"/>
                  </a:cubicBezTo>
                  <a:cubicBezTo>
                    <a:pt x="50" y="38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2"/>
                    <a:pt x="11" y="1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5058212" y="2917601"/>
              <a:ext cx="45966" cy="41005"/>
            </a:xfrm>
            <a:custGeom>
              <a:avLst/>
              <a:gdLst>
                <a:gd name="T0" fmla="*/ 49 w 49"/>
                <a:gd name="T1" fmla="*/ 25 h 49"/>
                <a:gd name="T2" fmla="*/ 25 w 49"/>
                <a:gd name="T3" fmla="*/ 49 h 49"/>
                <a:gd name="T4" fmla="*/ 0 w 49"/>
                <a:gd name="T5" fmla="*/ 25 h 49"/>
                <a:gd name="T6" fmla="*/ 25 w 49"/>
                <a:gd name="T7" fmla="*/ 0 h 49"/>
                <a:gd name="T8" fmla="*/ 49 w 49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49" y="25"/>
                  </a:moveTo>
                  <a:cubicBezTo>
                    <a:pt x="49" y="38"/>
                    <a:pt x="38" y="49"/>
                    <a:pt x="25" y="49"/>
                  </a:cubicBezTo>
                  <a:cubicBezTo>
                    <a:pt x="11" y="49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7107459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136647" y="1556141"/>
            <a:ext cx="2620469" cy="2620469"/>
            <a:chOff x="1136647" y="1556141"/>
            <a:chExt cx="2620469" cy="2620469"/>
          </a:xfrm>
        </p:grpSpPr>
        <p:sp>
          <p:nvSpPr>
            <p:cNvPr id="12" name="椭圆 11"/>
            <p:cNvSpPr/>
            <p:nvPr/>
          </p:nvSpPr>
          <p:spPr>
            <a:xfrm>
              <a:off x="1136647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282229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85765" y="3896672"/>
            <a:ext cx="2620469" cy="2620469"/>
            <a:chOff x="4785765" y="3896672"/>
            <a:chExt cx="2620469" cy="2620469"/>
          </a:xfrm>
        </p:grpSpPr>
        <p:sp>
          <p:nvSpPr>
            <p:cNvPr id="15" name="椭圆 14"/>
            <p:cNvSpPr/>
            <p:nvPr/>
          </p:nvSpPr>
          <p:spPr>
            <a:xfrm>
              <a:off x="4785765" y="3896672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31347" y="4042254"/>
              <a:ext cx="2329306" cy="2329306"/>
            </a:xfrm>
            <a:prstGeom prst="ellipse">
              <a:avLst/>
            </a:prstGeom>
            <a:solidFill>
              <a:srgbClr val="D6343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34884" y="1556141"/>
            <a:ext cx="2620469" cy="2620469"/>
            <a:chOff x="8434884" y="1556141"/>
            <a:chExt cx="2620469" cy="2620469"/>
          </a:xfrm>
        </p:grpSpPr>
        <p:sp>
          <p:nvSpPr>
            <p:cNvPr id="18" name="椭圆 17"/>
            <p:cNvSpPr/>
            <p:nvPr/>
          </p:nvSpPr>
          <p:spPr>
            <a:xfrm>
              <a:off x="8434884" y="1556141"/>
              <a:ext cx="2620469" cy="2620469"/>
            </a:xfrm>
            <a:prstGeom prst="ellipse">
              <a:avLst/>
            </a:prstGeom>
            <a:noFill/>
            <a:ln>
              <a:solidFill>
                <a:srgbClr val="4857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580466" y="1701723"/>
              <a:ext cx="2329306" cy="2329306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endParaRPr lang="zh-HK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978849">
            <a:off x="3770058" y="3634004"/>
            <a:ext cx="902848" cy="1074675"/>
            <a:chOff x="6865257" y="1118912"/>
            <a:chExt cx="902848" cy="1074675"/>
          </a:xfrm>
        </p:grpSpPr>
        <p:sp>
          <p:nvSpPr>
            <p:cNvPr id="27" name="燕尾形 26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19312279" flipV="1">
            <a:off x="7557781" y="3639271"/>
            <a:ext cx="902848" cy="1074675"/>
            <a:chOff x="6865257" y="1118912"/>
            <a:chExt cx="902848" cy="1074675"/>
          </a:xfrm>
        </p:grpSpPr>
        <p:sp>
          <p:nvSpPr>
            <p:cNvPr id="31" name="燕尾形 30"/>
            <p:cNvSpPr/>
            <p:nvPr/>
          </p:nvSpPr>
          <p:spPr>
            <a:xfrm>
              <a:off x="6865257" y="1118912"/>
              <a:ext cx="395396" cy="1074675"/>
            </a:xfrm>
            <a:prstGeom prst="chevron">
              <a:avLst/>
            </a:prstGeom>
            <a:solidFill>
              <a:srgbClr val="485766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7118983" y="1118912"/>
              <a:ext cx="395396" cy="1074675"/>
            </a:xfrm>
            <a:prstGeom prst="chevron">
              <a:avLst/>
            </a:prstGeom>
            <a:solidFill>
              <a:srgbClr val="48576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372709" y="1118912"/>
              <a:ext cx="395396" cy="1074675"/>
            </a:xfrm>
            <a:prstGeom prst="chevron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401379" y="4913594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50498" y="1944780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699617" y="4925521"/>
            <a:ext cx="2091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39" name="文本框 38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5508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391086" y="1194892"/>
            <a:ext cx="11409829" cy="5048780"/>
            <a:chOff x="427531" y="1194892"/>
            <a:chExt cx="11409829" cy="5048780"/>
          </a:xfrm>
        </p:grpSpPr>
        <p:sp>
          <p:nvSpPr>
            <p:cNvPr id="14" name="任意多边形 13"/>
            <p:cNvSpPr/>
            <p:nvPr/>
          </p:nvSpPr>
          <p:spPr>
            <a:xfrm rot="2700000">
              <a:off x="3566946" y="2018319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8900000" flipH="1">
              <a:off x="5739947" y="2018319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D6343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8900000" flipV="1">
              <a:off x="3566946" y="4181991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700000" flipH="1" flipV="1">
              <a:off x="5739947" y="4181991"/>
              <a:ext cx="2885108" cy="1238253"/>
            </a:xfrm>
            <a:custGeom>
              <a:avLst/>
              <a:gdLst>
                <a:gd name="connsiteX0" fmla="*/ 2213105 w 2885108"/>
                <a:gd name="connsiteY0" fmla="*/ 0 h 1238253"/>
                <a:gd name="connsiteX1" fmla="*/ 2885108 w 2885108"/>
                <a:gd name="connsiteY1" fmla="*/ 619127 h 1238253"/>
                <a:gd name="connsiteX2" fmla="*/ 2213105 w 2885108"/>
                <a:gd name="connsiteY2" fmla="*/ 1238252 h 1238253"/>
                <a:gd name="connsiteX3" fmla="*/ 2213105 w 2885108"/>
                <a:gd name="connsiteY3" fmla="*/ 1238253 h 1238253"/>
                <a:gd name="connsiteX4" fmla="*/ 0 w 2885108"/>
                <a:gd name="connsiteY4" fmla="*/ 1238253 h 1238253"/>
                <a:gd name="connsiteX5" fmla="*/ 0 w 2885108"/>
                <a:gd name="connsiteY5" fmla="*/ 3 h 1238253"/>
                <a:gd name="connsiteX6" fmla="*/ 2213105 w 2885108"/>
                <a:gd name="connsiteY6" fmla="*/ 3 h 123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08" h="1238253">
                  <a:moveTo>
                    <a:pt x="2213105" y="0"/>
                  </a:moveTo>
                  <a:lnTo>
                    <a:pt x="2885108" y="619127"/>
                  </a:lnTo>
                  <a:lnTo>
                    <a:pt x="2213105" y="1238252"/>
                  </a:lnTo>
                  <a:lnTo>
                    <a:pt x="2213105" y="1238253"/>
                  </a:lnTo>
                  <a:lnTo>
                    <a:pt x="0" y="1238253"/>
                  </a:lnTo>
                  <a:lnTo>
                    <a:pt x="0" y="3"/>
                  </a:lnTo>
                  <a:lnTo>
                    <a:pt x="2213105" y="3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7258" y="1609206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1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374542" y="1609206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>
                  <a:solidFill>
                    <a:schemeClr val="bg1"/>
                  </a:solidFill>
                </a:rPr>
                <a:t>2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17258" y="4913357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3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74542" y="4913357"/>
              <a:ext cx="682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6000" b="1" dirty="0" smtClean="0">
                  <a:solidFill>
                    <a:schemeClr val="bg1"/>
                  </a:solidFill>
                </a:rPr>
                <a:t>4</a:t>
              </a:r>
              <a:endParaRPr lang="zh-HK" altLang="en-US" sz="6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821805" y="4944134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7531" y="497491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7531" y="161848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821805" y="1618483"/>
              <a:ext cx="301555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6" name="文本框 25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28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8"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400" y="2644170"/>
            <a:ext cx="57912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9600" b="1" spc="300" dirty="0" smtClean="0">
                <a:solidFill>
                  <a:srgbClr val="D6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nks</a:t>
            </a: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HK" altLang="en-US" sz="9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59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583521" y="723533"/>
            <a:ext cx="5024958" cy="5410934"/>
            <a:chOff x="3433242" y="449263"/>
            <a:chExt cx="5024958" cy="5410934"/>
          </a:xfrm>
        </p:grpSpPr>
        <p:sp>
          <p:nvSpPr>
            <p:cNvPr id="3" name="文本框 2"/>
            <p:cNvSpPr txBox="1"/>
            <p:nvPr/>
          </p:nvSpPr>
          <p:spPr>
            <a:xfrm>
              <a:off x="3433242" y="5029200"/>
              <a:ext cx="50249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4800" b="1" dirty="0" smtClean="0">
                  <a:solidFill>
                    <a:srgbClr val="7B33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DAMEN PPT</a:t>
              </a:r>
              <a:endParaRPr lang="zh-HK" altLang="en-US" sz="4800" b="1" dirty="0">
                <a:solidFill>
                  <a:srgbClr val="7B334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939762" y="4925161"/>
              <a:ext cx="355431" cy="355431"/>
            </a:xfrm>
            <a:prstGeom prst="ellipse">
              <a:avLst/>
            </a:prstGeom>
            <a:noFill/>
            <a:ln>
              <a:solidFill>
                <a:srgbClr val="7B3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7B3349"/>
                  </a:solidFill>
                </a:rPr>
                <a:t>R</a:t>
              </a:r>
              <a:endParaRPr lang="zh-HK" altLang="en-US" sz="2400" dirty="0">
                <a:solidFill>
                  <a:srgbClr val="7B3349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73964" y="449263"/>
              <a:ext cx="4343514" cy="4343514"/>
              <a:chOff x="5017548" y="1916113"/>
              <a:chExt cx="4343514" cy="43435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椭圆 4"/>
              <p:cNvSpPr/>
              <p:nvPr/>
            </p:nvSpPr>
            <p:spPr>
              <a:xfrm>
                <a:off x="5017548" y="1916113"/>
                <a:ext cx="4343514" cy="4343514"/>
              </a:xfrm>
              <a:prstGeom prst="ellipse">
                <a:avLst/>
              </a:prstGeom>
              <a:solidFill>
                <a:srgbClr val="7B3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5198580" y="2085579"/>
                <a:ext cx="3981450" cy="4004582"/>
                <a:chOff x="891211" y="1228608"/>
                <a:chExt cx="3981450" cy="400458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" name="任意多边形 16"/>
                <p:cNvSpPr/>
                <p:nvPr/>
              </p:nvSpPr>
              <p:spPr>
                <a:xfrm>
                  <a:off x="1511922" y="2078145"/>
                  <a:ext cx="2740026" cy="3155045"/>
                </a:xfrm>
                <a:custGeom>
                  <a:avLst/>
                  <a:gdLst>
                    <a:gd name="connsiteX0" fmla="*/ 262850 w 2740026"/>
                    <a:gd name="connsiteY0" fmla="*/ 0 h 3155045"/>
                    <a:gd name="connsiteX1" fmla="*/ 2497019 w 2740026"/>
                    <a:gd name="connsiteY1" fmla="*/ 0 h 3155045"/>
                    <a:gd name="connsiteX2" fmla="*/ 2740025 w 2740026"/>
                    <a:gd name="connsiteY2" fmla="*/ 243006 h 3155045"/>
                    <a:gd name="connsiteX3" fmla="*/ 2740025 w 2740026"/>
                    <a:gd name="connsiteY3" fmla="*/ 1215000 h 3155045"/>
                    <a:gd name="connsiteX4" fmla="*/ 2720929 w 2740026"/>
                    <a:gd name="connsiteY4" fmla="*/ 1309589 h 3155045"/>
                    <a:gd name="connsiteX5" fmla="*/ 2710240 w 2740026"/>
                    <a:gd name="connsiteY5" fmla="*/ 1329282 h 3155045"/>
                    <a:gd name="connsiteX6" fmla="*/ 2712192 w 2740026"/>
                    <a:gd name="connsiteY6" fmla="*/ 1337666 h 3155045"/>
                    <a:gd name="connsiteX7" fmla="*/ 2740026 w 2740026"/>
                    <a:gd name="connsiteY7" fmla="*/ 1642497 h 3155045"/>
                    <a:gd name="connsiteX8" fmla="*/ 1370013 w 2740026"/>
                    <a:gd name="connsiteY8" fmla="*/ 3155045 h 3155045"/>
                    <a:gd name="connsiteX9" fmla="*/ 0 w 2740026"/>
                    <a:gd name="connsiteY9" fmla="*/ 1642497 h 3155045"/>
                    <a:gd name="connsiteX10" fmla="*/ 27834 w 2740026"/>
                    <a:gd name="connsiteY10" fmla="*/ 1337666 h 3155045"/>
                    <a:gd name="connsiteX11" fmla="*/ 36331 w 2740026"/>
                    <a:gd name="connsiteY11" fmla="*/ 1301182 h 3155045"/>
                    <a:gd name="connsiteX12" fmla="*/ 24781 w 2740026"/>
                    <a:gd name="connsiteY12" fmla="*/ 1263975 h 3155045"/>
                    <a:gd name="connsiteX13" fmla="*/ 19844 w 2740026"/>
                    <a:gd name="connsiteY13" fmla="*/ 1215000 h 3155045"/>
                    <a:gd name="connsiteX14" fmla="*/ 19844 w 2740026"/>
                    <a:gd name="connsiteY14" fmla="*/ 243006 h 3155045"/>
                    <a:gd name="connsiteX15" fmla="*/ 262850 w 2740026"/>
                    <a:gd name="connsiteY15" fmla="*/ 0 h 3155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40026" h="3155045">
                      <a:moveTo>
                        <a:pt x="262850" y="0"/>
                      </a:moveTo>
                      <a:lnTo>
                        <a:pt x="2497019" y="0"/>
                      </a:lnTo>
                      <a:cubicBezTo>
                        <a:pt x="2631228" y="0"/>
                        <a:pt x="2740025" y="108797"/>
                        <a:pt x="2740025" y="243006"/>
                      </a:cubicBezTo>
                      <a:lnTo>
                        <a:pt x="2740025" y="1215000"/>
                      </a:lnTo>
                      <a:cubicBezTo>
                        <a:pt x="2740025" y="1248552"/>
                        <a:pt x="2733225" y="1280516"/>
                        <a:pt x="2720929" y="1309589"/>
                      </a:cubicBezTo>
                      <a:lnTo>
                        <a:pt x="2710240" y="1329282"/>
                      </a:lnTo>
                      <a:lnTo>
                        <a:pt x="2712192" y="1337666"/>
                      </a:lnTo>
                      <a:cubicBezTo>
                        <a:pt x="2730442" y="1436129"/>
                        <a:pt x="2740026" y="1538078"/>
                        <a:pt x="2740026" y="1642497"/>
                      </a:cubicBezTo>
                      <a:cubicBezTo>
                        <a:pt x="2740026" y="2477854"/>
                        <a:pt x="2126650" y="3155045"/>
                        <a:pt x="1370013" y="3155045"/>
                      </a:cubicBezTo>
                      <a:cubicBezTo>
                        <a:pt x="613376" y="3155045"/>
                        <a:pt x="0" y="2477854"/>
                        <a:pt x="0" y="1642497"/>
                      </a:cubicBezTo>
                      <a:cubicBezTo>
                        <a:pt x="0" y="1538078"/>
                        <a:pt x="9584" y="1436129"/>
                        <a:pt x="27834" y="1337666"/>
                      </a:cubicBezTo>
                      <a:lnTo>
                        <a:pt x="36331" y="1301182"/>
                      </a:lnTo>
                      <a:lnTo>
                        <a:pt x="24781" y="1263975"/>
                      </a:lnTo>
                      <a:cubicBezTo>
                        <a:pt x="21544" y="1248155"/>
                        <a:pt x="19844" y="1231776"/>
                        <a:pt x="19844" y="1215000"/>
                      </a:cubicBezTo>
                      <a:lnTo>
                        <a:pt x="19844" y="243006"/>
                      </a:lnTo>
                      <a:cubicBezTo>
                        <a:pt x="19844" y="108797"/>
                        <a:pt x="128641" y="0"/>
                        <a:pt x="2628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rgbClr val="341C1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2038917" y="3914892"/>
                  <a:ext cx="505051" cy="194789"/>
                </a:xfrm>
                <a:custGeom>
                  <a:avLst/>
                  <a:gdLst>
                    <a:gd name="T0" fmla="*/ 142 w 289"/>
                    <a:gd name="T1" fmla="*/ 0 h 112"/>
                    <a:gd name="T2" fmla="*/ 250 w 289"/>
                    <a:gd name="T3" fmla="*/ 0 h 112"/>
                    <a:gd name="T4" fmla="*/ 281 w 289"/>
                    <a:gd name="T5" fmla="*/ 43 h 112"/>
                    <a:gd name="T6" fmla="*/ 207 w 289"/>
                    <a:gd name="T7" fmla="*/ 107 h 112"/>
                    <a:gd name="T8" fmla="*/ 122 w 289"/>
                    <a:gd name="T9" fmla="*/ 64 h 112"/>
                    <a:gd name="T10" fmla="*/ 94 w 289"/>
                    <a:gd name="T11" fmla="*/ 48 h 112"/>
                    <a:gd name="T12" fmla="*/ 28 w 289"/>
                    <a:gd name="T13" fmla="*/ 49 h 112"/>
                    <a:gd name="T14" fmla="*/ 0 w 289"/>
                    <a:gd name="T15" fmla="*/ 24 h 112"/>
                    <a:gd name="T16" fmla="*/ 28 w 289"/>
                    <a:gd name="T17" fmla="*/ 0 h 112"/>
                    <a:gd name="T18" fmla="*/ 142 w 289"/>
                    <a:gd name="T19" fmla="*/ 0 h 112"/>
                    <a:gd name="T20" fmla="*/ 142 w 289"/>
                    <a:gd name="T21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9" h="112">
                      <a:moveTo>
                        <a:pt x="142" y="0"/>
                      </a:moveTo>
                      <a:cubicBezTo>
                        <a:pt x="178" y="0"/>
                        <a:pt x="214" y="0"/>
                        <a:pt x="250" y="0"/>
                      </a:cubicBezTo>
                      <a:cubicBezTo>
                        <a:pt x="279" y="0"/>
                        <a:pt x="289" y="14"/>
                        <a:pt x="281" y="43"/>
                      </a:cubicBezTo>
                      <a:cubicBezTo>
                        <a:pt x="269" y="79"/>
                        <a:pt x="245" y="102"/>
                        <a:pt x="207" y="107"/>
                      </a:cubicBezTo>
                      <a:cubicBezTo>
                        <a:pt x="170" y="112"/>
                        <a:pt x="141" y="96"/>
                        <a:pt x="122" y="64"/>
                      </a:cubicBezTo>
                      <a:cubicBezTo>
                        <a:pt x="115" y="52"/>
                        <a:pt x="107" y="48"/>
                        <a:pt x="94" y="48"/>
                      </a:cubicBezTo>
                      <a:cubicBezTo>
                        <a:pt x="72" y="49"/>
                        <a:pt x="50" y="49"/>
                        <a:pt x="28" y="49"/>
                      </a:cubicBezTo>
                      <a:cubicBezTo>
                        <a:pt x="12" y="49"/>
                        <a:pt x="0" y="41"/>
                        <a:pt x="0" y="24"/>
                      </a:cubicBezTo>
                      <a:cubicBezTo>
                        <a:pt x="0" y="8"/>
                        <a:pt x="11" y="0"/>
                        <a:pt x="28" y="0"/>
                      </a:cubicBezTo>
                      <a:cubicBezTo>
                        <a:pt x="66" y="0"/>
                        <a:pt x="104" y="0"/>
                        <a:pt x="142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9" name="Freeform 15"/>
                <p:cNvSpPr>
                  <a:spLocks/>
                </p:cNvSpPr>
                <p:nvPr/>
              </p:nvSpPr>
              <p:spPr bwMode="auto">
                <a:xfrm>
                  <a:off x="3326266" y="3914893"/>
                  <a:ext cx="505051" cy="194789"/>
                </a:xfrm>
                <a:custGeom>
                  <a:avLst/>
                  <a:gdLst>
                    <a:gd name="T0" fmla="*/ 142 w 289"/>
                    <a:gd name="T1" fmla="*/ 0 h 112"/>
                    <a:gd name="T2" fmla="*/ 250 w 289"/>
                    <a:gd name="T3" fmla="*/ 0 h 112"/>
                    <a:gd name="T4" fmla="*/ 281 w 289"/>
                    <a:gd name="T5" fmla="*/ 43 h 112"/>
                    <a:gd name="T6" fmla="*/ 207 w 289"/>
                    <a:gd name="T7" fmla="*/ 107 h 112"/>
                    <a:gd name="T8" fmla="*/ 122 w 289"/>
                    <a:gd name="T9" fmla="*/ 64 h 112"/>
                    <a:gd name="T10" fmla="*/ 94 w 289"/>
                    <a:gd name="T11" fmla="*/ 48 h 112"/>
                    <a:gd name="T12" fmla="*/ 28 w 289"/>
                    <a:gd name="T13" fmla="*/ 49 h 112"/>
                    <a:gd name="T14" fmla="*/ 0 w 289"/>
                    <a:gd name="T15" fmla="*/ 24 h 112"/>
                    <a:gd name="T16" fmla="*/ 28 w 289"/>
                    <a:gd name="T17" fmla="*/ 0 h 112"/>
                    <a:gd name="T18" fmla="*/ 142 w 289"/>
                    <a:gd name="T19" fmla="*/ 0 h 112"/>
                    <a:gd name="T20" fmla="*/ 142 w 289"/>
                    <a:gd name="T21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9" h="112">
                      <a:moveTo>
                        <a:pt x="142" y="0"/>
                      </a:moveTo>
                      <a:cubicBezTo>
                        <a:pt x="178" y="0"/>
                        <a:pt x="214" y="0"/>
                        <a:pt x="250" y="0"/>
                      </a:cubicBezTo>
                      <a:cubicBezTo>
                        <a:pt x="279" y="0"/>
                        <a:pt x="289" y="14"/>
                        <a:pt x="281" y="43"/>
                      </a:cubicBezTo>
                      <a:cubicBezTo>
                        <a:pt x="269" y="79"/>
                        <a:pt x="245" y="102"/>
                        <a:pt x="207" y="107"/>
                      </a:cubicBezTo>
                      <a:cubicBezTo>
                        <a:pt x="170" y="112"/>
                        <a:pt x="141" y="96"/>
                        <a:pt x="122" y="64"/>
                      </a:cubicBezTo>
                      <a:cubicBezTo>
                        <a:pt x="115" y="52"/>
                        <a:pt x="107" y="48"/>
                        <a:pt x="94" y="48"/>
                      </a:cubicBezTo>
                      <a:cubicBezTo>
                        <a:pt x="72" y="49"/>
                        <a:pt x="50" y="49"/>
                        <a:pt x="28" y="49"/>
                      </a:cubicBezTo>
                      <a:cubicBezTo>
                        <a:pt x="12" y="49"/>
                        <a:pt x="0" y="41"/>
                        <a:pt x="0" y="24"/>
                      </a:cubicBezTo>
                      <a:cubicBezTo>
                        <a:pt x="0" y="8"/>
                        <a:pt x="11" y="0"/>
                        <a:pt x="28" y="0"/>
                      </a:cubicBezTo>
                      <a:cubicBezTo>
                        <a:pt x="66" y="0"/>
                        <a:pt x="104" y="0"/>
                        <a:pt x="142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20" name="Freeform 21"/>
                <p:cNvSpPr>
                  <a:spLocks/>
                </p:cNvSpPr>
                <p:nvPr/>
              </p:nvSpPr>
              <p:spPr bwMode="auto">
                <a:xfrm>
                  <a:off x="891211" y="1228608"/>
                  <a:ext cx="3981450" cy="3028950"/>
                </a:xfrm>
                <a:custGeom>
                  <a:avLst/>
                  <a:gdLst>
                    <a:gd name="T0" fmla="*/ 157 w 1220"/>
                    <a:gd name="T1" fmla="*/ 879 h 927"/>
                    <a:gd name="T2" fmla="*/ 67 w 1220"/>
                    <a:gd name="T3" fmla="*/ 639 h 927"/>
                    <a:gd name="T4" fmla="*/ 597 w 1220"/>
                    <a:gd name="T5" fmla="*/ 55 h 927"/>
                    <a:gd name="T6" fmla="*/ 1040 w 1220"/>
                    <a:gd name="T7" fmla="*/ 311 h 927"/>
                    <a:gd name="T8" fmla="*/ 1100 w 1220"/>
                    <a:gd name="T9" fmla="*/ 759 h 927"/>
                    <a:gd name="T10" fmla="*/ 1060 w 1220"/>
                    <a:gd name="T11" fmla="*/ 874 h 927"/>
                    <a:gd name="T12" fmla="*/ 1003 w 1220"/>
                    <a:gd name="T13" fmla="*/ 760 h 927"/>
                    <a:gd name="T14" fmla="*/ 922 w 1220"/>
                    <a:gd name="T15" fmla="*/ 620 h 927"/>
                    <a:gd name="T16" fmla="*/ 231 w 1220"/>
                    <a:gd name="T17" fmla="*/ 766 h 927"/>
                    <a:gd name="T18" fmla="*/ 176 w 1220"/>
                    <a:gd name="T19" fmla="*/ 859 h 927"/>
                    <a:gd name="T20" fmla="*/ 157 w 1220"/>
                    <a:gd name="T21" fmla="*/ 879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20" h="927">
                      <a:moveTo>
                        <a:pt x="157" y="879"/>
                      </a:moveTo>
                      <a:cubicBezTo>
                        <a:pt x="157" y="879"/>
                        <a:pt x="133" y="927"/>
                        <a:pt x="67" y="639"/>
                      </a:cubicBezTo>
                      <a:cubicBezTo>
                        <a:pt x="0" y="352"/>
                        <a:pt x="193" y="74"/>
                        <a:pt x="597" y="55"/>
                      </a:cubicBezTo>
                      <a:cubicBezTo>
                        <a:pt x="1001" y="0"/>
                        <a:pt x="1084" y="339"/>
                        <a:pt x="1040" y="311"/>
                      </a:cubicBezTo>
                      <a:cubicBezTo>
                        <a:pt x="1220" y="274"/>
                        <a:pt x="1159" y="571"/>
                        <a:pt x="1100" y="759"/>
                      </a:cubicBezTo>
                      <a:cubicBezTo>
                        <a:pt x="1060" y="874"/>
                        <a:pt x="1060" y="874"/>
                        <a:pt x="1060" y="874"/>
                      </a:cubicBezTo>
                      <a:cubicBezTo>
                        <a:pt x="1003" y="760"/>
                        <a:pt x="1003" y="760"/>
                        <a:pt x="1003" y="760"/>
                      </a:cubicBezTo>
                      <a:cubicBezTo>
                        <a:pt x="1003" y="760"/>
                        <a:pt x="979" y="772"/>
                        <a:pt x="922" y="620"/>
                      </a:cubicBezTo>
                      <a:cubicBezTo>
                        <a:pt x="864" y="469"/>
                        <a:pt x="1087" y="835"/>
                        <a:pt x="231" y="766"/>
                      </a:cubicBezTo>
                      <a:cubicBezTo>
                        <a:pt x="231" y="766"/>
                        <a:pt x="207" y="806"/>
                        <a:pt x="176" y="859"/>
                      </a:cubicBezTo>
                      <a:lnTo>
                        <a:pt x="157" y="87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4288" cap="flat">
                  <a:solidFill>
                    <a:srgbClr val="341C1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21" name="弧形 20"/>
                <p:cNvSpPr/>
                <p:nvPr/>
              </p:nvSpPr>
              <p:spPr>
                <a:xfrm rot="20514268">
                  <a:off x="2995709" y="3533705"/>
                  <a:ext cx="1500011" cy="971457"/>
                </a:xfrm>
                <a:prstGeom prst="arc">
                  <a:avLst>
                    <a:gd name="adj1" fmla="val 14632012"/>
                    <a:gd name="adj2" fmla="val 19019903"/>
                  </a:avLst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/>
                </a:p>
              </p:txBody>
            </p: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2722563" y="4696069"/>
                  <a:ext cx="574675" cy="303213"/>
                </a:xfrm>
                <a:custGeom>
                  <a:avLst/>
                  <a:gdLst>
                    <a:gd name="T0" fmla="*/ 157 w 242"/>
                    <a:gd name="T1" fmla="*/ 57 h 128"/>
                    <a:gd name="T2" fmla="*/ 149 w 242"/>
                    <a:gd name="T3" fmla="*/ 33 h 128"/>
                    <a:gd name="T4" fmla="*/ 159 w 242"/>
                    <a:gd name="T5" fmla="*/ 6 h 128"/>
                    <a:gd name="T6" fmla="*/ 184 w 242"/>
                    <a:gd name="T7" fmla="*/ 18 h 128"/>
                    <a:gd name="T8" fmla="*/ 193 w 242"/>
                    <a:gd name="T9" fmla="*/ 36 h 128"/>
                    <a:gd name="T10" fmla="*/ 223 w 242"/>
                    <a:gd name="T11" fmla="*/ 58 h 128"/>
                    <a:gd name="T12" fmla="*/ 242 w 242"/>
                    <a:gd name="T13" fmla="*/ 77 h 128"/>
                    <a:gd name="T14" fmla="*/ 223 w 242"/>
                    <a:gd name="T15" fmla="*/ 95 h 128"/>
                    <a:gd name="T16" fmla="*/ 173 w 242"/>
                    <a:gd name="T17" fmla="*/ 89 h 128"/>
                    <a:gd name="T18" fmla="*/ 30 w 242"/>
                    <a:gd name="T19" fmla="*/ 123 h 128"/>
                    <a:gd name="T20" fmla="*/ 15 w 242"/>
                    <a:gd name="T21" fmla="*/ 120 h 128"/>
                    <a:gd name="T22" fmla="*/ 2 w 242"/>
                    <a:gd name="T23" fmla="*/ 100 h 128"/>
                    <a:gd name="T24" fmla="*/ 22 w 242"/>
                    <a:gd name="T25" fmla="*/ 83 h 128"/>
                    <a:gd name="T26" fmla="*/ 87 w 242"/>
                    <a:gd name="T27" fmla="*/ 82 h 128"/>
                    <a:gd name="T28" fmla="*/ 157 w 242"/>
                    <a:gd name="T29" fmla="*/ 5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2" h="128">
                      <a:moveTo>
                        <a:pt x="157" y="57"/>
                      </a:moveTo>
                      <a:cubicBezTo>
                        <a:pt x="153" y="46"/>
                        <a:pt x="151" y="39"/>
                        <a:pt x="149" y="33"/>
                      </a:cubicBezTo>
                      <a:cubicBezTo>
                        <a:pt x="144" y="21"/>
                        <a:pt x="146" y="11"/>
                        <a:pt x="159" y="6"/>
                      </a:cubicBezTo>
                      <a:cubicBezTo>
                        <a:pt x="173" y="0"/>
                        <a:pt x="179" y="8"/>
                        <a:pt x="184" y="18"/>
                      </a:cubicBezTo>
                      <a:cubicBezTo>
                        <a:pt x="187" y="24"/>
                        <a:pt x="188" y="32"/>
                        <a:pt x="193" y="36"/>
                      </a:cubicBezTo>
                      <a:cubicBezTo>
                        <a:pt x="202" y="44"/>
                        <a:pt x="213" y="50"/>
                        <a:pt x="223" y="58"/>
                      </a:cubicBezTo>
                      <a:cubicBezTo>
                        <a:pt x="230" y="64"/>
                        <a:pt x="236" y="71"/>
                        <a:pt x="242" y="77"/>
                      </a:cubicBezTo>
                      <a:cubicBezTo>
                        <a:pt x="236" y="84"/>
                        <a:pt x="230" y="95"/>
                        <a:pt x="223" y="95"/>
                      </a:cubicBezTo>
                      <a:cubicBezTo>
                        <a:pt x="209" y="97"/>
                        <a:pt x="194" y="92"/>
                        <a:pt x="173" y="89"/>
                      </a:cubicBezTo>
                      <a:cubicBezTo>
                        <a:pt x="135" y="118"/>
                        <a:pt x="85" y="128"/>
                        <a:pt x="30" y="123"/>
                      </a:cubicBezTo>
                      <a:cubicBezTo>
                        <a:pt x="25" y="123"/>
                        <a:pt x="18" y="123"/>
                        <a:pt x="15" y="120"/>
                      </a:cubicBezTo>
                      <a:cubicBezTo>
                        <a:pt x="9" y="114"/>
                        <a:pt x="0" y="105"/>
                        <a:pt x="2" y="100"/>
                      </a:cubicBezTo>
                      <a:cubicBezTo>
                        <a:pt x="4" y="93"/>
                        <a:pt x="14" y="84"/>
                        <a:pt x="22" y="83"/>
                      </a:cubicBezTo>
                      <a:cubicBezTo>
                        <a:pt x="43" y="81"/>
                        <a:pt x="66" y="86"/>
                        <a:pt x="87" y="82"/>
                      </a:cubicBezTo>
                      <a:cubicBezTo>
                        <a:pt x="111" y="77"/>
                        <a:pt x="134" y="66"/>
                        <a:pt x="157" y="5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7833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902994" y="658922"/>
            <a:ext cx="2386012" cy="614362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628169" y="642938"/>
            <a:ext cx="29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 err="1" smtClean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HK" sz="3600" b="1" dirty="0" err="1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tants</a:t>
            </a:r>
            <a:endParaRPr lang="zh-HK" altLang="en-US" sz="3600" b="1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238" b="35781"/>
          <a:stretch/>
        </p:blipFill>
        <p:spPr>
          <a:xfrm>
            <a:off x="0" y="2108996"/>
            <a:ext cx="12192000" cy="2843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873627"/>
            <a:ext cx="12192000" cy="157162"/>
          </a:xfrm>
          <a:prstGeom prst="rect">
            <a:avLst/>
          </a:prstGeom>
          <a:solidFill>
            <a:srgbClr val="D6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0" y="1941515"/>
            <a:ext cx="12192000" cy="157162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16710" y="3953571"/>
            <a:ext cx="1871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42275" y="3940873"/>
            <a:ext cx="2521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NIOAcceptor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78890" y="2540000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9221" y="2522469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36158" y="2522469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63831" y="3954396"/>
            <a:ext cx="1430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376073" y="2508946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3"/>
          <p:cNvSpPr txBox="1"/>
          <p:nvPr/>
        </p:nvSpPr>
        <p:spPr>
          <a:xfrm>
            <a:off x="10032023" y="3940873"/>
            <a:ext cx="1987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bufferPool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4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9654" y="173266"/>
            <a:ext cx="10698845" cy="831850"/>
            <a:chOff x="0" y="260350"/>
            <a:chExt cx="10698845" cy="831850"/>
          </a:xfrm>
        </p:grpSpPr>
        <p:sp>
          <p:nvSpPr>
            <p:cNvPr id="36" name="文本框 35"/>
            <p:cNvSpPr txBox="1"/>
            <p:nvPr/>
          </p:nvSpPr>
          <p:spPr>
            <a:xfrm>
              <a:off x="267876" y="260350"/>
              <a:ext cx="10430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MyNIORector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selector.select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(500); 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如果改为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selector.select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HK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会是什么结果，结合</a:t>
              </a:r>
            </a:p>
            <a:p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socketChannel.register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(selector, 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SelectionKey.OP_READ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JavaDoc</a:t>
              </a:r>
              <a:r>
                <a:rPr lang="zh-HK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研究说明问题所在</a:t>
              </a:r>
              <a:endParaRPr lang="zh-HK" altLang="en-US" sz="14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3240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40960" y="2230202"/>
            <a:ext cx="2474623" cy="3438842"/>
            <a:chOff x="740960" y="2230202"/>
            <a:chExt cx="2474623" cy="343884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16"/>
            <a:stretch/>
          </p:blipFill>
          <p:spPr>
            <a:xfrm>
              <a:off x="740960" y="2230202"/>
              <a:ext cx="2474623" cy="22359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40960" y="4466115"/>
              <a:ext cx="2474623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0960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58689" y="2246022"/>
            <a:ext cx="2474622" cy="3407203"/>
            <a:chOff x="5154705" y="2261841"/>
            <a:chExt cx="2474622" cy="34072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4" r="23346"/>
            <a:stretch/>
          </p:blipFill>
          <p:spPr>
            <a:xfrm>
              <a:off x="5166992" y="2261841"/>
              <a:ext cx="2450049" cy="223824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166992" y="4466115"/>
              <a:ext cx="2450049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54705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976418" y="2246022"/>
            <a:ext cx="2474622" cy="3407203"/>
            <a:chOff x="8976418" y="2261841"/>
            <a:chExt cx="2474622" cy="34072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91"/>
            <a:stretch/>
          </p:blipFill>
          <p:spPr>
            <a:xfrm>
              <a:off x="8988705" y="2261841"/>
              <a:ext cx="2450048" cy="222332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88705" y="4466115"/>
              <a:ext cx="2450048" cy="161684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76418" y="4838047"/>
              <a:ext cx="2474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2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2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2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0" name="文本框 19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9669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2111" y="1042988"/>
            <a:ext cx="6488113" cy="5365750"/>
            <a:chOff x="382111" y="1042988"/>
            <a:chExt cx="6488113" cy="5365750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104673" y="1109663"/>
              <a:ext cx="2840038" cy="2424113"/>
            </a:xfrm>
            <a:custGeom>
              <a:avLst/>
              <a:gdLst>
                <a:gd name="T0" fmla="*/ 1775 w 1883"/>
                <a:gd name="T1" fmla="*/ 136 h 1607"/>
                <a:gd name="T2" fmla="*/ 1667 w 1883"/>
                <a:gd name="T3" fmla="*/ 156 h 1607"/>
                <a:gd name="T4" fmla="*/ 1606 w 1883"/>
                <a:gd name="T5" fmla="*/ 76 h 1607"/>
                <a:gd name="T6" fmla="*/ 1541 w 1883"/>
                <a:gd name="T7" fmla="*/ 79 h 1607"/>
                <a:gd name="T8" fmla="*/ 1488 w 1883"/>
                <a:gd name="T9" fmla="*/ 29 h 1607"/>
                <a:gd name="T10" fmla="*/ 1503 w 1883"/>
                <a:gd name="T11" fmla="*/ 60 h 1607"/>
                <a:gd name="T12" fmla="*/ 1516 w 1883"/>
                <a:gd name="T13" fmla="*/ 110 h 1607"/>
                <a:gd name="T14" fmla="*/ 1458 w 1883"/>
                <a:gd name="T15" fmla="*/ 323 h 1607"/>
                <a:gd name="T16" fmla="*/ 1295 w 1883"/>
                <a:gd name="T17" fmla="*/ 415 h 1607"/>
                <a:gd name="T18" fmla="*/ 1378 w 1883"/>
                <a:gd name="T19" fmla="*/ 564 h 1607"/>
                <a:gd name="T20" fmla="*/ 1498 w 1883"/>
                <a:gd name="T21" fmla="*/ 566 h 1607"/>
                <a:gd name="T22" fmla="*/ 1344 w 1883"/>
                <a:gd name="T23" fmla="*/ 714 h 1607"/>
                <a:gd name="T24" fmla="*/ 1202 w 1883"/>
                <a:gd name="T25" fmla="*/ 877 h 1607"/>
                <a:gd name="T26" fmla="*/ 1038 w 1883"/>
                <a:gd name="T27" fmla="*/ 960 h 1607"/>
                <a:gd name="T28" fmla="*/ 933 w 1883"/>
                <a:gd name="T29" fmla="*/ 1115 h 1607"/>
                <a:gd name="T30" fmla="*/ 567 w 1883"/>
                <a:gd name="T31" fmla="*/ 1228 h 1607"/>
                <a:gd name="T32" fmla="*/ 267 w 1883"/>
                <a:gd name="T33" fmla="*/ 1127 h 1607"/>
                <a:gd name="T34" fmla="*/ 3 w 1883"/>
                <a:gd name="T35" fmla="*/ 1114 h 1607"/>
                <a:gd name="T36" fmla="*/ 31 w 1883"/>
                <a:gd name="T37" fmla="*/ 1198 h 1607"/>
                <a:gd name="T38" fmla="*/ 62 w 1883"/>
                <a:gd name="T39" fmla="*/ 1304 h 1607"/>
                <a:gd name="T40" fmla="*/ 183 w 1883"/>
                <a:gd name="T41" fmla="*/ 1275 h 1607"/>
                <a:gd name="T42" fmla="*/ 181 w 1883"/>
                <a:gd name="T43" fmla="*/ 1379 h 1607"/>
                <a:gd name="T44" fmla="*/ 251 w 1883"/>
                <a:gd name="T45" fmla="*/ 1429 h 1607"/>
                <a:gd name="T46" fmla="*/ 289 w 1883"/>
                <a:gd name="T47" fmla="*/ 1475 h 1607"/>
                <a:gd name="T48" fmla="*/ 319 w 1883"/>
                <a:gd name="T49" fmla="*/ 1467 h 1607"/>
                <a:gd name="T50" fmla="*/ 474 w 1883"/>
                <a:gd name="T51" fmla="*/ 1413 h 1607"/>
                <a:gd name="T52" fmla="*/ 504 w 1883"/>
                <a:gd name="T53" fmla="*/ 1483 h 1607"/>
                <a:gd name="T54" fmla="*/ 441 w 1883"/>
                <a:gd name="T55" fmla="*/ 1534 h 1607"/>
                <a:gd name="T56" fmla="*/ 552 w 1883"/>
                <a:gd name="T57" fmla="*/ 1596 h 1607"/>
                <a:gd name="T58" fmla="*/ 624 w 1883"/>
                <a:gd name="T59" fmla="*/ 1460 h 1607"/>
                <a:gd name="T60" fmla="*/ 690 w 1883"/>
                <a:gd name="T61" fmla="*/ 1441 h 1607"/>
                <a:gd name="T62" fmla="*/ 712 w 1883"/>
                <a:gd name="T63" fmla="*/ 1556 h 1607"/>
                <a:gd name="T64" fmla="*/ 809 w 1883"/>
                <a:gd name="T65" fmla="*/ 1605 h 1607"/>
                <a:gd name="T66" fmla="*/ 878 w 1883"/>
                <a:gd name="T67" fmla="*/ 1488 h 1607"/>
                <a:gd name="T68" fmla="*/ 967 w 1883"/>
                <a:gd name="T69" fmla="*/ 1421 h 1607"/>
                <a:gd name="T70" fmla="*/ 995 w 1883"/>
                <a:gd name="T71" fmla="*/ 1407 h 1607"/>
                <a:gd name="T72" fmla="*/ 1062 w 1883"/>
                <a:gd name="T73" fmla="*/ 1388 h 1607"/>
                <a:gd name="T74" fmla="*/ 1122 w 1883"/>
                <a:gd name="T75" fmla="*/ 1328 h 1607"/>
                <a:gd name="T76" fmla="*/ 1205 w 1883"/>
                <a:gd name="T77" fmla="*/ 1300 h 1607"/>
                <a:gd name="T78" fmla="*/ 1203 w 1883"/>
                <a:gd name="T79" fmla="*/ 1221 h 1607"/>
                <a:gd name="T80" fmla="*/ 1263 w 1883"/>
                <a:gd name="T81" fmla="*/ 1109 h 1607"/>
                <a:gd name="T82" fmla="*/ 1303 w 1883"/>
                <a:gd name="T83" fmla="*/ 1182 h 1607"/>
                <a:gd name="T84" fmla="*/ 1335 w 1883"/>
                <a:gd name="T85" fmla="*/ 1142 h 1607"/>
                <a:gd name="T86" fmla="*/ 1416 w 1883"/>
                <a:gd name="T87" fmla="*/ 1065 h 1607"/>
                <a:gd name="T88" fmla="*/ 1482 w 1883"/>
                <a:gd name="T89" fmla="*/ 1050 h 1607"/>
                <a:gd name="T90" fmla="*/ 1509 w 1883"/>
                <a:gd name="T91" fmla="*/ 1102 h 1607"/>
                <a:gd name="T92" fmla="*/ 1587 w 1883"/>
                <a:gd name="T93" fmla="*/ 1173 h 1607"/>
                <a:gd name="T94" fmla="*/ 1617 w 1883"/>
                <a:gd name="T95" fmla="*/ 1150 h 1607"/>
                <a:gd name="T96" fmla="*/ 1669 w 1883"/>
                <a:gd name="T97" fmla="*/ 1098 h 1607"/>
                <a:gd name="T98" fmla="*/ 1785 w 1883"/>
                <a:gd name="T99" fmla="*/ 1017 h 1607"/>
                <a:gd name="T100" fmla="*/ 1878 w 1883"/>
                <a:gd name="T101" fmla="*/ 935 h 1607"/>
                <a:gd name="T102" fmla="*/ 1845 w 1883"/>
                <a:gd name="T103" fmla="*/ 855 h 1607"/>
                <a:gd name="T104" fmla="*/ 1778 w 1883"/>
                <a:gd name="T105" fmla="*/ 850 h 1607"/>
                <a:gd name="T106" fmla="*/ 1733 w 1883"/>
                <a:gd name="T107" fmla="*/ 779 h 1607"/>
                <a:gd name="T108" fmla="*/ 1681 w 1883"/>
                <a:gd name="T109" fmla="*/ 694 h 1607"/>
                <a:gd name="T110" fmla="*/ 1720 w 1883"/>
                <a:gd name="T111" fmla="*/ 670 h 1607"/>
                <a:gd name="T112" fmla="*/ 1746 w 1883"/>
                <a:gd name="T113" fmla="*/ 596 h 1607"/>
                <a:gd name="T114" fmla="*/ 1735 w 1883"/>
                <a:gd name="T115" fmla="*/ 501 h 1607"/>
                <a:gd name="T116" fmla="*/ 1774 w 1883"/>
                <a:gd name="T117" fmla="*/ 445 h 1607"/>
                <a:gd name="T118" fmla="*/ 1824 w 1883"/>
                <a:gd name="T119" fmla="*/ 431 h 1607"/>
                <a:gd name="T120" fmla="*/ 1843 w 1883"/>
                <a:gd name="T121" fmla="*/ 331 h 1607"/>
                <a:gd name="T122" fmla="*/ 1849 w 1883"/>
                <a:gd name="T123" fmla="*/ 222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3" h="1607">
                  <a:moveTo>
                    <a:pt x="1845" y="171"/>
                  </a:moveTo>
                  <a:cubicBezTo>
                    <a:pt x="1838" y="147"/>
                    <a:pt x="1838" y="147"/>
                    <a:pt x="1838" y="147"/>
                  </a:cubicBezTo>
                  <a:cubicBezTo>
                    <a:pt x="1819" y="115"/>
                    <a:pt x="1819" y="115"/>
                    <a:pt x="1819" y="115"/>
                  </a:cubicBezTo>
                  <a:cubicBezTo>
                    <a:pt x="1803" y="106"/>
                    <a:pt x="1803" y="106"/>
                    <a:pt x="1803" y="106"/>
                  </a:cubicBezTo>
                  <a:cubicBezTo>
                    <a:pt x="1787" y="115"/>
                    <a:pt x="1787" y="115"/>
                    <a:pt x="1787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4" y="141"/>
                    <a:pt x="1744" y="141"/>
                    <a:pt x="1744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29" y="155"/>
                    <a:pt x="1729" y="155"/>
                    <a:pt x="1729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09" y="170"/>
                    <a:pt x="1709" y="170"/>
                    <a:pt x="1709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89" y="171"/>
                    <a:pt x="1680" y="165"/>
                    <a:pt x="1667" y="156"/>
                  </a:cubicBezTo>
                  <a:cubicBezTo>
                    <a:pt x="1666" y="155"/>
                    <a:pt x="1666" y="155"/>
                    <a:pt x="1666" y="155"/>
                  </a:cubicBezTo>
                  <a:cubicBezTo>
                    <a:pt x="1645" y="134"/>
                    <a:pt x="1634" y="119"/>
                    <a:pt x="1634" y="110"/>
                  </a:cubicBezTo>
                  <a:cubicBezTo>
                    <a:pt x="1634" y="83"/>
                    <a:pt x="1634" y="83"/>
                    <a:pt x="1634" y="83"/>
                  </a:cubicBezTo>
                  <a:cubicBezTo>
                    <a:pt x="1634" y="82"/>
                    <a:pt x="1634" y="82"/>
                    <a:pt x="1634" y="82"/>
                  </a:cubicBezTo>
                  <a:cubicBezTo>
                    <a:pt x="1634" y="81"/>
                    <a:pt x="1634" y="81"/>
                    <a:pt x="1634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7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1" y="79"/>
                    <a:pt x="1541" y="79"/>
                    <a:pt x="1541" y="79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40" y="78"/>
                    <a:pt x="1540" y="78"/>
                    <a:pt x="1540" y="78"/>
                  </a:cubicBezTo>
                  <a:cubicBezTo>
                    <a:pt x="1536" y="66"/>
                    <a:pt x="1534" y="55"/>
                    <a:pt x="1534" y="42"/>
                  </a:cubicBezTo>
                  <a:cubicBezTo>
                    <a:pt x="1534" y="31"/>
                    <a:pt x="1535" y="25"/>
                    <a:pt x="1539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6" y="4"/>
                    <a:pt x="1516" y="4"/>
                    <a:pt x="1516" y="4"/>
                  </a:cubicBezTo>
                  <a:cubicBezTo>
                    <a:pt x="1502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3" y="60"/>
                    <a:pt x="1503" y="60"/>
                    <a:pt x="1503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6" y="107"/>
                    <a:pt x="1516" y="107"/>
                    <a:pt x="1516" y="107"/>
                  </a:cubicBezTo>
                  <a:cubicBezTo>
                    <a:pt x="1516" y="108"/>
                    <a:pt x="1516" y="108"/>
                    <a:pt x="1516" y="108"/>
                  </a:cubicBezTo>
                  <a:cubicBezTo>
                    <a:pt x="1516" y="109"/>
                    <a:pt x="1516" y="109"/>
                    <a:pt x="1516" y="109"/>
                  </a:cubicBezTo>
                  <a:cubicBezTo>
                    <a:pt x="1516" y="110"/>
                    <a:pt x="1516" y="110"/>
                    <a:pt x="1516" y="110"/>
                  </a:cubicBezTo>
                  <a:cubicBezTo>
                    <a:pt x="1481" y="179"/>
                    <a:pt x="1481" y="179"/>
                    <a:pt x="1481" y="179"/>
                  </a:cubicBezTo>
                  <a:cubicBezTo>
                    <a:pt x="1475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6" y="281"/>
                    <a:pt x="1456" y="281"/>
                    <a:pt x="1456" y="281"/>
                  </a:cubicBezTo>
                  <a:cubicBezTo>
                    <a:pt x="1465" y="292"/>
                    <a:pt x="1465" y="292"/>
                    <a:pt x="1465" y="292"/>
                  </a:cubicBezTo>
                  <a:cubicBezTo>
                    <a:pt x="1465" y="294"/>
                    <a:pt x="1465" y="294"/>
                    <a:pt x="1465" y="294"/>
                  </a:cubicBezTo>
                  <a:cubicBezTo>
                    <a:pt x="1467" y="310"/>
                    <a:pt x="1465" y="319"/>
                    <a:pt x="1461" y="322"/>
                  </a:cubicBezTo>
                  <a:cubicBezTo>
                    <a:pt x="1458" y="323"/>
                    <a:pt x="1458" y="323"/>
                    <a:pt x="1458" y="323"/>
                  </a:cubicBezTo>
                  <a:cubicBezTo>
                    <a:pt x="1451" y="327"/>
                    <a:pt x="1426" y="352"/>
                    <a:pt x="1387" y="400"/>
                  </a:cubicBezTo>
                  <a:cubicBezTo>
                    <a:pt x="1384" y="403"/>
                    <a:pt x="1384" y="403"/>
                    <a:pt x="1384" y="403"/>
                  </a:cubicBezTo>
                  <a:cubicBezTo>
                    <a:pt x="1382" y="402"/>
                    <a:pt x="1382" y="402"/>
                    <a:pt x="1382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5" y="390"/>
                    <a:pt x="1353" y="382"/>
                    <a:pt x="1345" y="373"/>
                  </a:cubicBezTo>
                  <a:cubicBezTo>
                    <a:pt x="1339" y="369"/>
                    <a:pt x="1323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1" y="519"/>
                    <a:pt x="1270" y="540"/>
                    <a:pt x="1270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5" y="569"/>
                    <a:pt x="1285" y="569"/>
                    <a:pt x="1285" y="569"/>
                  </a:cubicBezTo>
                  <a:cubicBezTo>
                    <a:pt x="1286" y="566"/>
                    <a:pt x="1286" y="566"/>
                    <a:pt x="1286" y="566"/>
                  </a:cubicBezTo>
                  <a:cubicBezTo>
                    <a:pt x="1310" y="554"/>
                    <a:pt x="1310" y="554"/>
                    <a:pt x="1310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5" y="556"/>
                    <a:pt x="1385" y="556"/>
                    <a:pt x="1385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4" y="532"/>
                    <a:pt x="1424" y="532"/>
                    <a:pt x="1424" y="532"/>
                  </a:cubicBezTo>
                  <a:cubicBezTo>
                    <a:pt x="1459" y="529"/>
                    <a:pt x="1459" y="529"/>
                    <a:pt x="1459" y="529"/>
                  </a:cubicBezTo>
                  <a:cubicBezTo>
                    <a:pt x="1470" y="532"/>
                    <a:pt x="1482" y="545"/>
                    <a:pt x="1498" y="566"/>
                  </a:cubicBezTo>
                  <a:cubicBezTo>
                    <a:pt x="1540" y="588"/>
                    <a:pt x="1564" y="607"/>
                    <a:pt x="1569" y="623"/>
                  </a:cubicBezTo>
                  <a:cubicBezTo>
                    <a:pt x="1572" y="632"/>
                    <a:pt x="1572" y="638"/>
                    <a:pt x="1569" y="646"/>
                  </a:cubicBezTo>
                  <a:cubicBezTo>
                    <a:pt x="1566" y="653"/>
                    <a:pt x="1558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5" y="656"/>
                    <a:pt x="1465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5" y="711"/>
                  </a:cubicBezTo>
                  <a:cubicBezTo>
                    <a:pt x="1344" y="714"/>
                    <a:pt x="1344" y="714"/>
                    <a:pt x="1344" y="714"/>
                  </a:cubicBezTo>
                  <a:cubicBezTo>
                    <a:pt x="1331" y="767"/>
                    <a:pt x="1331" y="767"/>
                    <a:pt x="1331" y="767"/>
                  </a:cubicBezTo>
                  <a:cubicBezTo>
                    <a:pt x="1328" y="783"/>
                    <a:pt x="1323" y="793"/>
                    <a:pt x="1314" y="801"/>
                  </a:cubicBezTo>
                  <a:cubicBezTo>
                    <a:pt x="1305" y="809"/>
                    <a:pt x="1292" y="814"/>
                    <a:pt x="1276" y="818"/>
                  </a:cubicBezTo>
                  <a:cubicBezTo>
                    <a:pt x="1255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3" y="897"/>
                    <a:pt x="1153" y="897"/>
                    <a:pt x="1153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2" y="877"/>
                  </a:cubicBezTo>
                  <a:cubicBezTo>
                    <a:pt x="1070" y="870"/>
                    <a:pt x="1056" y="869"/>
                    <a:pt x="1041" y="874"/>
                  </a:cubicBezTo>
                  <a:cubicBezTo>
                    <a:pt x="1029" y="891"/>
                    <a:pt x="1022" y="914"/>
                    <a:pt x="1023" y="938"/>
                  </a:cubicBezTo>
                  <a:cubicBezTo>
                    <a:pt x="1024" y="951"/>
                    <a:pt x="1027" y="959"/>
                    <a:pt x="1031" y="961"/>
                  </a:cubicBezTo>
                  <a:cubicBezTo>
                    <a:pt x="1038" y="960"/>
                    <a:pt x="1038" y="960"/>
                    <a:pt x="1038" y="960"/>
                  </a:cubicBezTo>
                  <a:cubicBezTo>
                    <a:pt x="1046" y="955"/>
                    <a:pt x="1046" y="955"/>
                    <a:pt x="1046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4" y="1009"/>
                    <a:pt x="1036" y="1015"/>
                  </a:cubicBezTo>
                  <a:cubicBezTo>
                    <a:pt x="1031" y="1019"/>
                    <a:pt x="1021" y="1023"/>
                    <a:pt x="1007" y="1028"/>
                  </a:cubicBezTo>
                  <a:cubicBezTo>
                    <a:pt x="999" y="1030"/>
                    <a:pt x="999" y="1030"/>
                    <a:pt x="999" y="1030"/>
                  </a:cubicBezTo>
                  <a:cubicBezTo>
                    <a:pt x="988" y="1034"/>
                    <a:pt x="966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6" y="1134"/>
                    <a:pt x="909" y="1136"/>
                    <a:pt x="908" y="1141"/>
                  </a:cubicBezTo>
                  <a:cubicBezTo>
                    <a:pt x="907" y="1145"/>
                    <a:pt x="904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7" y="1169"/>
                    <a:pt x="572" y="1226"/>
                  </a:cubicBezTo>
                  <a:cubicBezTo>
                    <a:pt x="570" y="1227"/>
                    <a:pt x="570" y="1227"/>
                    <a:pt x="570" y="1227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67" y="1228"/>
                    <a:pt x="567" y="1228"/>
                    <a:pt x="567" y="1228"/>
                  </a:cubicBezTo>
                  <a:cubicBezTo>
                    <a:pt x="530" y="1232"/>
                    <a:pt x="530" y="1232"/>
                    <a:pt x="530" y="1232"/>
                  </a:cubicBezTo>
                  <a:cubicBezTo>
                    <a:pt x="528" y="1233"/>
                    <a:pt x="528" y="1233"/>
                    <a:pt x="528" y="1233"/>
                  </a:cubicBezTo>
                  <a:cubicBezTo>
                    <a:pt x="526" y="1233"/>
                    <a:pt x="526" y="1233"/>
                    <a:pt x="526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1" y="1213"/>
                    <a:pt x="402" y="1199"/>
                  </a:cubicBezTo>
                  <a:cubicBezTo>
                    <a:pt x="374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7" y="1133"/>
                    <a:pt x="140" y="1133"/>
                    <a:pt x="115" y="1131"/>
                  </a:cubicBezTo>
                  <a:cubicBezTo>
                    <a:pt x="84" y="1129"/>
                    <a:pt x="47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3" y="1146"/>
                    <a:pt x="13" y="1146"/>
                    <a:pt x="13" y="1146"/>
                  </a:cubicBezTo>
                  <a:cubicBezTo>
                    <a:pt x="35" y="1173"/>
                    <a:pt x="35" y="1173"/>
                    <a:pt x="35" y="1173"/>
                  </a:cubicBezTo>
                  <a:cubicBezTo>
                    <a:pt x="36" y="1176"/>
                    <a:pt x="36" y="1176"/>
                    <a:pt x="36" y="1176"/>
                  </a:cubicBezTo>
                  <a:cubicBezTo>
                    <a:pt x="32" y="1196"/>
                    <a:pt x="32" y="1196"/>
                    <a:pt x="32" y="1196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31" y="1198"/>
                    <a:pt x="31" y="1198"/>
                    <a:pt x="31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2" y="1228"/>
                    <a:pt x="32" y="1228"/>
                    <a:pt x="32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1" y="1312"/>
                    <a:pt x="71" y="1312"/>
                    <a:pt x="71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7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1" y="1276"/>
                    <a:pt x="181" y="1276"/>
                    <a:pt x="181" y="1276"/>
                  </a:cubicBezTo>
                  <a:cubicBezTo>
                    <a:pt x="183" y="1275"/>
                    <a:pt x="183" y="1275"/>
                    <a:pt x="183" y="1275"/>
                  </a:cubicBezTo>
                  <a:cubicBezTo>
                    <a:pt x="186" y="1272"/>
                    <a:pt x="186" y="1272"/>
                    <a:pt x="186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0" y="1304"/>
                    <a:pt x="199" y="1309"/>
                    <a:pt x="196" y="1315"/>
                  </a:cubicBezTo>
                  <a:cubicBezTo>
                    <a:pt x="165" y="1358"/>
                    <a:pt x="165" y="1358"/>
                    <a:pt x="165" y="1358"/>
                  </a:cubicBezTo>
                  <a:cubicBezTo>
                    <a:pt x="167" y="1365"/>
                    <a:pt x="167" y="1365"/>
                    <a:pt x="167" y="1365"/>
                  </a:cubicBezTo>
                  <a:cubicBezTo>
                    <a:pt x="181" y="1379"/>
                    <a:pt x="181" y="1379"/>
                    <a:pt x="181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2" y="1396"/>
                    <a:pt x="207" y="1401"/>
                    <a:pt x="214" y="1403"/>
                  </a:cubicBezTo>
                  <a:cubicBezTo>
                    <a:pt x="221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6" y="1428"/>
                    <a:pt x="246" y="1428"/>
                    <a:pt x="246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59" y="1469"/>
                    <a:pt x="259" y="1469"/>
                    <a:pt x="259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7" y="1492"/>
                    <a:pt x="297" y="1492"/>
                    <a:pt x="297" y="1492"/>
                  </a:cubicBezTo>
                  <a:cubicBezTo>
                    <a:pt x="318" y="1499"/>
                    <a:pt x="318" y="1499"/>
                    <a:pt x="318" y="1499"/>
                  </a:cubicBezTo>
                  <a:cubicBezTo>
                    <a:pt x="333" y="1492"/>
                    <a:pt x="333" y="1492"/>
                    <a:pt x="333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7" y="1471"/>
                    <a:pt x="317" y="1471"/>
                    <a:pt x="317" y="1471"/>
                  </a:cubicBezTo>
                  <a:cubicBezTo>
                    <a:pt x="319" y="1469"/>
                    <a:pt x="319" y="1469"/>
                    <a:pt x="319" y="1469"/>
                  </a:cubicBezTo>
                  <a:cubicBezTo>
                    <a:pt x="319" y="1467"/>
                    <a:pt x="319" y="1467"/>
                    <a:pt x="319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6" y="1445"/>
                    <a:pt x="356" y="1445"/>
                    <a:pt x="356" y="1445"/>
                  </a:cubicBezTo>
                  <a:cubicBezTo>
                    <a:pt x="357" y="1446"/>
                    <a:pt x="357" y="1446"/>
                    <a:pt x="357" y="1446"/>
                  </a:cubicBezTo>
                  <a:cubicBezTo>
                    <a:pt x="393" y="1458"/>
                    <a:pt x="393" y="1458"/>
                    <a:pt x="393" y="1458"/>
                  </a:cubicBezTo>
                  <a:cubicBezTo>
                    <a:pt x="413" y="1455"/>
                    <a:pt x="413" y="1455"/>
                    <a:pt x="413" y="1455"/>
                  </a:cubicBezTo>
                  <a:cubicBezTo>
                    <a:pt x="429" y="1440"/>
                    <a:pt x="429" y="1440"/>
                    <a:pt x="429" y="1440"/>
                  </a:cubicBezTo>
                  <a:cubicBezTo>
                    <a:pt x="447" y="1418"/>
                    <a:pt x="459" y="1409"/>
                    <a:pt x="466" y="1414"/>
                  </a:cubicBezTo>
                  <a:cubicBezTo>
                    <a:pt x="474" y="1413"/>
                    <a:pt x="474" y="1413"/>
                    <a:pt x="474" y="1413"/>
                  </a:cubicBezTo>
                  <a:cubicBezTo>
                    <a:pt x="484" y="1413"/>
                    <a:pt x="489" y="1414"/>
                    <a:pt x="492" y="1415"/>
                  </a:cubicBezTo>
                  <a:cubicBezTo>
                    <a:pt x="493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5" y="1446"/>
                  </a:cubicBezTo>
                  <a:cubicBezTo>
                    <a:pt x="505" y="1447"/>
                    <a:pt x="505" y="1447"/>
                    <a:pt x="505" y="1447"/>
                  </a:cubicBezTo>
                  <a:cubicBezTo>
                    <a:pt x="505" y="1448"/>
                    <a:pt x="505" y="1448"/>
                    <a:pt x="505" y="1448"/>
                  </a:cubicBezTo>
                  <a:cubicBezTo>
                    <a:pt x="508" y="1462"/>
                    <a:pt x="508" y="1462"/>
                    <a:pt x="508" y="1462"/>
                  </a:cubicBezTo>
                  <a:cubicBezTo>
                    <a:pt x="508" y="1466"/>
                    <a:pt x="508" y="1466"/>
                    <a:pt x="508" y="1466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3"/>
                    <a:pt x="504" y="1483"/>
                    <a:pt x="504" y="1483"/>
                  </a:cubicBezTo>
                  <a:cubicBezTo>
                    <a:pt x="504" y="1484"/>
                    <a:pt x="504" y="1484"/>
                    <a:pt x="504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5" y="1506"/>
                    <a:pt x="485" y="1506"/>
                    <a:pt x="485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5" y="1565"/>
                    <a:pt x="435" y="1565"/>
                    <a:pt x="435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8" y="1595"/>
                    <a:pt x="448" y="1595"/>
                    <a:pt x="448" y="1595"/>
                  </a:cubicBezTo>
                  <a:cubicBezTo>
                    <a:pt x="452" y="1599"/>
                    <a:pt x="452" y="1599"/>
                    <a:pt x="452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09" y="1607"/>
                    <a:pt x="509" y="1607"/>
                    <a:pt x="509" y="1607"/>
                  </a:cubicBezTo>
                  <a:cubicBezTo>
                    <a:pt x="546" y="1602"/>
                    <a:pt x="546" y="1602"/>
                    <a:pt x="546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2" y="1588"/>
                    <a:pt x="565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5" y="1550"/>
                    <a:pt x="605" y="1550"/>
                    <a:pt x="605" y="1550"/>
                  </a:cubicBezTo>
                  <a:cubicBezTo>
                    <a:pt x="605" y="1516"/>
                    <a:pt x="605" y="1516"/>
                    <a:pt x="605" y="1516"/>
                  </a:cubicBezTo>
                  <a:cubicBezTo>
                    <a:pt x="605" y="1515"/>
                    <a:pt x="605" y="1515"/>
                    <a:pt x="605" y="1515"/>
                  </a:cubicBezTo>
                  <a:cubicBezTo>
                    <a:pt x="624" y="1460"/>
                    <a:pt x="624" y="1460"/>
                    <a:pt x="624" y="1460"/>
                  </a:cubicBezTo>
                  <a:cubicBezTo>
                    <a:pt x="625" y="1459"/>
                    <a:pt x="625" y="1459"/>
                    <a:pt x="625" y="1459"/>
                  </a:cubicBezTo>
                  <a:cubicBezTo>
                    <a:pt x="625" y="1458"/>
                    <a:pt x="625" y="1458"/>
                    <a:pt x="625" y="1458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6" y="1457"/>
                    <a:pt x="626" y="1457"/>
                    <a:pt x="626" y="1457"/>
                  </a:cubicBezTo>
                  <a:cubicBezTo>
                    <a:pt x="659" y="1431"/>
                    <a:pt x="659" y="1431"/>
                    <a:pt x="659" y="1431"/>
                  </a:cubicBezTo>
                  <a:cubicBezTo>
                    <a:pt x="661" y="1429"/>
                    <a:pt x="661" y="1429"/>
                    <a:pt x="661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0" y="1504"/>
                    <a:pt x="700" y="1504"/>
                    <a:pt x="700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0" y="1559"/>
                    <a:pt x="700" y="1559"/>
                    <a:pt x="700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6" y="1562"/>
                    <a:pt x="741" y="1569"/>
                    <a:pt x="746" y="1580"/>
                  </a:cubicBezTo>
                  <a:cubicBezTo>
                    <a:pt x="755" y="1583"/>
                    <a:pt x="755" y="1583"/>
                    <a:pt x="755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93" y="1600"/>
                    <a:pt x="793" y="1600"/>
                    <a:pt x="793" y="1600"/>
                  </a:cubicBezTo>
                  <a:cubicBezTo>
                    <a:pt x="809" y="1605"/>
                    <a:pt x="809" y="1605"/>
                    <a:pt x="809" y="1605"/>
                  </a:cubicBezTo>
                  <a:cubicBezTo>
                    <a:pt x="831" y="1602"/>
                    <a:pt x="831" y="1602"/>
                    <a:pt x="831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3" y="1537"/>
                    <a:pt x="853" y="1537"/>
                    <a:pt x="853" y="1537"/>
                  </a:cubicBezTo>
                  <a:cubicBezTo>
                    <a:pt x="854" y="1509"/>
                    <a:pt x="854" y="1509"/>
                    <a:pt x="854" y="1509"/>
                  </a:cubicBezTo>
                  <a:cubicBezTo>
                    <a:pt x="854" y="1507"/>
                    <a:pt x="854" y="1507"/>
                    <a:pt x="854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89" y="1473"/>
                    <a:pt x="889" y="1473"/>
                    <a:pt x="889" y="1473"/>
                  </a:cubicBezTo>
                  <a:cubicBezTo>
                    <a:pt x="890" y="1472"/>
                    <a:pt x="890" y="1472"/>
                    <a:pt x="890" y="1472"/>
                  </a:cubicBezTo>
                  <a:cubicBezTo>
                    <a:pt x="911" y="1462"/>
                    <a:pt x="911" y="1462"/>
                    <a:pt x="911" y="1462"/>
                  </a:cubicBezTo>
                  <a:cubicBezTo>
                    <a:pt x="924" y="1455"/>
                    <a:pt x="924" y="1455"/>
                    <a:pt x="924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1" y="1417"/>
                    <a:pt x="931" y="1417"/>
                    <a:pt x="931" y="1417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1"/>
                    <a:pt x="967" y="1421"/>
                    <a:pt x="967" y="1421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67" y="1422"/>
                    <a:pt x="967" y="1422"/>
                    <a:pt x="967" y="1422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30"/>
                    <a:pt x="986" y="1430"/>
                    <a:pt x="986" y="1430"/>
                  </a:cubicBezTo>
                  <a:cubicBezTo>
                    <a:pt x="986" y="1429"/>
                    <a:pt x="986" y="1429"/>
                    <a:pt x="986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2" y="1411"/>
                    <a:pt x="1022" y="1411"/>
                    <a:pt x="1022" y="1411"/>
                  </a:cubicBezTo>
                  <a:cubicBezTo>
                    <a:pt x="1038" y="1393"/>
                    <a:pt x="1038" y="1393"/>
                    <a:pt x="1038" y="1393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2"/>
                    <a:pt x="1040" y="1392"/>
                    <a:pt x="1040" y="1392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62" y="1388"/>
                    <a:pt x="1062" y="1388"/>
                    <a:pt x="1062" y="1388"/>
                  </a:cubicBezTo>
                  <a:cubicBezTo>
                    <a:pt x="1080" y="1371"/>
                    <a:pt x="1080" y="1371"/>
                    <a:pt x="1080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099" y="1326"/>
                  </a:cubicBezTo>
                  <a:cubicBezTo>
                    <a:pt x="1099" y="1326"/>
                    <a:pt x="1099" y="1326"/>
                    <a:pt x="1099" y="1326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22" y="1328"/>
                    <a:pt x="1122" y="1328"/>
                    <a:pt x="1122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4" y="1308"/>
                    <a:pt x="1134" y="1308"/>
                    <a:pt x="1134" y="1308"/>
                  </a:cubicBezTo>
                  <a:cubicBezTo>
                    <a:pt x="1155" y="1302"/>
                    <a:pt x="1155" y="1302"/>
                    <a:pt x="1155" y="1302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7" y="1287"/>
                    <a:pt x="1217" y="1287"/>
                    <a:pt x="1217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0" y="1253"/>
                    <a:pt x="1210" y="1253"/>
                    <a:pt x="1210" y="1253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10" y="1252"/>
                    <a:pt x="1210" y="1252"/>
                    <a:pt x="1210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2" y="1203"/>
                    <a:pt x="1212" y="1203"/>
                    <a:pt x="1212" y="1203"/>
                  </a:cubicBezTo>
                  <a:cubicBezTo>
                    <a:pt x="1212" y="1198"/>
                    <a:pt x="1215" y="1190"/>
                    <a:pt x="1224" y="1182"/>
                  </a:cubicBezTo>
                  <a:cubicBezTo>
                    <a:pt x="1235" y="1159"/>
                    <a:pt x="1235" y="1159"/>
                    <a:pt x="1235" y="1159"/>
                  </a:cubicBezTo>
                  <a:cubicBezTo>
                    <a:pt x="1235" y="1157"/>
                    <a:pt x="1235" y="1157"/>
                    <a:pt x="1235" y="1157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47" y="1141"/>
                    <a:pt x="1247" y="1141"/>
                    <a:pt x="1247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7" y="1175"/>
                    <a:pt x="1287" y="1175"/>
                    <a:pt x="1287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7" y="1184"/>
                    <a:pt x="1307" y="1184"/>
                    <a:pt x="1307" y="1184"/>
                  </a:cubicBezTo>
                  <a:cubicBezTo>
                    <a:pt x="1308" y="1183"/>
                    <a:pt x="1308" y="1183"/>
                    <a:pt x="1308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8" y="1140"/>
                    <a:pt x="1328" y="1140"/>
                    <a:pt x="1328" y="1140"/>
                  </a:cubicBezTo>
                  <a:cubicBezTo>
                    <a:pt x="1331" y="1141"/>
                    <a:pt x="1331" y="1141"/>
                    <a:pt x="1331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5" y="1152"/>
                    <a:pt x="1365" y="1152"/>
                    <a:pt x="1365" y="1152"/>
                  </a:cubicBezTo>
                  <a:cubicBezTo>
                    <a:pt x="1380" y="1141"/>
                    <a:pt x="1380" y="1141"/>
                    <a:pt x="1380" y="1141"/>
                  </a:cubicBezTo>
                  <a:cubicBezTo>
                    <a:pt x="1381" y="1140"/>
                    <a:pt x="1381" y="1140"/>
                    <a:pt x="1381" y="1140"/>
                  </a:cubicBezTo>
                  <a:cubicBezTo>
                    <a:pt x="1383" y="1140"/>
                    <a:pt x="1383" y="1140"/>
                    <a:pt x="1383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8" y="1121"/>
                    <a:pt x="1408" y="1121"/>
                    <a:pt x="1408" y="1121"/>
                  </a:cubicBezTo>
                  <a:cubicBezTo>
                    <a:pt x="1408" y="1098"/>
                    <a:pt x="1408" y="1098"/>
                    <a:pt x="1408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8" y="1066"/>
                    <a:pt x="1418" y="1066"/>
                    <a:pt x="1418" y="1066"/>
                  </a:cubicBezTo>
                  <a:cubicBezTo>
                    <a:pt x="1421" y="1066"/>
                    <a:pt x="1421" y="1066"/>
                    <a:pt x="1421" y="1066"/>
                  </a:cubicBezTo>
                  <a:cubicBezTo>
                    <a:pt x="1444" y="1071"/>
                    <a:pt x="1444" y="1071"/>
                    <a:pt x="1444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6" y="1052"/>
                    <a:pt x="1456" y="1052"/>
                    <a:pt x="1456" y="1052"/>
                  </a:cubicBezTo>
                  <a:cubicBezTo>
                    <a:pt x="1458" y="1052"/>
                    <a:pt x="1458" y="1052"/>
                    <a:pt x="1458" y="1052"/>
                  </a:cubicBezTo>
                  <a:cubicBezTo>
                    <a:pt x="1479" y="1050"/>
                    <a:pt x="1479" y="1050"/>
                    <a:pt x="1479" y="1050"/>
                  </a:cubicBezTo>
                  <a:cubicBezTo>
                    <a:pt x="1482" y="1050"/>
                    <a:pt x="1482" y="1050"/>
                    <a:pt x="1482" y="1050"/>
                  </a:cubicBezTo>
                  <a:cubicBezTo>
                    <a:pt x="1482" y="1051"/>
                    <a:pt x="1482" y="1051"/>
                    <a:pt x="1482" y="1051"/>
                  </a:cubicBezTo>
                  <a:cubicBezTo>
                    <a:pt x="1484" y="1052"/>
                    <a:pt x="1484" y="1052"/>
                    <a:pt x="1484" y="1052"/>
                  </a:cubicBezTo>
                  <a:cubicBezTo>
                    <a:pt x="1495" y="1067"/>
                    <a:pt x="1495" y="1067"/>
                    <a:pt x="1495" y="1067"/>
                  </a:cubicBezTo>
                  <a:cubicBezTo>
                    <a:pt x="1495" y="1068"/>
                    <a:pt x="1495" y="1068"/>
                    <a:pt x="1495" y="1068"/>
                  </a:cubicBezTo>
                  <a:cubicBezTo>
                    <a:pt x="1496" y="1069"/>
                    <a:pt x="1496" y="1069"/>
                    <a:pt x="1496" y="1069"/>
                  </a:cubicBezTo>
                  <a:cubicBezTo>
                    <a:pt x="1496" y="1071"/>
                    <a:pt x="1496" y="1071"/>
                    <a:pt x="1496" y="1071"/>
                  </a:cubicBezTo>
                  <a:cubicBezTo>
                    <a:pt x="1498" y="1092"/>
                    <a:pt x="1498" y="1092"/>
                    <a:pt x="1498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2" y="1097"/>
                    <a:pt x="1534" y="1103"/>
                    <a:pt x="1534" y="1109"/>
                  </a:cubicBezTo>
                  <a:cubicBezTo>
                    <a:pt x="1534" y="1128"/>
                    <a:pt x="1534" y="1128"/>
                    <a:pt x="1534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2" y="1155"/>
                    <a:pt x="1532" y="1155"/>
                    <a:pt x="1532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0" y="1175"/>
                    <a:pt x="1590" y="1175"/>
                    <a:pt x="1590" y="1175"/>
                  </a:cubicBezTo>
                  <a:cubicBezTo>
                    <a:pt x="1593" y="1179"/>
                    <a:pt x="1593" y="1179"/>
                    <a:pt x="1593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7" y="1150"/>
                    <a:pt x="1617" y="1150"/>
                    <a:pt x="1617" y="1150"/>
                  </a:cubicBezTo>
                  <a:cubicBezTo>
                    <a:pt x="1613" y="1134"/>
                    <a:pt x="1613" y="1134"/>
                    <a:pt x="1613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2" y="1081"/>
                    <a:pt x="1632" y="1081"/>
                    <a:pt x="1632" y="1081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48" y="1098"/>
                    <a:pt x="1648" y="1098"/>
                    <a:pt x="1648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69" y="1098"/>
                    <a:pt x="1669" y="1098"/>
                    <a:pt x="1669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0" y="1038"/>
                    <a:pt x="1730" y="1038"/>
                    <a:pt x="1730" y="1038"/>
                  </a:cubicBezTo>
                  <a:cubicBezTo>
                    <a:pt x="1748" y="1013"/>
                    <a:pt x="1748" y="1013"/>
                    <a:pt x="1748" y="1013"/>
                  </a:cubicBezTo>
                  <a:cubicBezTo>
                    <a:pt x="1749" y="1011"/>
                    <a:pt x="1749" y="1011"/>
                    <a:pt x="1749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5" y="1017"/>
                    <a:pt x="1785" y="1017"/>
                    <a:pt x="1785" y="1017"/>
                  </a:cubicBezTo>
                  <a:cubicBezTo>
                    <a:pt x="1785" y="1008"/>
                    <a:pt x="1787" y="1001"/>
                    <a:pt x="1788" y="997"/>
                  </a:cubicBezTo>
                  <a:cubicBezTo>
                    <a:pt x="1806" y="976"/>
                    <a:pt x="1806" y="976"/>
                    <a:pt x="1806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8" y="977"/>
                    <a:pt x="1858" y="977"/>
                    <a:pt x="1858" y="977"/>
                  </a:cubicBezTo>
                  <a:cubicBezTo>
                    <a:pt x="1875" y="959"/>
                    <a:pt x="1875" y="959"/>
                    <a:pt x="1875" y="959"/>
                  </a:cubicBezTo>
                  <a:cubicBezTo>
                    <a:pt x="1883" y="943"/>
                    <a:pt x="1883" y="943"/>
                    <a:pt x="1883" y="943"/>
                  </a:cubicBezTo>
                  <a:cubicBezTo>
                    <a:pt x="1878" y="935"/>
                    <a:pt x="1878" y="935"/>
                    <a:pt x="1878" y="935"/>
                  </a:cubicBezTo>
                  <a:cubicBezTo>
                    <a:pt x="1863" y="942"/>
                    <a:pt x="1863" y="942"/>
                    <a:pt x="1863" y="942"/>
                  </a:cubicBezTo>
                  <a:cubicBezTo>
                    <a:pt x="1862" y="941"/>
                    <a:pt x="1862" y="941"/>
                    <a:pt x="1862" y="941"/>
                  </a:cubicBezTo>
                  <a:cubicBezTo>
                    <a:pt x="1861" y="940"/>
                    <a:pt x="1861" y="940"/>
                    <a:pt x="1861" y="940"/>
                  </a:cubicBezTo>
                  <a:cubicBezTo>
                    <a:pt x="1842" y="923"/>
                    <a:pt x="1842" y="923"/>
                    <a:pt x="1842" y="923"/>
                  </a:cubicBezTo>
                  <a:cubicBezTo>
                    <a:pt x="1841" y="922"/>
                    <a:pt x="1841" y="922"/>
                    <a:pt x="1841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5" y="855"/>
                    <a:pt x="1845" y="855"/>
                    <a:pt x="1845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0" y="727"/>
                    <a:pt x="1730" y="727"/>
                    <a:pt x="1730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5" y="670"/>
                    <a:pt x="1730" y="673"/>
                    <a:pt x="1735" y="678"/>
                  </a:cubicBezTo>
                  <a:cubicBezTo>
                    <a:pt x="1749" y="690"/>
                    <a:pt x="1749" y="690"/>
                    <a:pt x="1749" y="690"/>
                  </a:cubicBezTo>
                  <a:cubicBezTo>
                    <a:pt x="1765" y="677"/>
                    <a:pt x="1765" y="677"/>
                    <a:pt x="1765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69" y="600"/>
                    <a:pt x="1769" y="600"/>
                    <a:pt x="1769" y="600"/>
                  </a:cubicBezTo>
                  <a:cubicBezTo>
                    <a:pt x="1746" y="596"/>
                    <a:pt x="1746" y="596"/>
                    <a:pt x="1746" y="596"/>
                  </a:cubicBezTo>
                  <a:cubicBezTo>
                    <a:pt x="1746" y="582"/>
                    <a:pt x="1746" y="582"/>
                    <a:pt x="1746" y="582"/>
                  </a:cubicBezTo>
                  <a:cubicBezTo>
                    <a:pt x="1725" y="556"/>
                    <a:pt x="1725" y="556"/>
                    <a:pt x="1725" y="556"/>
                  </a:cubicBezTo>
                  <a:cubicBezTo>
                    <a:pt x="1724" y="555"/>
                    <a:pt x="1724" y="555"/>
                    <a:pt x="1724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1" y="534"/>
                    <a:pt x="1711" y="534"/>
                    <a:pt x="1711" y="534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11" y="532"/>
                    <a:pt x="1711" y="532"/>
                    <a:pt x="1711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7" y="497"/>
                    <a:pt x="1747" y="497"/>
                    <a:pt x="1747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4" y="431"/>
                    <a:pt x="1824" y="431"/>
                    <a:pt x="1824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7" y="375"/>
                    <a:pt x="1827" y="375"/>
                    <a:pt x="1827" y="375"/>
                  </a:cubicBezTo>
                  <a:cubicBezTo>
                    <a:pt x="1827" y="373"/>
                    <a:pt x="1827" y="373"/>
                    <a:pt x="1827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3" y="331"/>
                    <a:pt x="1843" y="331"/>
                    <a:pt x="1843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71"/>
                    <a:pt x="1843" y="271"/>
                    <a:pt x="1843" y="271"/>
                  </a:cubicBezTo>
                  <a:cubicBezTo>
                    <a:pt x="1843" y="246"/>
                    <a:pt x="1843" y="246"/>
                    <a:pt x="1843" y="246"/>
                  </a:cubicBezTo>
                  <a:cubicBezTo>
                    <a:pt x="1843" y="245"/>
                    <a:pt x="1843" y="245"/>
                    <a:pt x="1843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4" y="213"/>
                    <a:pt x="1841" y="205"/>
                    <a:pt x="1841" y="200"/>
                  </a:cubicBezTo>
                  <a:lnTo>
                    <a:pt x="1845" y="171"/>
                  </a:lnTo>
                  <a:close/>
                </a:path>
              </a:pathLst>
            </a:custGeom>
            <a:solidFill>
              <a:srgbClr val="485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560161" y="2751138"/>
              <a:ext cx="1816100" cy="1536700"/>
            </a:xfrm>
            <a:custGeom>
              <a:avLst/>
              <a:gdLst>
                <a:gd name="T0" fmla="*/ 706 w 1203"/>
                <a:gd name="T1" fmla="*/ 405 h 1018"/>
                <a:gd name="T2" fmla="*/ 680 w 1203"/>
                <a:gd name="T3" fmla="*/ 423 h 1018"/>
                <a:gd name="T4" fmla="*/ 586 w 1203"/>
                <a:gd name="T5" fmla="*/ 339 h 1018"/>
                <a:gd name="T6" fmla="*/ 517 w 1203"/>
                <a:gd name="T7" fmla="*/ 283 h 1018"/>
                <a:gd name="T8" fmla="*/ 524 w 1203"/>
                <a:gd name="T9" fmla="*/ 207 h 1018"/>
                <a:gd name="T10" fmla="*/ 448 w 1203"/>
                <a:gd name="T11" fmla="*/ 228 h 1018"/>
                <a:gd name="T12" fmla="*/ 390 w 1203"/>
                <a:gd name="T13" fmla="*/ 154 h 1018"/>
                <a:gd name="T14" fmla="*/ 363 w 1203"/>
                <a:gd name="T15" fmla="*/ 64 h 1018"/>
                <a:gd name="T16" fmla="*/ 338 w 1203"/>
                <a:gd name="T17" fmla="*/ 19 h 1018"/>
                <a:gd name="T18" fmla="*/ 277 w 1203"/>
                <a:gd name="T19" fmla="*/ 40 h 1018"/>
                <a:gd name="T20" fmla="*/ 234 w 1203"/>
                <a:gd name="T21" fmla="*/ 83 h 1018"/>
                <a:gd name="T22" fmla="*/ 129 w 1203"/>
                <a:gd name="T23" fmla="*/ 117 h 1018"/>
                <a:gd name="T24" fmla="*/ 66 w 1203"/>
                <a:gd name="T25" fmla="*/ 192 h 1018"/>
                <a:gd name="T26" fmla="*/ 4 w 1203"/>
                <a:gd name="T27" fmla="*/ 243 h 1018"/>
                <a:gd name="T28" fmla="*/ 86 w 1203"/>
                <a:gd name="T29" fmla="*/ 314 h 1018"/>
                <a:gd name="T30" fmla="*/ 148 w 1203"/>
                <a:gd name="T31" fmla="*/ 334 h 1018"/>
                <a:gd name="T32" fmla="*/ 296 w 1203"/>
                <a:gd name="T33" fmla="*/ 395 h 1018"/>
                <a:gd name="T34" fmla="*/ 400 w 1203"/>
                <a:gd name="T35" fmla="*/ 373 h 1018"/>
                <a:gd name="T36" fmla="*/ 490 w 1203"/>
                <a:gd name="T37" fmla="*/ 412 h 1018"/>
                <a:gd name="T38" fmla="*/ 568 w 1203"/>
                <a:gd name="T39" fmla="*/ 442 h 1018"/>
                <a:gd name="T40" fmla="*/ 690 w 1203"/>
                <a:gd name="T41" fmla="*/ 535 h 1018"/>
                <a:gd name="T42" fmla="*/ 723 w 1203"/>
                <a:gd name="T43" fmla="*/ 579 h 1018"/>
                <a:gd name="T44" fmla="*/ 715 w 1203"/>
                <a:gd name="T45" fmla="*/ 760 h 1018"/>
                <a:gd name="T46" fmla="*/ 665 w 1203"/>
                <a:gd name="T47" fmla="*/ 848 h 1018"/>
                <a:gd name="T48" fmla="*/ 591 w 1203"/>
                <a:gd name="T49" fmla="*/ 879 h 1018"/>
                <a:gd name="T50" fmla="*/ 658 w 1203"/>
                <a:gd name="T51" fmla="*/ 930 h 1018"/>
                <a:gd name="T52" fmla="*/ 689 w 1203"/>
                <a:gd name="T53" fmla="*/ 917 h 1018"/>
                <a:gd name="T54" fmla="*/ 692 w 1203"/>
                <a:gd name="T55" fmla="*/ 883 h 1018"/>
                <a:gd name="T56" fmla="*/ 728 w 1203"/>
                <a:gd name="T57" fmla="*/ 848 h 1018"/>
                <a:gd name="T58" fmla="*/ 759 w 1203"/>
                <a:gd name="T59" fmla="*/ 876 h 1018"/>
                <a:gd name="T60" fmla="*/ 850 w 1203"/>
                <a:gd name="T61" fmla="*/ 912 h 1018"/>
                <a:gd name="T62" fmla="*/ 880 w 1203"/>
                <a:gd name="T63" fmla="*/ 965 h 1018"/>
                <a:gd name="T64" fmla="*/ 961 w 1203"/>
                <a:gd name="T65" fmla="*/ 990 h 1018"/>
                <a:gd name="T66" fmla="*/ 961 w 1203"/>
                <a:gd name="T67" fmla="*/ 941 h 1018"/>
                <a:gd name="T68" fmla="*/ 970 w 1203"/>
                <a:gd name="T69" fmla="*/ 922 h 1018"/>
                <a:gd name="T70" fmla="*/ 1010 w 1203"/>
                <a:gd name="T71" fmla="*/ 856 h 1018"/>
                <a:gd name="T72" fmla="*/ 1015 w 1203"/>
                <a:gd name="T73" fmla="*/ 810 h 1018"/>
                <a:gd name="T74" fmla="*/ 1056 w 1203"/>
                <a:gd name="T75" fmla="*/ 766 h 1018"/>
                <a:gd name="T76" fmla="*/ 1115 w 1203"/>
                <a:gd name="T77" fmla="*/ 755 h 1018"/>
                <a:gd name="T78" fmla="*/ 1175 w 1203"/>
                <a:gd name="T79" fmla="*/ 732 h 1018"/>
                <a:gd name="T80" fmla="*/ 1194 w 1203"/>
                <a:gd name="T81" fmla="*/ 643 h 1018"/>
                <a:gd name="T82" fmla="*/ 1087 w 1203"/>
                <a:gd name="T83" fmla="*/ 576 h 1018"/>
                <a:gd name="T84" fmla="*/ 1043 w 1203"/>
                <a:gd name="T85" fmla="*/ 648 h 1018"/>
                <a:gd name="T86" fmla="*/ 1075 w 1203"/>
                <a:gd name="T87" fmla="*/ 673 h 1018"/>
                <a:gd name="T88" fmla="*/ 1069 w 1203"/>
                <a:gd name="T89" fmla="*/ 712 h 1018"/>
                <a:gd name="T90" fmla="*/ 1025 w 1203"/>
                <a:gd name="T91" fmla="*/ 725 h 1018"/>
                <a:gd name="T92" fmla="*/ 986 w 1203"/>
                <a:gd name="T93" fmla="*/ 749 h 1018"/>
                <a:gd name="T94" fmla="*/ 956 w 1203"/>
                <a:gd name="T95" fmla="*/ 721 h 1018"/>
                <a:gd name="T96" fmla="*/ 938 w 1203"/>
                <a:gd name="T97" fmla="*/ 676 h 1018"/>
                <a:gd name="T98" fmla="*/ 924 w 1203"/>
                <a:gd name="T99" fmla="*/ 628 h 1018"/>
                <a:gd name="T100" fmla="*/ 860 w 1203"/>
                <a:gd name="T101" fmla="*/ 549 h 1018"/>
                <a:gd name="T102" fmla="*/ 787 w 1203"/>
                <a:gd name="T103" fmla="*/ 495 h 1018"/>
                <a:gd name="T104" fmla="*/ 791 w 1203"/>
                <a:gd name="T105" fmla="*/ 442 h 1018"/>
                <a:gd name="T106" fmla="*/ 857 w 1203"/>
                <a:gd name="T107" fmla="*/ 374 h 1018"/>
                <a:gd name="T108" fmla="*/ 779 w 1203"/>
                <a:gd name="T109" fmla="*/ 37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49211" y="3284538"/>
              <a:ext cx="365125" cy="606425"/>
            </a:xfrm>
            <a:custGeom>
              <a:avLst/>
              <a:gdLst>
                <a:gd name="T0" fmla="*/ 122 w 242"/>
                <a:gd name="T1" fmla="*/ 77 h 402"/>
                <a:gd name="T2" fmla="*/ 122 w 242"/>
                <a:gd name="T3" fmla="*/ 113 h 402"/>
                <a:gd name="T4" fmla="*/ 110 w 242"/>
                <a:gd name="T5" fmla="*/ 144 h 402"/>
                <a:gd name="T6" fmla="*/ 99 w 242"/>
                <a:gd name="T7" fmla="*/ 163 h 402"/>
                <a:gd name="T8" fmla="*/ 97 w 242"/>
                <a:gd name="T9" fmla="*/ 162 h 402"/>
                <a:gd name="T10" fmla="*/ 57 w 242"/>
                <a:gd name="T11" fmla="*/ 171 h 402"/>
                <a:gd name="T12" fmla="*/ 17 w 242"/>
                <a:gd name="T13" fmla="*/ 178 h 402"/>
                <a:gd name="T14" fmla="*/ 11 w 242"/>
                <a:gd name="T15" fmla="*/ 185 h 402"/>
                <a:gd name="T16" fmla="*/ 51 w 242"/>
                <a:gd name="T17" fmla="*/ 189 h 402"/>
                <a:gd name="T18" fmla="*/ 54 w 242"/>
                <a:gd name="T19" fmla="*/ 190 h 402"/>
                <a:gd name="T20" fmla="*/ 63 w 242"/>
                <a:gd name="T21" fmla="*/ 215 h 402"/>
                <a:gd name="T22" fmla="*/ 79 w 242"/>
                <a:gd name="T23" fmla="*/ 244 h 402"/>
                <a:gd name="T24" fmla="*/ 93 w 242"/>
                <a:gd name="T25" fmla="*/ 284 h 402"/>
                <a:gd name="T26" fmla="*/ 94 w 242"/>
                <a:gd name="T27" fmla="*/ 285 h 402"/>
                <a:gd name="T28" fmla="*/ 101 w 242"/>
                <a:gd name="T29" fmla="*/ 306 h 402"/>
                <a:gd name="T30" fmla="*/ 94 w 242"/>
                <a:gd name="T31" fmla="*/ 329 h 402"/>
                <a:gd name="T32" fmla="*/ 95 w 242"/>
                <a:gd name="T33" fmla="*/ 349 h 402"/>
                <a:gd name="T34" fmla="*/ 132 w 242"/>
                <a:gd name="T35" fmla="*/ 371 h 402"/>
                <a:gd name="T36" fmla="*/ 154 w 242"/>
                <a:gd name="T37" fmla="*/ 399 h 402"/>
                <a:gd name="T38" fmla="*/ 165 w 242"/>
                <a:gd name="T39" fmla="*/ 402 h 402"/>
                <a:gd name="T40" fmla="*/ 161 w 242"/>
                <a:gd name="T41" fmla="*/ 367 h 402"/>
                <a:gd name="T42" fmla="*/ 186 w 242"/>
                <a:gd name="T43" fmla="*/ 355 h 402"/>
                <a:gd name="T44" fmla="*/ 187 w 242"/>
                <a:gd name="T45" fmla="*/ 354 h 402"/>
                <a:gd name="T46" fmla="*/ 189 w 242"/>
                <a:gd name="T47" fmla="*/ 355 h 402"/>
                <a:gd name="T48" fmla="*/ 206 w 242"/>
                <a:gd name="T49" fmla="*/ 352 h 402"/>
                <a:gd name="T50" fmla="*/ 209 w 242"/>
                <a:gd name="T51" fmla="*/ 323 h 402"/>
                <a:gd name="T52" fmla="*/ 194 w 242"/>
                <a:gd name="T53" fmla="*/ 306 h 402"/>
                <a:gd name="T54" fmla="*/ 182 w 242"/>
                <a:gd name="T55" fmla="*/ 305 h 402"/>
                <a:gd name="T56" fmla="*/ 175 w 242"/>
                <a:gd name="T57" fmla="*/ 277 h 402"/>
                <a:gd name="T58" fmla="*/ 178 w 242"/>
                <a:gd name="T59" fmla="*/ 221 h 402"/>
                <a:gd name="T60" fmla="*/ 217 w 242"/>
                <a:gd name="T61" fmla="*/ 211 h 402"/>
                <a:gd name="T62" fmla="*/ 242 w 242"/>
                <a:gd name="T63" fmla="*/ 143 h 402"/>
                <a:gd name="T64" fmla="*/ 223 w 242"/>
                <a:gd name="T65" fmla="*/ 126 h 402"/>
                <a:gd name="T66" fmla="*/ 219 w 242"/>
                <a:gd name="T67" fmla="*/ 127 h 402"/>
                <a:gd name="T68" fmla="*/ 202 w 242"/>
                <a:gd name="T69" fmla="*/ 128 h 402"/>
                <a:gd name="T70" fmla="*/ 189 w 242"/>
                <a:gd name="T71" fmla="*/ 112 h 402"/>
                <a:gd name="T72" fmla="*/ 188 w 242"/>
                <a:gd name="T73" fmla="*/ 110 h 402"/>
                <a:gd name="T74" fmla="*/ 192 w 242"/>
                <a:gd name="T75" fmla="*/ 69 h 402"/>
                <a:gd name="T76" fmla="*/ 202 w 242"/>
                <a:gd name="T77" fmla="*/ 49 h 402"/>
                <a:gd name="T78" fmla="*/ 207 w 242"/>
                <a:gd name="T79" fmla="*/ 26 h 402"/>
                <a:gd name="T80" fmla="*/ 170 w 242"/>
                <a:gd name="T8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82111" y="1690688"/>
              <a:ext cx="2597150" cy="1963738"/>
            </a:xfrm>
            <a:custGeom>
              <a:avLst/>
              <a:gdLst>
                <a:gd name="T0" fmla="*/ 1687 w 1721"/>
                <a:gd name="T1" fmla="*/ 603 h 1302"/>
                <a:gd name="T2" fmla="*/ 1615 w 1721"/>
                <a:gd name="T3" fmla="*/ 538 h 1302"/>
                <a:gd name="T4" fmla="*/ 1572 w 1721"/>
                <a:gd name="T5" fmla="*/ 486 h 1302"/>
                <a:gd name="T6" fmla="*/ 1371 w 1721"/>
                <a:gd name="T7" fmla="*/ 438 h 1302"/>
                <a:gd name="T8" fmla="*/ 1382 w 1721"/>
                <a:gd name="T9" fmla="*/ 237 h 1302"/>
                <a:gd name="T10" fmla="*/ 1239 w 1721"/>
                <a:gd name="T11" fmla="*/ 67 h 1302"/>
                <a:gd name="T12" fmla="*/ 1169 w 1721"/>
                <a:gd name="T13" fmla="*/ 19 h 1302"/>
                <a:gd name="T14" fmla="*/ 1058 w 1721"/>
                <a:gd name="T15" fmla="*/ 162 h 1302"/>
                <a:gd name="T16" fmla="*/ 814 w 1721"/>
                <a:gd name="T17" fmla="*/ 295 h 1302"/>
                <a:gd name="T18" fmla="*/ 769 w 1721"/>
                <a:gd name="T19" fmla="*/ 304 h 1302"/>
                <a:gd name="T20" fmla="*/ 624 w 1721"/>
                <a:gd name="T21" fmla="*/ 292 h 1302"/>
                <a:gd name="T22" fmla="*/ 645 w 1721"/>
                <a:gd name="T23" fmla="*/ 443 h 1302"/>
                <a:gd name="T24" fmla="*/ 618 w 1721"/>
                <a:gd name="T25" fmla="*/ 522 h 1302"/>
                <a:gd name="T26" fmla="*/ 597 w 1721"/>
                <a:gd name="T27" fmla="*/ 519 h 1302"/>
                <a:gd name="T28" fmla="*/ 533 w 1721"/>
                <a:gd name="T29" fmla="*/ 591 h 1302"/>
                <a:gd name="T30" fmla="*/ 434 w 1721"/>
                <a:gd name="T31" fmla="*/ 617 h 1302"/>
                <a:gd name="T32" fmla="*/ 242 w 1721"/>
                <a:gd name="T33" fmla="*/ 669 h 1302"/>
                <a:gd name="T34" fmla="*/ 139 w 1721"/>
                <a:gd name="T35" fmla="*/ 653 h 1302"/>
                <a:gd name="T36" fmla="*/ 87 w 1721"/>
                <a:gd name="T37" fmla="*/ 635 h 1302"/>
                <a:gd name="T38" fmla="*/ 12 w 1721"/>
                <a:gd name="T39" fmla="*/ 749 h 1302"/>
                <a:gd name="T40" fmla="*/ 70 w 1721"/>
                <a:gd name="T41" fmla="*/ 801 h 1302"/>
                <a:gd name="T42" fmla="*/ 54 w 1721"/>
                <a:gd name="T43" fmla="*/ 940 h 1302"/>
                <a:gd name="T44" fmla="*/ 56 w 1721"/>
                <a:gd name="T45" fmla="*/ 970 h 1302"/>
                <a:gd name="T46" fmla="*/ 159 w 1721"/>
                <a:gd name="T47" fmla="*/ 1101 h 1302"/>
                <a:gd name="T48" fmla="*/ 225 w 1721"/>
                <a:gd name="T49" fmla="*/ 1170 h 1302"/>
                <a:gd name="T50" fmla="*/ 277 w 1721"/>
                <a:gd name="T51" fmla="*/ 1294 h 1302"/>
                <a:gd name="T52" fmla="*/ 342 w 1721"/>
                <a:gd name="T53" fmla="*/ 1301 h 1302"/>
                <a:gd name="T54" fmla="*/ 382 w 1721"/>
                <a:gd name="T55" fmla="*/ 1230 h 1302"/>
                <a:gd name="T56" fmla="*/ 436 w 1721"/>
                <a:gd name="T57" fmla="*/ 1236 h 1302"/>
                <a:gd name="T58" fmla="*/ 607 w 1721"/>
                <a:gd name="T59" fmla="*/ 1228 h 1302"/>
                <a:gd name="T60" fmla="*/ 661 w 1721"/>
                <a:gd name="T61" fmla="*/ 1267 h 1302"/>
                <a:gd name="T62" fmla="*/ 751 w 1721"/>
                <a:gd name="T63" fmla="*/ 1266 h 1302"/>
                <a:gd name="T64" fmla="*/ 950 w 1721"/>
                <a:gd name="T65" fmla="*/ 1241 h 1302"/>
                <a:gd name="T66" fmla="*/ 1088 w 1721"/>
                <a:gd name="T67" fmla="*/ 1246 h 1302"/>
                <a:gd name="T68" fmla="*/ 1176 w 1721"/>
                <a:gd name="T69" fmla="*/ 1277 h 1302"/>
                <a:gd name="T70" fmla="*/ 1247 w 1721"/>
                <a:gd name="T71" fmla="*/ 1296 h 1302"/>
                <a:gd name="T72" fmla="*/ 1238 w 1721"/>
                <a:gd name="T73" fmla="*/ 1240 h 1302"/>
                <a:gd name="T74" fmla="*/ 1257 w 1721"/>
                <a:gd name="T75" fmla="*/ 1216 h 1302"/>
                <a:gd name="T76" fmla="*/ 1263 w 1721"/>
                <a:gd name="T77" fmla="*/ 1177 h 1302"/>
                <a:gd name="T78" fmla="*/ 1216 w 1721"/>
                <a:gd name="T79" fmla="*/ 1131 h 1302"/>
                <a:gd name="T80" fmla="*/ 1218 w 1721"/>
                <a:gd name="T81" fmla="*/ 1092 h 1302"/>
                <a:gd name="T82" fmla="*/ 1304 w 1721"/>
                <a:gd name="T83" fmla="*/ 1046 h 1302"/>
                <a:gd name="T84" fmla="*/ 1391 w 1721"/>
                <a:gd name="T85" fmla="*/ 1029 h 1302"/>
                <a:gd name="T86" fmla="*/ 1435 w 1721"/>
                <a:gd name="T87" fmla="*/ 990 h 1302"/>
                <a:gd name="T88" fmla="*/ 1437 w 1721"/>
                <a:gd name="T89" fmla="*/ 970 h 1302"/>
                <a:gd name="T90" fmla="*/ 1443 w 1721"/>
                <a:gd name="T91" fmla="*/ 906 h 1302"/>
                <a:gd name="T92" fmla="*/ 1542 w 1721"/>
                <a:gd name="T93" fmla="*/ 831 h 1302"/>
                <a:gd name="T94" fmla="*/ 1590 w 1721"/>
                <a:gd name="T95" fmla="*/ 797 h 1302"/>
                <a:gd name="T96" fmla="*/ 1675 w 1721"/>
                <a:gd name="T97" fmla="*/ 776 h 1302"/>
                <a:gd name="T98" fmla="*/ 1709 w 1721"/>
                <a:gd name="T99" fmla="*/ 743 h 1302"/>
                <a:gd name="T100" fmla="*/ 1719 w 1721"/>
                <a:gd name="T101" fmla="*/ 7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064861" y="3232150"/>
              <a:ext cx="1616075" cy="1160463"/>
            </a:xfrm>
            <a:custGeom>
              <a:avLst/>
              <a:gdLst>
                <a:gd name="T0" fmla="*/ 636 w 1071"/>
                <a:gd name="T1" fmla="*/ 77 h 769"/>
                <a:gd name="T2" fmla="*/ 604 w 1071"/>
                <a:gd name="T3" fmla="*/ 110 h 769"/>
                <a:gd name="T4" fmla="*/ 503 w 1071"/>
                <a:gd name="T5" fmla="*/ 38 h 769"/>
                <a:gd name="T6" fmla="*/ 471 w 1071"/>
                <a:gd name="T7" fmla="*/ 25 h 769"/>
                <a:gd name="T8" fmla="*/ 380 w 1071"/>
                <a:gd name="T9" fmla="*/ 5 h 769"/>
                <a:gd name="T10" fmla="*/ 303 w 1071"/>
                <a:gd name="T11" fmla="*/ 14 h 769"/>
                <a:gd name="T12" fmla="*/ 261 w 1071"/>
                <a:gd name="T13" fmla="*/ 26 h 769"/>
                <a:gd name="T14" fmla="*/ 190 w 1071"/>
                <a:gd name="T15" fmla="*/ 35 h 769"/>
                <a:gd name="T16" fmla="*/ 110 w 1071"/>
                <a:gd name="T17" fmla="*/ 53 h 769"/>
                <a:gd name="T18" fmla="*/ 131 w 1071"/>
                <a:gd name="T19" fmla="*/ 119 h 769"/>
                <a:gd name="T20" fmla="*/ 164 w 1071"/>
                <a:gd name="T21" fmla="*/ 171 h 769"/>
                <a:gd name="T22" fmla="*/ 139 w 1071"/>
                <a:gd name="T23" fmla="*/ 236 h 769"/>
                <a:gd name="T24" fmla="*/ 148 w 1071"/>
                <a:gd name="T25" fmla="*/ 270 h 769"/>
                <a:gd name="T26" fmla="*/ 79 w 1071"/>
                <a:gd name="T27" fmla="*/ 276 h 769"/>
                <a:gd name="T28" fmla="*/ 26 w 1071"/>
                <a:gd name="T29" fmla="*/ 319 h 769"/>
                <a:gd name="T30" fmla="*/ 5 w 1071"/>
                <a:gd name="T31" fmla="*/ 359 h 769"/>
                <a:gd name="T32" fmla="*/ 14 w 1071"/>
                <a:gd name="T33" fmla="*/ 445 h 769"/>
                <a:gd name="T34" fmla="*/ 23 w 1071"/>
                <a:gd name="T35" fmla="*/ 519 h 769"/>
                <a:gd name="T36" fmla="*/ 102 w 1071"/>
                <a:gd name="T37" fmla="*/ 550 h 769"/>
                <a:gd name="T38" fmla="*/ 134 w 1071"/>
                <a:gd name="T39" fmla="*/ 574 h 769"/>
                <a:gd name="T40" fmla="*/ 168 w 1071"/>
                <a:gd name="T41" fmla="*/ 604 h 769"/>
                <a:gd name="T42" fmla="*/ 247 w 1071"/>
                <a:gd name="T43" fmla="*/ 637 h 769"/>
                <a:gd name="T44" fmla="*/ 359 w 1071"/>
                <a:gd name="T45" fmla="*/ 660 h 769"/>
                <a:gd name="T46" fmla="*/ 419 w 1071"/>
                <a:gd name="T47" fmla="*/ 675 h 769"/>
                <a:gd name="T48" fmla="*/ 449 w 1071"/>
                <a:gd name="T49" fmla="*/ 708 h 769"/>
                <a:gd name="T50" fmla="*/ 461 w 1071"/>
                <a:gd name="T51" fmla="*/ 732 h 769"/>
                <a:gd name="T52" fmla="*/ 483 w 1071"/>
                <a:gd name="T53" fmla="*/ 762 h 769"/>
                <a:gd name="T54" fmla="*/ 516 w 1071"/>
                <a:gd name="T55" fmla="*/ 750 h 769"/>
                <a:gd name="T56" fmla="*/ 555 w 1071"/>
                <a:gd name="T57" fmla="*/ 737 h 769"/>
                <a:gd name="T58" fmla="*/ 587 w 1071"/>
                <a:gd name="T59" fmla="*/ 729 h 769"/>
                <a:gd name="T60" fmla="*/ 598 w 1071"/>
                <a:gd name="T61" fmla="*/ 688 h 769"/>
                <a:gd name="T62" fmla="*/ 639 w 1071"/>
                <a:gd name="T63" fmla="*/ 619 h 769"/>
                <a:gd name="T64" fmla="*/ 632 w 1071"/>
                <a:gd name="T65" fmla="*/ 555 h 769"/>
                <a:gd name="T66" fmla="*/ 650 w 1071"/>
                <a:gd name="T67" fmla="*/ 535 h 769"/>
                <a:gd name="T68" fmla="*/ 734 w 1071"/>
                <a:gd name="T69" fmla="*/ 563 h 769"/>
                <a:gd name="T70" fmla="*/ 751 w 1071"/>
                <a:gd name="T71" fmla="*/ 609 h 769"/>
                <a:gd name="T72" fmla="*/ 789 w 1071"/>
                <a:gd name="T73" fmla="*/ 657 h 769"/>
                <a:gd name="T74" fmla="*/ 858 w 1071"/>
                <a:gd name="T75" fmla="*/ 683 h 769"/>
                <a:gd name="T76" fmla="*/ 878 w 1071"/>
                <a:gd name="T77" fmla="*/ 689 h 769"/>
                <a:gd name="T78" fmla="*/ 924 w 1071"/>
                <a:gd name="T79" fmla="*/ 670 h 769"/>
                <a:gd name="T80" fmla="*/ 953 w 1071"/>
                <a:gd name="T81" fmla="*/ 623 h 769"/>
                <a:gd name="T82" fmla="*/ 915 w 1071"/>
                <a:gd name="T83" fmla="*/ 603 h 769"/>
                <a:gd name="T84" fmla="*/ 969 w 1071"/>
                <a:gd name="T85" fmla="*/ 537 h 769"/>
                <a:gd name="T86" fmla="*/ 992 w 1071"/>
                <a:gd name="T87" fmla="*/ 461 h 769"/>
                <a:gd name="T88" fmla="*/ 1063 w 1071"/>
                <a:gd name="T89" fmla="*/ 383 h 769"/>
                <a:gd name="T90" fmla="*/ 1056 w 1071"/>
                <a:gd name="T91" fmla="*/ 336 h 769"/>
                <a:gd name="T92" fmla="*/ 1009 w 1071"/>
                <a:gd name="T93" fmla="*/ 222 h 769"/>
                <a:gd name="T94" fmla="*/ 972 w 1071"/>
                <a:gd name="T95" fmla="*/ 210 h 769"/>
                <a:gd name="T96" fmla="*/ 889 w 1071"/>
                <a:gd name="T97" fmla="*/ 131 h 769"/>
                <a:gd name="T98" fmla="*/ 867 w 1071"/>
                <a:gd name="T99" fmla="*/ 139 h 769"/>
                <a:gd name="T100" fmla="*/ 813 w 1071"/>
                <a:gd name="T101" fmla="*/ 103 h 769"/>
                <a:gd name="T102" fmla="*/ 742 w 1071"/>
                <a:gd name="T103" fmla="*/ 67 h 769"/>
                <a:gd name="T104" fmla="*/ 719 w 1071"/>
                <a:gd name="T105" fmla="*/ 71 h 769"/>
                <a:gd name="T106" fmla="*/ 639 w 1071"/>
                <a:gd name="T107" fmla="*/ 4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991961" y="4044950"/>
              <a:ext cx="1400175" cy="1227138"/>
            </a:xfrm>
            <a:custGeom>
              <a:avLst/>
              <a:gdLst>
                <a:gd name="T0" fmla="*/ 27 w 928"/>
                <a:gd name="T1" fmla="*/ 37 h 814"/>
                <a:gd name="T2" fmla="*/ 23 w 928"/>
                <a:gd name="T3" fmla="*/ 93 h 814"/>
                <a:gd name="T4" fmla="*/ 13 w 928"/>
                <a:gd name="T5" fmla="*/ 151 h 814"/>
                <a:gd name="T6" fmla="*/ 52 w 928"/>
                <a:gd name="T7" fmla="*/ 182 h 814"/>
                <a:gd name="T8" fmla="*/ 94 w 928"/>
                <a:gd name="T9" fmla="*/ 255 h 814"/>
                <a:gd name="T10" fmla="*/ 98 w 928"/>
                <a:gd name="T11" fmla="*/ 323 h 814"/>
                <a:gd name="T12" fmla="*/ 120 w 928"/>
                <a:gd name="T13" fmla="*/ 378 h 814"/>
                <a:gd name="T14" fmla="*/ 132 w 928"/>
                <a:gd name="T15" fmla="*/ 461 h 814"/>
                <a:gd name="T16" fmla="*/ 125 w 928"/>
                <a:gd name="T17" fmla="*/ 576 h 814"/>
                <a:gd name="T18" fmla="*/ 146 w 928"/>
                <a:gd name="T19" fmla="*/ 609 h 814"/>
                <a:gd name="T20" fmla="*/ 165 w 928"/>
                <a:gd name="T21" fmla="*/ 561 h 814"/>
                <a:gd name="T22" fmla="*/ 206 w 928"/>
                <a:gd name="T23" fmla="*/ 581 h 814"/>
                <a:gd name="T24" fmla="*/ 226 w 928"/>
                <a:gd name="T25" fmla="*/ 625 h 814"/>
                <a:gd name="T26" fmla="*/ 269 w 928"/>
                <a:gd name="T27" fmla="*/ 630 h 814"/>
                <a:gd name="T28" fmla="*/ 316 w 928"/>
                <a:gd name="T29" fmla="*/ 735 h 814"/>
                <a:gd name="T30" fmla="*/ 324 w 928"/>
                <a:gd name="T31" fmla="*/ 788 h 814"/>
                <a:gd name="T32" fmla="*/ 347 w 928"/>
                <a:gd name="T33" fmla="*/ 812 h 814"/>
                <a:gd name="T34" fmla="*/ 404 w 928"/>
                <a:gd name="T35" fmla="*/ 773 h 814"/>
                <a:gd name="T36" fmla="*/ 434 w 928"/>
                <a:gd name="T37" fmla="*/ 707 h 814"/>
                <a:gd name="T38" fmla="*/ 458 w 928"/>
                <a:gd name="T39" fmla="*/ 672 h 814"/>
                <a:gd name="T40" fmla="*/ 493 w 928"/>
                <a:gd name="T41" fmla="*/ 620 h 814"/>
                <a:gd name="T42" fmla="*/ 516 w 928"/>
                <a:gd name="T43" fmla="*/ 576 h 814"/>
                <a:gd name="T44" fmla="*/ 583 w 928"/>
                <a:gd name="T45" fmla="*/ 595 h 814"/>
                <a:gd name="T46" fmla="*/ 606 w 928"/>
                <a:gd name="T47" fmla="*/ 622 h 814"/>
                <a:gd name="T48" fmla="*/ 633 w 928"/>
                <a:gd name="T49" fmla="*/ 614 h 814"/>
                <a:gd name="T50" fmla="*/ 675 w 928"/>
                <a:gd name="T51" fmla="*/ 657 h 814"/>
                <a:gd name="T52" fmla="*/ 726 w 928"/>
                <a:gd name="T53" fmla="*/ 615 h 814"/>
                <a:gd name="T54" fmla="*/ 697 w 928"/>
                <a:gd name="T55" fmla="*/ 603 h 814"/>
                <a:gd name="T56" fmla="*/ 685 w 928"/>
                <a:gd name="T57" fmla="*/ 555 h 814"/>
                <a:gd name="T58" fmla="*/ 726 w 928"/>
                <a:gd name="T59" fmla="*/ 553 h 814"/>
                <a:gd name="T60" fmla="*/ 683 w 928"/>
                <a:gd name="T61" fmla="*/ 493 h 814"/>
                <a:gd name="T62" fmla="*/ 672 w 928"/>
                <a:gd name="T63" fmla="*/ 429 h 814"/>
                <a:gd name="T64" fmla="*/ 801 w 928"/>
                <a:gd name="T65" fmla="*/ 378 h 814"/>
                <a:gd name="T66" fmla="*/ 865 w 928"/>
                <a:gd name="T67" fmla="*/ 320 h 814"/>
                <a:gd name="T68" fmla="*/ 878 w 928"/>
                <a:gd name="T69" fmla="*/ 294 h 814"/>
                <a:gd name="T70" fmla="*/ 907 w 928"/>
                <a:gd name="T71" fmla="*/ 226 h 814"/>
                <a:gd name="T72" fmla="*/ 859 w 928"/>
                <a:gd name="T73" fmla="*/ 207 h 814"/>
                <a:gd name="T74" fmla="*/ 833 w 928"/>
                <a:gd name="T75" fmla="*/ 180 h 814"/>
                <a:gd name="T76" fmla="*/ 803 w 928"/>
                <a:gd name="T77" fmla="*/ 192 h 814"/>
                <a:gd name="T78" fmla="*/ 786 w 928"/>
                <a:gd name="T79" fmla="*/ 165 h 814"/>
                <a:gd name="T80" fmla="*/ 759 w 928"/>
                <a:gd name="T81" fmla="*/ 163 h 814"/>
                <a:gd name="T82" fmla="*/ 694 w 928"/>
                <a:gd name="T83" fmla="*/ 153 h 814"/>
                <a:gd name="T84" fmla="*/ 667 w 928"/>
                <a:gd name="T85" fmla="*/ 157 h 814"/>
                <a:gd name="T86" fmla="*/ 580 w 928"/>
                <a:gd name="T87" fmla="*/ 146 h 814"/>
                <a:gd name="T88" fmla="*/ 573 w 928"/>
                <a:gd name="T89" fmla="*/ 102 h 814"/>
                <a:gd name="T90" fmla="*/ 475 w 928"/>
                <a:gd name="T91" fmla="*/ 43 h 814"/>
                <a:gd name="T92" fmla="*/ 431 w 928"/>
                <a:gd name="T93" fmla="*/ 15 h 814"/>
                <a:gd name="T94" fmla="*/ 422 w 928"/>
                <a:gd name="T95" fmla="*/ 81 h 814"/>
                <a:gd name="T96" fmla="*/ 370 w 928"/>
                <a:gd name="T97" fmla="*/ 86 h 814"/>
                <a:gd name="T98" fmla="*/ 345 w 928"/>
                <a:gd name="T99" fmla="*/ 110 h 814"/>
                <a:gd name="T100" fmla="*/ 322 w 928"/>
                <a:gd name="T101" fmla="*/ 145 h 814"/>
                <a:gd name="T102" fmla="*/ 250 w 928"/>
                <a:gd name="T103" fmla="*/ 178 h 814"/>
                <a:gd name="T104" fmla="*/ 205 w 928"/>
                <a:gd name="T105" fmla="*/ 133 h 814"/>
                <a:gd name="T106" fmla="*/ 166 w 928"/>
                <a:gd name="T107" fmla="*/ 124 h 814"/>
                <a:gd name="T108" fmla="*/ 130 w 928"/>
                <a:gd name="T109" fmla="*/ 81 h 814"/>
                <a:gd name="T110" fmla="*/ 90 w 928"/>
                <a:gd name="T111" fmla="*/ 2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67861" y="3549650"/>
              <a:ext cx="2505075" cy="1519238"/>
            </a:xfrm>
            <a:custGeom>
              <a:avLst/>
              <a:gdLst>
                <a:gd name="T0" fmla="*/ 177 w 1661"/>
                <a:gd name="T1" fmla="*/ 45 h 1007"/>
                <a:gd name="T2" fmla="*/ 90 w 1661"/>
                <a:gd name="T3" fmla="*/ 76 h 1007"/>
                <a:gd name="T4" fmla="*/ 57 w 1661"/>
                <a:gd name="T5" fmla="*/ 140 h 1007"/>
                <a:gd name="T6" fmla="*/ 27 w 1661"/>
                <a:gd name="T7" fmla="*/ 275 h 1007"/>
                <a:gd name="T8" fmla="*/ 23 w 1661"/>
                <a:gd name="T9" fmla="*/ 313 h 1007"/>
                <a:gd name="T10" fmla="*/ 82 w 1661"/>
                <a:gd name="T11" fmla="*/ 435 h 1007"/>
                <a:gd name="T12" fmla="*/ 171 w 1661"/>
                <a:gd name="T13" fmla="*/ 537 h 1007"/>
                <a:gd name="T14" fmla="*/ 244 w 1661"/>
                <a:gd name="T15" fmla="*/ 515 h 1007"/>
                <a:gd name="T16" fmla="*/ 312 w 1661"/>
                <a:gd name="T17" fmla="*/ 604 h 1007"/>
                <a:gd name="T18" fmla="*/ 384 w 1661"/>
                <a:gd name="T19" fmla="*/ 658 h 1007"/>
                <a:gd name="T20" fmla="*/ 415 w 1661"/>
                <a:gd name="T21" fmla="*/ 713 h 1007"/>
                <a:gd name="T22" fmla="*/ 499 w 1661"/>
                <a:gd name="T23" fmla="*/ 771 h 1007"/>
                <a:gd name="T24" fmla="*/ 539 w 1661"/>
                <a:gd name="T25" fmla="*/ 794 h 1007"/>
                <a:gd name="T26" fmla="*/ 624 w 1661"/>
                <a:gd name="T27" fmla="*/ 827 h 1007"/>
                <a:gd name="T28" fmla="*/ 791 w 1661"/>
                <a:gd name="T29" fmla="*/ 854 h 1007"/>
                <a:gd name="T30" fmla="*/ 784 w 1661"/>
                <a:gd name="T31" fmla="*/ 921 h 1007"/>
                <a:gd name="T32" fmla="*/ 1022 w 1661"/>
                <a:gd name="T33" fmla="*/ 893 h 1007"/>
                <a:gd name="T34" fmla="*/ 1048 w 1661"/>
                <a:gd name="T35" fmla="*/ 972 h 1007"/>
                <a:gd name="T36" fmla="*/ 1265 w 1661"/>
                <a:gd name="T37" fmla="*/ 941 h 1007"/>
                <a:gd name="T38" fmla="*/ 1354 w 1661"/>
                <a:gd name="T39" fmla="*/ 895 h 1007"/>
                <a:gd name="T40" fmla="*/ 1503 w 1661"/>
                <a:gd name="T41" fmla="*/ 947 h 1007"/>
                <a:gd name="T42" fmla="*/ 1504 w 1661"/>
                <a:gd name="T43" fmla="*/ 942 h 1007"/>
                <a:gd name="T44" fmla="*/ 1575 w 1661"/>
                <a:gd name="T45" fmla="*/ 918 h 1007"/>
                <a:gd name="T46" fmla="*/ 1604 w 1661"/>
                <a:gd name="T47" fmla="*/ 874 h 1007"/>
                <a:gd name="T48" fmla="*/ 1648 w 1661"/>
                <a:gd name="T49" fmla="*/ 739 h 1007"/>
                <a:gd name="T50" fmla="*/ 1628 w 1661"/>
                <a:gd name="T51" fmla="*/ 653 h 1007"/>
                <a:gd name="T52" fmla="*/ 1588 w 1661"/>
                <a:gd name="T53" fmla="*/ 545 h 1007"/>
                <a:gd name="T54" fmla="*/ 1566 w 1661"/>
                <a:gd name="T55" fmla="*/ 504 h 1007"/>
                <a:gd name="T56" fmla="*/ 1540 w 1661"/>
                <a:gd name="T57" fmla="*/ 519 h 1007"/>
                <a:gd name="T58" fmla="*/ 1473 w 1661"/>
                <a:gd name="T59" fmla="*/ 535 h 1007"/>
                <a:gd name="T60" fmla="*/ 1405 w 1661"/>
                <a:gd name="T61" fmla="*/ 562 h 1007"/>
                <a:gd name="T62" fmla="*/ 1355 w 1661"/>
                <a:gd name="T63" fmla="*/ 501 h 1007"/>
                <a:gd name="T64" fmla="*/ 1309 w 1661"/>
                <a:gd name="T65" fmla="*/ 453 h 1007"/>
                <a:gd name="T66" fmla="*/ 1170 w 1661"/>
                <a:gd name="T67" fmla="*/ 438 h 1007"/>
                <a:gd name="T68" fmla="*/ 1065 w 1661"/>
                <a:gd name="T69" fmla="*/ 393 h 1007"/>
                <a:gd name="T70" fmla="*/ 1028 w 1661"/>
                <a:gd name="T71" fmla="*/ 352 h 1007"/>
                <a:gd name="T72" fmla="*/ 973 w 1661"/>
                <a:gd name="T73" fmla="*/ 356 h 1007"/>
                <a:gd name="T74" fmla="*/ 916 w 1661"/>
                <a:gd name="T75" fmla="*/ 257 h 1007"/>
                <a:gd name="T76" fmla="*/ 941 w 1661"/>
                <a:gd name="T77" fmla="*/ 193 h 1007"/>
                <a:gd name="T78" fmla="*/ 943 w 1661"/>
                <a:gd name="T79" fmla="*/ 103 h 1007"/>
                <a:gd name="T80" fmla="*/ 944 w 1661"/>
                <a:gd name="T81" fmla="*/ 55 h 1007"/>
                <a:gd name="T82" fmla="*/ 936 w 1661"/>
                <a:gd name="T83" fmla="*/ 52 h 1007"/>
                <a:gd name="T84" fmla="*/ 915 w 1661"/>
                <a:gd name="T85" fmla="*/ 39 h 1007"/>
                <a:gd name="T86" fmla="*/ 806 w 1661"/>
                <a:gd name="T87" fmla="*/ 5 h 1007"/>
                <a:gd name="T88" fmla="*/ 686 w 1661"/>
                <a:gd name="T89" fmla="*/ 29 h 1007"/>
                <a:gd name="T90" fmla="*/ 584 w 1661"/>
                <a:gd name="T91" fmla="*/ 47 h 1007"/>
                <a:gd name="T92" fmla="*/ 544 w 1661"/>
                <a:gd name="T93" fmla="*/ 52 h 1007"/>
                <a:gd name="T94" fmla="*/ 453 w 1661"/>
                <a:gd name="T95" fmla="*/ 47 h 1007"/>
                <a:gd name="T96" fmla="*/ 402 w 1661"/>
                <a:gd name="T97" fmla="*/ 0 h 1007"/>
                <a:gd name="T98" fmla="*/ 356 w 1661"/>
                <a:gd name="T99" fmla="*/ 24 h 1007"/>
                <a:gd name="T100" fmla="*/ 244 w 1661"/>
                <a:gd name="T101" fmla="*/ 1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52273" y="4813300"/>
              <a:ext cx="1128713" cy="1181100"/>
            </a:xfrm>
            <a:custGeom>
              <a:avLst/>
              <a:gdLst>
                <a:gd name="T0" fmla="*/ 24 w 749"/>
                <a:gd name="T1" fmla="*/ 481 h 782"/>
                <a:gd name="T2" fmla="*/ 106 w 749"/>
                <a:gd name="T3" fmla="*/ 477 h 782"/>
                <a:gd name="T4" fmla="*/ 111 w 749"/>
                <a:gd name="T5" fmla="*/ 514 h 782"/>
                <a:gd name="T6" fmla="*/ 177 w 749"/>
                <a:gd name="T7" fmla="*/ 583 h 782"/>
                <a:gd name="T8" fmla="*/ 189 w 749"/>
                <a:gd name="T9" fmla="*/ 686 h 782"/>
                <a:gd name="T10" fmla="*/ 290 w 749"/>
                <a:gd name="T11" fmla="*/ 713 h 782"/>
                <a:gd name="T12" fmla="*/ 310 w 749"/>
                <a:gd name="T13" fmla="*/ 744 h 782"/>
                <a:gd name="T14" fmla="*/ 356 w 749"/>
                <a:gd name="T15" fmla="*/ 782 h 782"/>
                <a:gd name="T16" fmla="*/ 358 w 749"/>
                <a:gd name="T17" fmla="*/ 750 h 782"/>
                <a:gd name="T18" fmla="*/ 354 w 749"/>
                <a:gd name="T19" fmla="*/ 643 h 782"/>
                <a:gd name="T20" fmla="*/ 425 w 749"/>
                <a:gd name="T21" fmla="*/ 621 h 782"/>
                <a:gd name="T22" fmla="*/ 500 w 749"/>
                <a:gd name="T23" fmla="*/ 621 h 782"/>
                <a:gd name="T24" fmla="*/ 578 w 749"/>
                <a:gd name="T25" fmla="*/ 614 h 782"/>
                <a:gd name="T26" fmla="*/ 674 w 749"/>
                <a:gd name="T27" fmla="*/ 556 h 782"/>
                <a:gd name="T28" fmla="*/ 698 w 749"/>
                <a:gd name="T29" fmla="*/ 564 h 782"/>
                <a:gd name="T30" fmla="*/ 711 w 749"/>
                <a:gd name="T31" fmla="*/ 568 h 782"/>
                <a:gd name="T32" fmla="*/ 749 w 749"/>
                <a:gd name="T33" fmla="*/ 541 h 782"/>
                <a:gd name="T34" fmla="*/ 722 w 749"/>
                <a:gd name="T35" fmla="*/ 512 h 782"/>
                <a:gd name="T36" fmla="*/ 663 w 749"/>
                <a:gd name="T37" fmla="*/ 476 h 782"/>
                <a:gd name="T38" fmla="*/ 621 w 749"/>
                <a:gd name="T39" fmla="*/ 479 h 782"/>
                <a:gd name="T40" fmla="*/ 607 w 749"/>
                <a:gd name="T41" fmla="*/ 448 h 782"/>
                <a:gd name="T42" fmla="*/ 616 w 749"/>
                <a:gd name="T43" fmla="*/ 408 h 782"/>
                <a:gd name="T44" fmla="*/ 595 w 749"/>
                <a:gd name="T45" fmla="*/ 359 h 782"/>
                <a:gd name="T46" fmla="*/ 612 w 749"/>
                <a:gd name="T47" fmla="*/ 278 h 782"/>
                <a:gd name="T48" fmla="*/ 569 w 749"/>
                <a:gd name="T49" fmla="*/ 269 h 782"/>
                <a:gd name="T50" fmla="*/ 527 w 749"/>
                <a:gd name="T51" fmla="*/ 220 h 782"/>
                <a:gd name="T52" fmla="*/ 522 w 749"/>
                <a:gd name="T53" fmla="*/ 196 h 782"/>
                <a:gd name="T54" fmla="*/ 542 w 749"/>
                <a:gd name="T55" fmla="*/ 173 h 782"/>
                <a:gd name="T56" fmla="*/ 620 w 749"/>
                <a:gd name="T57" fmla="*/ 165 h 782"/>
                <a:gd name="T58" fmla="*/ 639 w 749"/>
                <a:gd name="T59" fmla="*/ 173 h 782"/>
                <a:gd name="T60" fmla="*/ 674 w 749"/>
                <a:gd name="T61" fmla="*/ 141 h 782"/>
                <a:gd name="T62" fmla="*/ 618 w 749"/>
                <a:gd name="T63" fmla="*/ 136 h 782"/>
                <a:gd name="T64" fmla="*/ 597 w 749"/>
                <a:gd name="T65" fmla="*/ 117 h 782"/>
                <a:gd name="T66" fmla="*/ 585 w 749"/>
                <a:gd name="T67" fmla="*/ 58 h 782"/>
                <a:gd name="T68" fmla="*/ 522 w 749"/>
                <a:gd name="T69" fmla="*/ 88 h 782"/>
                <a:gd name="T70" fmla="*/ 528 w 749"/>
                <a:gd name="T71" fmla="*/ 131 h 782"/>
                <a:gd name="T72" fmla="*/ 507 w 749"/>
                <a:gd name="T73" fmla="*/ 162 h 782"/>
                <a:gd name="T74" fmla="*/ 481 w 749"/>
                <a:gd name="T75" fmla="*/ 224 h 782"/>
                <a:gd name="T76" fmla="*/ 482 w 749"/>
                <a:gd name="T77" fmla="*/ 257 h 782"/>
                <a:gd name="T78" fmla="*/ 467 w 749"/>
                <a:gd name="T79" fmla="*/ 275 h 782"/>
                <a:gd name="T80" fmla="*/ 455 w 749"/>
                <a:gd name="T81" fmla="*/ 281 h 782"/>
                <a:gd name="T82" fmla="*/ 404 w 749"/>
                <a:gd name="T83" fmla="*/ 294 h 782"/>
                <a:gd name="T84" fmla="*/ 364 w 749"/>
                <a:gd name="T85" fmla="*/ 289 h 782"/>
                <a:gd name="T86" fmla="*/ 339 w 749"/>
                <a:gd name="T87" fmla="*/ 279 h 782"/>
                <a:gd name="T88" fmla="*/ 321 w 749"/>
                <a:gd name="T89" fmla="*/ 220 h 782"/>
                <a:gd name="T90" fmla="*/ 296 w 749"/>
                <a:gd name="T91" fmla="*/ 167 h 782"/>
                <a:gd name="T92" fmla="*/ 289 w 749"/>
                <a:gd name="T93" fmla="*/ 150 h 782"/>
                <a:gd name="T94" fmla="*/ 263 w 749"/>
                <a:gd name="T95" fmla="*/ 136 h 782"/>
                <a:gd name="T96" fmla="*/ 227 w 749"/>
                <a:gd name="T97" fmla="*/ 116 h 782"/>
                <a:gd name="T98" fmla="*/ 225 w 749"/>
                <a:gd name="T99" fmla="*/ 91 h 782"/>
                <a:gd name="T100" fmla="*/ 202 w 749"/>
                <a:gd name="T101" fmla="*/ 76 h 782"/>
                <a:gd name="T102" fmla="*/ 159 w 749"/>
                <a:gd name="T103" fmla="*/ 109 h 782"/>
                <a:gd name="T104" fmla="*/ 130 w 749"/>
                <a:gd name="T105" fmla="*/ 54 h 782"/>
                <a:gd name="T106" fmla="*/ 104 w 749"/>
                <a:gd name="T107" fmla="*/ 27 h 782"/>
                <a:gd name="T108" fmla="*/ 74 w 749"/>
                <a:gd name="T109" fmla="*/ 86 h 782"/>
                <a:gd name="T110" fmla="*/ 73 w 749"/>
                <a:gd name="T111" fmla="*/ 141 h 782"/>
                <a:gd name="T112" fmla="*/ 119 w 749"/>
                <a:gd name="T113" fmla="*/ 183 h 782"/>
                <a:gd name="T114" fmla="*/ 81 w 749"/>
                <a:gd name="T115" fmla="*/ 336 h 782"/>
                <a:gd name="T116" fmla="*/ 3 w 749"/>
                <a:gd name="T117" fmla="*/ 458 h 782"/>
                <a:gd name="T118" fmla="*/ 4 w 749"/>
                <a:gd name="T119" fmla="*/ 47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760311" y="4795838"/>
              <a:ext cx="763588" cy="660400"/>
            </a:xfrm>
            <a:custGeom>
              <a:avLst/>
              <a:gdLst>
                <a:gd name="T0" fmla="*/ 377 w 506"/>
                <a:gd name="T1" fmla="*/ 20 h 438"/>
                <a:gd name="T2" fmla="*/ 346 w 506"/>
                <a:gd name="T3" fmla="*/ 26 h 438"/>
                <a:gd name="T4" fmla="*/ 342 w 506"/>
                <a:gd name="T5" fmla="*/ 1 h 438"/>
                <a:gd name="T6" fmla="*/ 331 w 506"/>
                <a:gd name="T7" fmla="*/ 26 h 438"/>
                <a:gd name="T8" fmla="*/ 314 w 506"/>
                <a:gd name="T9" fmla="*/ 47 h 438"/>
                <a:gd name="T10" fmla="*/ 285 w 506"/>
                <a:gd name="T11" fmla="*/ 46 h 438"/>
                <a:gd name="T12" fmla="*/ 280 w 506"/>
                <a:gd name="T13" fmla="*/ 66 h 438"/>
                <a:gd name="T14" fmla="*/ 250 w 506"/>
                <a:gd name="T15" fmla="*/ 74 h 438"/>
                <a:gd name="T16" fmla="*/ 239 w 506"/>
                <a:gd name="T17" fmla="*/ 80 h 438"/>
                <a:gd name="T18" fmla="*/ 212 w 506"/>
                <a:gd name="T19" fmla="*/ 70 h 438"/>
                <a:gd name="T20" fmla="*/ 194 w 506"/>
                <a:gd name="T21" fmla="*/ 63 h 438"/>
                <a:gd name="T22" fmla="*/ 223 w 506"/>
                <a:gd name="T23" fmla="*/ 107 h 438"/>
                <a:gd name="T24" fmla="*/ 238 w 506"/>
                <a:gd name="T25" fmla="*/ 121 h 438"/>
                <a:gd name="T26" fmla="*/ 232 w 506"/>
                <a:gd name="T27" fmla="*/ 146 h 438"/>
                <a:gd name="T28" fmla="*/ 184 w 506"/>
                <a:gd name="T29" fmla="*/ 170 h 438"/>
                <a:gd name="T30" fmla="*/ 165 w 506"/>
                <a:gd name="T31" fmla="*/ 172 h 438"/>
                <a:gd name="T32" fmla="*/ 146 w 506"/>
                <a:gd name="T33" fmla="*/ 167 h 438"/>
                <a:gd name="T34" fmla="*/ 124 w 506"/>
                <a:gd name="T35" fmla="*/ 188 h 438"/>
                <a:gd name="T36" fmla="*/ 103 w 506"/>
                <a:gd name="T37" fmla="*/ 196 h 438"/>
                <a:gd name="T38" fmla="*/ 21 w 506"/>
                <a:gd name="T39" fmla="*/ 195 h 438"/>
                <a:gd name="T40" fmla="*/ 13 w 506"/>
                <a:gd name="T41" fmla="*/ 253 h 438"/>
                <a:gd name="T42" fmla="*/ 29 w 506"/>
                <a:gd name="T43" fmla="*/ 264 h 438"/>
                <a:gd name="T44" fmla="*/ 40 w 506"/>
                <a:gd name="T45" fmla="*/ 251 h 438"/>
                <a:gd name="T46" fmla="*/ 74 w 506"/>
                <a:gd name="T47" fmla="*/ 254 h 438"/>
                <a:gd name="T48" fmla="*/ 82 w 506"/>
                <a:gd name="T49" fmla="*/ 311 h 438"/>
                <a:gd name="T50" fmla="*/ 70 w 506"/>
                <a:gd name="T51" fmla="*/ 343 h 438"/>
                <a:gd name="T52" fmla="*/ 100 w 506"/>
                <a:gd name="T53" fmla="*/ 393 h 438"/>
                <a:gd name="T54" fmla="*/ 87 w 506"/>
                <a:gd name="T55" fmla="*/ 438 h 438"/>
                <a:gd name="T56" fmla="*/ 122 w 506"/>
                <a:gd name="T57" fmla="*/ 421 h 438"/>
                <a:gd name="T58" fmla="*/ 146 w 506"/>
                <a:gd name="T59" fmla="*/ 424 h 438"/>
                <a:gd name="T60" fmla="*/ 223 w 506"/>
                <a:gd name="T61" fmla="*/ 423 h 438"/>
                <a:gd name="T62" fmla="*/ 261 w 506"/>
                <a:gd name="T63" fmla="*/ 398 h 438"/>
                <a:gd name="T64" fmla="*/ 303 w 506"/>
                <a:gd name="T65" fmla="*/ 362 h 438"/>
                <a:gd name="T66" fmla="*/ 329 w 506"/>
                <a:gd name="T67" fmla="*/ 374 h 438"/>
                <a:gd name="T68" fmla="*/ 363 w 506"/>
                <a:gd name="T69" fmla="*/ 387 h 438"/>
                <a:gd name="T70" fmla="*/ 387 w 506"/>
                <a:gd name="T71" fmla="*/ 395 h 438"/>
                <a:gd name="T72" fmla="*/ 391 w 506"/>
                <a:gd name="T73" fmla="*/ 382 h 438"/>
                <a:gd name="T74" fmla="*/ 400 w 506"/>
                <a:gd name="T75" fmla="*/ 375 h 438"/>
                <a:gd name="T76" fmla="*/ 416 w 506"/>
                <a:gd name="T77" fmla="*/ 364 h 438"/>
                <a:gd name="T78" fmla="*/ 458 w 506"/>
                <a:gd name="T79" fmla="*/ 335 h 438"/>
                <a:gd name="T80" fmla="*/ 464 w 506"/>
                <a:gd name="T81" fmla="*/ 327 h 438"/>
                <a:gd name="T82" fmla="*/ 484 w 506"/>
                <a:gd name="T83" fmla="*/ 322 h 438"/>
                <a:gd name="T84" fmla="*/ 501 w 506"/>
                <a:gd name="T85" fmla="*/ 312 h 438"/>
                <a:gd name="T86" fmla="*/ 491 w 506"/>
                <a:gd name="T87" fmla="*/ 272 h 438"/>
                <a:gd name="T88" fmla="*/ 496 w 506"/>
                <a:gd name="T89" fmla="*/ 248 h 438"/>
                <a:gd name="T90" fmla="*/ 459 w 506"/>
                <a:gd name="T91" fmla="*/ 219 h 438"/>
                <a:gd name="T92" fmla="*/ 493 w 506"/>
                <a:gd name="T93" fmla="*/ 91 h 438"/>
                <a:gd name="T94" fmla="*/ 472 w 506"/>
                <a:gd name="T95" fmla="*/ 100 h 438"/>
                <a:gd name="T96" fmla="*/ 445 w 506"/>
                <a:gd name="T97" fmla="*/ 101 h 438"/>
                <a:gd name="T98" fmla="*/ 441 w 506"/>
                <a:gd name="T99" fmla="*/ 91 h 438"/>
                <a:gd name="T100" fmla="*/ 438 w 506"/>
                <a:gd name="T101" fmla="*/ 84 h 438"/>
                <a:gd name="T102" fmla="*/ 414 w 506"/>
                <a:gd name="T103" fmla="*/ 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884136" y="5202238"/>
              <a:ext cx="998538" cy="763588"/>
            </a:xfrm>
            <a:custGeom>
              <a:avLst/>
              <a:gdLst>
                <a:gd name="T0" fmla="*/ 533 w 662"/>
                <a:gd name="T1" fmla="*/ 16 h 506"/>
                <a:gd name="T2" fmla="*/ 496 w 662"/>
                <a:gd name="T3" fmla="*/ 48 h 506"/>
                <a:gd name="T4" fmla="*/ 454 w 662"/>
                <a:gd name="T5" fmla="*/ 58 h 506"/>
                <a:gd name="T6" fmla="*/ 426 w 662"/>
                <a:gd name="T7" fmla="*/ 56 h 506"/>
                <a:gd name="T8" fmla="*/ 424 w 662"/>
                <a:gd name="T9" fmla="*/ 57 h 506"/>
                <a:gd name="T10" fmla="*/ 390 w 662"/>
                <a:gd name="T11" fmla="*/ 69 h 506"/>
                <a:gd name="T12" fmla="*/ 361 w 662"/>
                <a:gd name="T13" fmla="*/ 86 h 506"/>
                <a:gd name="T14" fmla="*/ 335 w 662"/>
                <a:gd name="T15" fmla="*/ 107 h 506"/>
                <a:gd name="T16" fmla="*/ 317 w 662"/>
                <a:gd name="T17" fmla="*/ 126 h 506"/>
                <a:gd name="T18" fmla="*/ 312 w 662"/>
                <a:gd name="T19" fmla="*/ 136 h 506"/>
                <a:gd name="T20" fmla="*/ 271 w 662"/>
                <a:gd name="T21" fmla="*/ 128 h 506"/>
                <a:gd name="T22" fmla="*/ 224 w 662"/>
                <a:gd name="T23" fmla="*/ 106 h 506"/>
                <a:gd name="T24" fmla="*/ 212 w 662"/>
                <a:gd name="T25" fmla="*/ 121 h 506"/>
                <a:gd name="T26" fmla="*/ 196 w 662"/>
                <a:gd name="T27" fmla="*/ 135 h 506"/>
                <a:gd name="T28" fmla="*/ 166 w 662"/>
                <a:gd name="T29" fmla="*/ 153 h 506"/>
                <a:gd name="T30" fmla="*/ 135 w 662"/>
                <a:gd name="T31" fmla="*/ 178 h 506"/>
                <a:gd name="T32" fmla="*/ 60 w 662"/>
                <a:gd name="T33" fmla="*/ 166 h 506"/>
                <a:gd name="T34" fmla="*/ 26 w 662"/>
                <a:gd name="T35" fmla="*/ 172 h 506"/>
                <a:gd name="T36" fmla="*/ 2 w 662"/>
                <a:gd name="T37" fmla="*/ 183 h 506"/>
                <a:gd name="T38" fmla="*/ 5 w 662"/>
                <a:gd name="T39" fmla="*/ 209 h 506"/>
                <a:gd name="T40" fmla="*/ 55 w 662"/>
                <a:gd name="T41" fmla="*/ 210 h 506"/>
                <a:gd name="T42" fmla="*/ 62 w 662"/>
                <a:gd name="T43" fmla="*/ 248 h 506"/>
                <a:gd name="T44" fmla="*/ 100 w 662"/>
                <a:gd name="T45" fmla="*/ 243 h 506"/>
                <a:gd name="T46" fmla="*/ 132 w 662"/>
                <a:gd name="T47" fmla="*/ 236 h 506"/>
                <a:gd name="T48" fmla="*/ 142 w 662"/>
                <a:gd name="T49" fmla="*/ 285 h 506"/>
                <a:gd name="T50" fmla="*/ 122 w 662"/>
                <a:gd name="T51" fmla="*/ 308 h 506"/>
                <a:gd name="T52" fmla="*/ 92 w 662"/>
                <a:gd name="T53" fmla="*/ 328 h 506"/>
                <a:gd name="T54" fmla="*/ 142 w 662"/>
                <a:gd name="T55" fmla="*/ 340 h 506"/>
                <a:gd name="T56" fmla="*/ 161 w 662"/>
                <a:gd name="T57" fmla="*/ 352 h 506"/>
                <a:gd name="T58" fmla="*/ 203 w 662"/>
                <a:gd name="T59" fmla="*/ 376 h 506"/>
                <a:gd name="T60" fmla="*/ 186 w 662"/>
                <a:gd name="T61" fmla="*/ 396 h 506"/>
                <a:gd name="T62" fmla="*/ 258 w 662"/>
                <a:gd name="T63" fmla="*/ 472 h 506"/>
                <a:gd name="T64" fmla="*/ 284 w 662"/>
                <a:gd name="T65" fmla="*/ 459 h 506"/>
                <a:gd name="T66" fmla="*/ 324 w 662"/>
                <a:gd name="T67" fmla="*/ 488 h 506"/>
                <a:gd name="T68" fmla="*/ 336 w 662"/>
                <a:gd name="T69" fmla="*/ 474 h 506"/>
                <a:gd name="T70" fmla="*/ 358 w 662"/>
                <a:gd name="T71" fmla="*/ 477 h 506"/>
                <a:gd name="T72" fmla="*/ 409 w 662"/>
                <a:gd name="T73" fmla="*/ 489 h 506"/>
                <a:gd name="T74" fmla="*/ 414 w 662"/>
                <a:gd name="T75" fmla="*/ 492 h 506"/>
                <a:gd name="T76" fmla="*/ 457 w 662"/>
                <a:gd name="T77" fmla="*/ 457 h 506"/>
                <a:gd name="T78" fmla="*/ 472 w 662"/>
                <a:gd name="T79" fmla="*/ 472 h 506"/>
                <a:gd name="T80" fmla="*/ 483 w 662"/>
                <a:gd name="T81" fmla="*/ 449 h 506"/>
                <a:gd name="T82" fmla="*/ 523 w 662"/>
                <a:gd name="T83" fmla="*/ 403 h 506"/>
                <a:gd name="T84" fmla="*/ 548 w 662"/>
                <a:gd name="T85" fmla="*/ 407 h 506"/>
                <a:gd name="T86" fmla="*/ 543 w 662"/>
                <a:gd name="T87" fmla="*/ 378 h 506"/>
                <a:gd name="T88" fmla="*/ 548 w 662"/>
                <a:gd name="T89" fmla="*/ 363 h 506"/>
                <a:gd name="T90" fmla="*/ 604 w 662"/>
                <a:gd name="T91" fmla="*/ 333 h 506"/>
                <a:gd name="T92" fmla="*/ 602 w 662"/>
                <a:gd name="T93" fmla="*/ 303 h 506"/>
                <a:gd name="T94" fmla="*/ 614 w 662"/>
                <a:gd name="T95" fmla="*/ 278 h 506"/>
                <a:gd name="T96" fmla="*/ 632 w 662"/>
                <a:gd name="T97" fmla="*/ 238 h 506"/>
                <a:gd name="T98" fmla="*/ 655 w 662"/>
                <a:gd name="T99" fmla="*/ 206 h 506"/>
                <a:gd name="T100" fmla="*/ 656 w 662"/>
                <a:gd name="T101" fmla="*/ 177 h 506"/>
                <a:gd name="T102" fmla="*/ 655 w 662"/>
                <a:gd name="T103" fmla="*/ 159 h 506"/>
                <a:gd name="T104" fmla="*/ 599 w 662"/>
                <a:gd name="T105" fmla="*/ 162 h 506"/>
                <a:gd name="T106" fmla="*/ 584 w 662"/>
                <a:gd name="T107" fmla="*/ 135 h 506"/>
                <a:gd name="T108" fmla="*/ 556 w 662"/>
                <a:gd name="T109" fmla="*/ 134 h 506"/>
                <a:gd name="T110" fmla="*/ 586 w 662"/>
                <a:gd name="T111" fmla="*/ 77 h 506"/>
                <a:gd name="T112" fmla="*/ 583 w 662"/>
                <a:gd name="T113" fmla="*/ 38 h 506"/>
                <a:gd name="T114" fmla="*/ 574 w 662"/>
                <a:gd name="T115" fmla="*/ 0 h 506"/>
                <a:gd name="T116" fmla="*/ 549 w 662"/>
                <a:gd name="T117" fmla="*/ 1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023836" y="4365625"/>
              <a:ext cx="565150" cy="574675"/>
            </a:xfrm>
            <a:custGeom>
              <a:avLst/>
              <a:gdLst>
                <a:gd name="T0" fmla="*/ 355 w 374"/>
                <a:gd name="T1" fmla="*/ 43 h 381"/>
                <a:gd name="T2" fmla="*/ 341 w 374"/>
                <a:gd name="T3" fmla="*/ 39 h 381"/>
                <a:gd name="T4" fmla="*/ 329 w 374"/>
                <a:gd name="T5" fmla="*/ 34 h 381"/>
                <a:gd name="T6" fmla="*/ 309 w 374"/>
                <a:gd name="T7" fmla="*/ 37 h 381"/>
                <a:gd name="T8" fmla="*/ 292 w 374"/>
                <a:gd name="T9" fmla="*/ 31 h 381"/>
                <a:gd name="T10" fmla="*/ 291 w 374"/>
                <a:gd name="T11" fmla="*/ 28 h 381"/>
                <a:gd name="T12" fmla="*/ 269 w 374"/>
                <a:gd name="T13" fmla="*/ 6 h 381"/>
                <a:gd name="T14" fmla="*/ 232 w 374"/>
                <a:gd name="T15" fmla="*/ 21 h 381"/>
                <a:gd name="T16" fmla="*/ 228 w 374"/>
                <a:gd name="T17" fmla="*/ 54 h 381"/>
                <a:gd name="T18" fmla="*/ 213 w 374"/>
                <a:gd name="T19" fmla="*/ 79 h 381"/>
                <a:gd name="T20" fmla="*/ 190 w 374"/>
                <a:gd name="T21" fmla="*/ 114 h 381"/>
                <a:gd name="T22" fmla="*/ 152 w 374"/>
                <a:gd name="T23" fmla="*/ 156 h 381"/>
                <a:gd name="T24" fmla="*/ 115 w 374"/>
                <a:gd name="T25" fmla="*/ 192 h 381"/>
                <a:gd name="T26" fmla="*/ 96 w 374"/>
                <a:gd name="T27" fmla="*/ 217 h 381"/>
                <a:gd name="T28" fmla="*/ 0 w 374"/>
                <a:gd name="T29" fmla="*/ 222 h 381"/>
                <a:gd name="T30" fmla="*/ 26 w 374"/>
                <a:gd name="T31" fmla="*/ 300 h 381"/>
                <a:gd name="T32" fmla="*/ 42 w 374"/>
                <a:gd name="T33" fmla="*/ 309 h 381"/>
                <a:gd name="T34" fmla="*/ 55 w 374"/>
                <a:gd name="T35" fmla="*/ 346 h 381"/>
                <a:gd name="T36" fmla="*/ 57 w 374"/>
                <a:gd name="T37" fmla="*/ 354 h 381"/>
                <a:gd name="T38" fmla="*/ 82 w 374"/>
                <a:gd name="T39" fmla="*/ 346 h 381"/>
                <a:gd name="T40" fmla="*/ 92 w 374"/>
                <a:gd name="T41" fmla="*/ 351 h 381"/>
                <a:gd name="T42" fmla="*/ 100 w 374"/>
                <a:gd name="T43" fmla="*/ 325 h 381"/>
                <a:gd name="T44" fmla="*/ 145 w 374"/>
                <a:gd name="T45" fmla="*/ 307 h 381"/>
                <a:gd name="T46" fmla="*/ 149 w 374"/>
                <a:gd name="T47" fmla="*/ 280 h 381"/>
                <a:gd name="T48" fmla="*/ 158 w 374"/>
                <a:gd name="T49" fmla="*/ 273 h 381"/>
                <a:gd name="T50" fmla="*/ 160 w 374"/>
                <a:gd name="T51" fmla="*/ 273 h 381"/>
                <a:gd name="T52" fmla="*/ 179 w 374"/>
                <a:gd name="T53" fmla="*/ 290 h 381"/>
                <a:gd name="T54" fmla="*/ 186 w 374"/>
                <a:gd name="T55" fmla="*/ 307 h 381"/>
                <a:gd name="T56" fmla="*/ 200 w 374"/>
                <a:gd name="T57" fmla="*/ 287 h 381"/>
                <a:gd name="T58" fmla="*/ 213 w 374"/>
                <a:gd name="T59" fmla="*/ 280 h 381"/>
                <a:gd name="T60" fmla="*/ 229 w 374"/>
                <a:gd name="T61" fmla="*/ 283 h 381"/>
                <a:gd name="T62" fmla="*/ 239 w 374"/>
                <a:gd name="T63" fmla="*/ 313 h 381"/>
                <a:gd name="T64" fmla="*/ 249 w 374"/>
                <a:gd name="T65" fmla="*/ 336 h 381"/>
                <a:gd name="T66" fmla="*/ 255 w 374"/>
                <a:gd name="T67" fmla="*/ 357 h 381"/>
                <a:gd name="T68" fmla="*/ 273 w 374"/>
                <a:gd name="T69" fmla="*/ 357 h 381"/>
                <a:gd name="T70" fmla="*/ 276 w 374"/>
                <a:gd name="T71" fmla="*/ 359 h 381"/>
                <a:gd name="T72" fmla="*/ 285 w 374"/>
                <a:gd name="T73" fmla="*/ 381 h 381"/>
                <a:gd name="T74" fmla="*/ 291 w 374"/>
                <a:gd name="T75" fmla="*/ 364 h 381"/>
                <a:gd name="T76" fmla="*/ 295 w 374"/>
                <a:gd name="T77" fmla="*/ 362 h 381"/>
                <a:gd name="T78" fmla="*/ 303 w 374"/>
                <a:gd name="T79" fmla="*/ 357 h 381"/>
                <a:gd name="T80" fmla="*/ 310 w 374"/>
                <a:gd name="T81" fmla="*/ 349 h 381"/>
                <a:gd name="T82" fmla="*/ 247 w 374"/>
                <a:gd name="T83" fmla="*/ 223 h 381"/>
                <a:gd name="T84" fmla="*/ 231 w 374"/>
                <a:gd name="T85" fmla="*/ 171 h 381"/>
                <a:gd name="T86" fmla="*/ 230 w 374"/>
                <a:gd name="T87" fmla="*/ 169 h 381"/>
                <a:gd name="T88" fmla="*/ 240 w 374"/>
                <a:gd name="T89" fmla="*/ 139 h 381"/>
                <a:gd name="T90" fmla="*/ 344 w 374"/>
                <a:gd name="T91" fmla="*/ 116 h 381"/>
                <a:gd name="T92" fmla="*/ 368 w 374"/>
                <a:gd name="T93" fmla="*/ 10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025423" y="3251200"/>
              <a:ext cx="641350" cy="1150938"/>
            </a:xfrm>
            <a:custGeom>
              <a:avLst/>
              <a:gdLst>
                <a:gd name="T0" fmla="*/ 125 w 425"/>
                <a:gd name="T1" fmla="*/ 238 h 763"/>
                <a:gd name="T2" fmla="*/ 159 w 425"/>
                <a:gd name="T3" fmla="*/ 266 h 763"/>
                <a:gd name="T4" fmla="*/ 184 w 425"/>
                <a:gd name="T5" fmla="*/ 285 h 763"/>
                <a:gd name="T6" fmla="*/ 231 w 425"/>
                <a:gd name="T7" fmla="*/ 303 h 763"/>
                <a:gd name="T8" fmla="*/ 232 w 425"/>
                <a:gd name="T9" fmla="*/ 305 h 763"/>
                <a:gd name="T10" fmla="*/ 245 w 425"/>
                <a:gd name="T11" fmla="*/ 326 h 763"/>
                <a:gd name="T12" fmla="*/ 233 w 425"/>
                <a:gd name="T13" fmla="*/ 359 h 763"/>
                <a:gd name="T14" fmla="*/ 232 w 425"/>
                <a:gd name="T15" fmla="*/ 380 h 763"/>
                <a:gd name="T16" fmla="*/ 220 w 425"/>
                <a:gd name="T17" fmla="*/ 417 h 763"/>
                <a:gd name="T18" fmla="*/ 185 w 425"/>
                <a:gd name="T19" fmla="*/ 414 h 763"/>
                <a:gd name="T20" fmla="*/ 147 w 425"/>
                <a:gd name="T21" fmla="*/ 438 h 763"/>
                <a:gd name="T22" fmla="*/ 153 w 425"/>
                <a:gd name="T23" fmla="*/ 468 h 763"/>
                <a:gd name="T24" fmla="*/ 114 w 425"/>
                <a:gd name="T25" fmla="*/ 459 h 763"/>
                <a:gd name="T26" fmla="*/ 82 w 425"/>
                <a:gd name="T27" fmla="*/ 447 h 763"/>
                <a:gd name="T28" fmla="*/ 51 w 425"/>
                <a:gd name="T29" fmla="*/ 519 h 763"/>
                <a:gd name="T30" fmla="*/ 61 w 425"/>
                <a:gd name="T31" fmla="*/ 538 h 763"/>
                <a:gd name="T32" fmla="*/ 68 w 425"/>
                <a:gd name="T33" fmla="*/ 557 h 763"/>
                <a:gd name="T34" fmla="*/ 70 w 425"/>
                <a:gd name="T35" fmla="*/ 587 h 763"/>
                <a:gd name="T36" fmla="*/ 6 w 425"/>
                <a:gd name="T37" fmla="*/ 600 h 763"/>
                <a:gd name="T38" fmla="*/ 8 w 425"/>
                <a:gd name="T39" fmla="*/ 643 h 763"/>
                <a:gd name="T40" fmla="*/ 16 w 425"/>
                <a:gd name="T41" fmla="*/ 670 h 763"/>
                <a:gd name="T42" fmla="*/ 87 w 425"/>
                <a:gd name="T43" fmla="*/ 667 h 763"/>
                <a:gd name="T44" fmla="*/ 112 w 425"/>
                <a:gd name="T45" fmla="*/ 686 h 763"/>
                <a:gd name="T46" fmla="*/ 133 w 425"/>
                <a:gd name="T47" fmla="*/ 702 h 763"/>
                <a:gd name="T48" fmla="*/ 151 w 425"/>
                <a:gd name="T49" fmla="*/ 688 h 763"/>
                <a:gd name="T50" fmla="*/ 201 w 425"/>
                <a:gd name="T51" fmla="*/ 722 h 763"/>
                <a:gd name="T52" fmla="*/ 258 w 425"/>
                <a:gd name="T53" fmla="*/ 725 h 763"/>
                <a:gd name="T54" fmla="*/ 275 w 425"/>
                <a:gd name="T55" fmla="*/ 736 h 763"/>
                <a:gd name="T56" fmla="*/ 275 w 425"/>
                <a:gd name="T57" fmla="*/ 737 h 763"/>
                <a:gd name="T58" fmla="*/ 298 w 425"/>
                <a:gd name="T59" fmla="*/ 759 h 763"/>
                <a:gd name="T60" fmla="*/ 325 w 425"/>
                <a:gd name="T61" fmla="*/ 739 h 763"/>
                <a:gd name="T62" fmla="*/ 316 w 425"/>
                <a:gd name="T63" fmla="*/ 723 h 763"/>
                <a:gd name="T64" fmla="*/ 325 w 425"/>
                <a:gd name="T65" fmla="*/ 680 h 763"/>
                <a:gd name="T66" fmla="*/ 353 w 425"/>
                <a:gd name="T67" fmla="*/ 678 h 763"/>
                <a:gd name="T68" fmla="*/ 318 w 425"/>
                <a:gd name="T69" fmla="*/ 641 h 763"/>
                <a:gd name="T70" fmla="*/ 308 w 425"/>
                <a:gd name="T71" fmla="*/ 627 h 763"/>
                <a:gd name="T72" fmla="*/ 320 w 425"/>
                <a:gd name="T73" fmla="*/ 611 h 763"/>
                <a:gd name="T74" fmla="*/ 398 w 425"/>
                <a:gd name="T75" fmla="*/ 615 h 763"/>
                <a:gd name="T76" fmla="*/ 425 w 425"/>
                <a:gd name="T77" fmla="*/ 611 h 763"/>
                <a:gd name="T78" fmla="*/ 381 w 425"/>
                <a:gd name="T79" fmla="*/ 495 h 763"/>
                <a:gd name="T80" fmla="*/ 360 w 425"/>
                <a:gd name="T81" fmla="*/ 486 h 763"/>
                <a:gd name="T82" fmla="*/ 357 w 425"/>
                <a:gd name="T83" fmla="*/ 455 h 763"/>
                <a:gd name="T84" fmla="*/ 363 w 425"/>
                <a:gd name="T85" fmla="*/ 252 h 763"/>
                <a:gd name="T86" fmla="*/ 367 w 425"/>
                <a:gd name="T87" fmla="*/ 213 h 763"/>
                <a:gd name="T88" fmla="*/ 389 w 425"/>
                <a:gd name="T89" fmla="*/ 181 h 763"/>
                <a:gd name="T90" fmla="*/ 365 w 425"/>
                <a:gd name="T91" fmla="*/ 147 h 763"/>
                <a:gd name="T92" fmla="*/ 363 w 425"/>
                <a:gd name="T93" fmla="*/ 117 h 763"/>
                <a:gd name="T94" fmla="*/ 364 w 425"/>
                <a:gd name="T95" fmla="*/ 114 h 763"/>
                <a:gd name="T96" fmla="*/ 383 w 425"/>
                <a:gd name="T97" fmla="*/ 49 h 763"/>
                <a:gd name="T98" fmla="*/ 396 w 425"/>
                <a:gd name="T99" fmla="*/ 29 h 763"/>
                <a:gd name="T100" fmla="*/ 412 w 425"/>
                <a:gd name="T101" fmla="*/ 16 h 763"/>
                <a:gd name="T102" fmla="*/ 391 w 425"/>
                <a:gd name="T103" fmla="*/ 0 h 763"/>
                <a:gd name="T104" fmla="*/ 354 w 425"/>
                <a:gd name="T105" fmla="*/ 14 h 763"/>
                <a:gd name="T106" fmla="*/ 320 w 425"/>
                <a:gd name="T107" fmla="*/ 45 h 763"/>
                <a:gd name="T108" fmla="*/ 276 w 425"/>
                <a:gd name="T109" fmla="*/ 76 h 763"/>
                <a:gd name="T110" fmla="*/ 257 w 425"/>
                <a:gd name="T111" fmla="*/ 93 h 763"/>
                <a:gd name="T112" fmla="*/ 244 w 425"/>
                <a:gd name="T113" fmla="*/ 156 h 763"/>
                <a:gd name="T114" fmla="*/ 241 w 425"/>
                <a:gd name="T115" fmla="*/ 174 h 763"/>
                <a:gd name="T116" fmla="*/ 228 w 425"/>
                <a:gd name="T117" fmla="*/ 191 h 763"/>
                <a:gd name="T118" fmla="*/ 226 w 425"/>
                <a:gd name="T119" fmla="*/ 193 h 763"/>
                <a:gd name="T120" fmla="*/ 200 w 425"/>
                <a:gd name="T121" fmla="*/ 196 h 763"/>
                <a:gd name="T122" fmla="*/ 199 w 425"/>
                <a:gd name="T123" fmla="*/ 196 h 763"/>
                <a:gd name="T124" fmla="*/ 142 w 425"/>
                <a:gd name="T125" fmla="*/ 1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581048" y="3040063"/>
              <a:ext cx="431800" cy="942975"/>
            </a:xfrm>
            <a:custGeom>
              <a:avLst/>
              <a:gdLst>
                <a:gd name="T0" fmla="*/ 263 w 286"/>
                <a:gd name="T1" fmla="*/ 8 h 625"/>
                <a:gd name="T2" fmla="*/ 247 w 286"/>
                <a:gd name="T3" fmla="*/ 15 h 625"/>
                <a:gd name="T4" fmla="*/ 234 w 286"/>
                <a:gd name="T5" fmla="*/ 30 h 625"/>
                <a:gd name="T6" fmla="*/ 231 w 286"/>
                <a:gd name="T7" fmla="*/ 31 h 625"/>
                <a:gd name="T8" fmla="*/ 179 w 286"/>
                <a:gd name="T9" fmla="*/ 35 h 625"/>
                <a:gd name="T10" fmla="*/ 162 w 286"/>
                <a:gd name="T11" fmla="*/ 50 h 625"/>
                <a:gd name="T12" fmla="*/ 147 w 286"/>
                <a:gd name="T13" fmla="*/ 61 h 625"/>
                <a:gd name="T14" fmla="*/ 123 w 286"/>
                <a:gd name="T15" fmla="*/ 61 h 625"/>
                <a:gd name="T16" fmla="*/ 110 w 286"/>
                <a:gd name="T17" fmla="*/ 98 h 625"/>
                <a:gd name="T18" fmla="*/ 109 w 286"/>
                <a:gd name="T19" fmla="*/ 99 h 625"/>
                <a:gd name="T20" fmla="*/ 87 w 286"/>
                <a:gd name="T21" fmla="*/ 120 h 625"/>
                <a:gd name="T22" fmla="*/ 55 w 286"/>
                <a:gd name="T23" fmla="*/ 157 h 625"/>
                <a:gd name="T24" fmla="*/ 36 w 286"/>
                <a:gd name="T25" fmla="*/ 177 h 625"/>
                <a:gd name="T26" fmla="*/ 34 w 286"/>
                <a:gd name="T27" fmla="*/ 202 h 625"/>
                <a:gd name="T28" fmla="*/ 34 w 286"/>
                <a:gd name="T29" fmla="*/ 224 h 625"/>
                <a:gd name="T30" fmla="*/ 23 w 286"/>
                <a:gd name="T31" fmla="*/ 243 h 625"/>
                <a:gd name="T32" fmla="*/ 23 w 286"/>
                <a:gd name="T33" fmla="*/ 294 h 625"/>
                <a:gd name="T34" fmla="*/ 32 w 286"/>
                <a:gd name="T35" fmla="*/ 322 h 625"/>
                <a:gd name="T36" fmla="*/ 30 w 286"/>
                <a:gd name="T37" fmla="*/ 346 h 625"/>
                <a:gd name="T38" fmla="*/ 9 w 286"/>
                <a:gd name="T39" fmla="*/ 425 h 625"/>
                <a:gd name="T40" fmla="*/ 24 w 286"/>
                <a:gd name="T41" fmla="*/ 488 h 625"/>
                <a:gd name="T42" fmla="*/ 18 w 286"/>
                <a:gd name="T43" fmla="*/ 625 h 625"/>
                <a:gd name="T44" fmla="*/ 45 w 286"/>
                <a:gd name="T45" fmla="*/ 599 h 625"/>
                <a:gd name="T46" fmla="*/ 149 w 286"/>
                <a:gd name="T47" fmla="*/ 547 h 625"/>
                <a:gd name="T48" fmla="*/ 199 w 286"/>
                <a:gd name="T49" fmla="*/ 552 h 625"/>
                <a:gd name="T50" fmla="*/ 240 w 286"/>
                <a:gd name="T51" fmla="*/ 515 h 625"/>
                <a:gd name="T52" fmla="*/ 251 w 286"/>
                <a:gd name="T53" fmla="*/ 490 h 625"/>
                <a:gd name="T54" fmla="*/ 251 w 286"/>
                <a:gd name="T55" fmla="*/ 485 h 625"/>
                <a:gd name="T56" fmla="*/ 256 w 286"/>
                <a:gd name="T57" fmla="*/ 448 h 625"/>
                <a:gd name="T58" fmla="*/ 260 w 286"/>
                <a:gd name="T59" fmla="*/ 426 h 625"/>
                <a:gd name="T60" fmla="*/ 251 w 286"/>
                <a:gd name="T61" fmla="*/ 369 h 625"/>
                <a:gd name="T62" fmla="*/ 255 w 286"/>
                <a:gd name="T63" fmla="*/ 351 h 625"/>
                <a:gd name="T64" fmla="*/ 286 w 286"/>
                <a:gd name="T65" fmla="*/ 283 h 625"/>
                <a:gd name="T66" fmla="*/ 240 w 286"/>
                <a:gd name="T67" fmla="*/ 243 h 625"/>
                <a:gd name="T68" fmla="*/ 234 w 286"/>
                <a:gd name="T69" fmla="*/ 224 h 625"/>
                <a:gd name="T70" fmla="*/ 237 w 286"/>
                <a:gd name="T71" fmla="*/ 192 h 625"/>
                <a:gd name="T72" fmla="*/ 244 w 286"/>
                <a:gd name="T73" fmla="*/ 170 h 625"/>
                <a:gd name="T74" fmla="*/ 276 w 286"/>
                <a:gd name="T75" fmla="*/ 145 h 625"/>
                <a:gd name="T76" fmla="*/ 282 w 286"/>
                <a:gd name="T77" fmla="*/ 86 h 625"/>
                <a:gd name="T78" fmla="*/ 263 w 286"/>
                <a:gd name="T79" fmla="*/ 82 h 625"/>
                <a:gd name="T80" fmla="*/ 241 w 286"/>
                <a:gd name="T81" fmla="*/ 68 h 625"/>
                <a:gd name="T82" fmla="*/ 239 w 286"/>
                <a:gd name="T83" fmla="*/ 4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471511" y="4645025"/>
              <a:ext cx="688975" cy="798513"/>
            </a:xfrm>
            <a:custGeom>
              <a:avLst/>
              <a:gdLst>
                <a:gd name="T0" fmla="*/ 394 w 457"/>
                <a:gd name="T1" fmla="*/ 89 h 529"/>
                <a:gd name="T2" fmla="*/ 385 w 457"/>
                <a:gd name="T3" fmla="*/ 70 h 529"/>
                <a:gd name="T4" fmla="*/ 377 w 457"/>
                <a:gd name="T5" fmla="*/ 32 h 529"/>
                <a:gd name="T6" fmla="*/ 359 w 457"/>
                <a:gd name="T7" fmla="*/ 45 h 529"/>
                <a:gd name="T8" fmla="*/ 329 w 457"/>
                <a:gd name="T9" fmla="*/ 40 h 529"/>
                <a:gd name="T10" fmla="*/ 329 w 457"/>
                <a:gd name="T11" fmla="*/ 19 h 529"/>
                <a:gd name="T12" fmla="*/ 320 w 457"/>
                <a:gd name="T13" fmla="*/ 26 h 529"/>
                <a:gd name="T14" fmla="*/ 287 w 457"/>
                <a:gd name="T15" fmla="*/ 58 h 529"/>
                <a:gd name="T16" fmla="*/ 281 w 457"/>
                <a:gd name="T17" fmla="*/ 58 h 529"/>
                <a:gd name="T18" fmla="*/ 260 w 457"/>
                <a:gd name="T19" fmla="*/ 43 h 529"/>
                <a:gd name="T20" fmla="*/ 242 w 457"/>
                <a:gd name="T21" fmla="*/ 36 h 529"/>
                <a:gd name="T22" fmla="*/ 197 w 457"/>
                <a:gd name="T23" fmla="*/ 21 h 529"/>
                <a:gd name="T24" fmla="*/ 173 w 457"/>
                <a:gd name="T25" fmla="*/ 10 h 529"/>
                <a:gd name="T26" fmla="*/ 123 w 457"/>
                <a:gd name="T27" fmla="*/ 1 h 529"/>
                <a:gd name="T28" fmla="*/ 104 w 457"/>
                <a:gd name="T29" fmla="*/ 42 h 529"/>
                <a:gd name="T30" fmla="*/ 90 w 457"/>
                <a:gd name="T31" fmla="*/ 42 h 529"/>
                <a:gd name="T32" fmla="*/ 38 w 457"/>
                <a:gd name="T33" fmla="*/ 68 h 529"/>
                <a:gd name="T34" fmla="*/ 33 w 457"/>
                <a:gd name="T35" fmla="*/ 192 h 529"/>
                <a:gd name="T36" fmla="*/ 24 w 457"/>
                <a:gd name="T37" fmla="*/ 219 h 529"/>
                <a:gd name="T38" fmla="*/ 2 w 457"/>
                <a:gd name="T39" fmla="*/ 288 h 529"/>
                <a:gd name="T40" fmla="*/ 19 w 457"/>
                <a:gd name="T41" fmla="*/ 294 h 529"/>
                <a:gd name="T42" fmla="*/ 44 w 457"/>
                <a:gd name="T43" fmla="*/ 332 h 529"/>
                <a:gd name="T44" fmla="*/ 35 w 457"/>
                <a:gd name="T45" fmla="*/ 348 h 529"/>
                <a:gd name="T46" fmla="*/ 63 w 457"/>
                <a:gd name="T47" fmla="*/ 417 h 529"/>
                <a:gd name="T48" fmla="*/ 100 w 457"/>
                <a:gd name="T49" fmla="*/ 399 h 529"/>
                <a:gd name="T50" fmla="*/ 121 w 457"/>
                <a:gd name="T51" fmla="*/ 400 h 529"/>
                <a:gd name="T52" fmla="*/ 138 w 457"/>
                <a:gd name="T53" fmla="*/ 370 h 529"/>
                <a:gd name="T54" fmla="*/ 180 w 457"/>
                <a:gd name="T55" fmla="*/ 356 h 529"/>
                <a:gd name="T56" fmla="*/ 202 w 457"/>
                <a:gd name="T57" fmla="*/ 399 h 529"/>
                <a:gd name="T58" fmla="*/ 213 w 457"/>
                <a:gd name="T59" fmla="*/ 436 h 529"/>
                <a:gd name="T60" fmla="*/ 186 w 457"/>
                <a:gd name="T61" fmla="*/ 488 h 529"/>
                <a:gd name="T62" fmla="*/ 222 w 457"/>
                <a:gd name="T63" fmla="*/ 494 h 529"/>
                <a:gd name="T64" fmla="*/ 234 w 457"/>
                <a:gd name="T65" fmla="*/ 526 h 529"/>
                <a:gd name="T66" fmla="*/ 270 w 457"/>
                <a:gd name="T67" fmla="*/ 517 h 529"/>
                <a:gd name="T68" fmla="*/ 286 w 457"/>
                <a:gd name="T69" fmla="*/ 470 h 529"/>
                <a:gd name="T70" fmla="*/ 355 w 457"/>
                <a:gd name="T71" fmla="*/ 499 h 529"/>
                <a:gd name="T72" fmla="*/ 336 w 457"/>
                <a:gd name="T73" fmla="*/ 453 h 529"/>
                <a:gd name="T74" fmla="*/ 338 w 457"/>
                <a:gd name="T75" fmla="*/ 449 h 529"/>
                <a:gd name="T76" fmla="*/ 439 w 457"/>
                <a:gd name="T77" fmla="*/ 438 h 529"/>
                <a:gd name="T78" fmla="*/ 440 w 457"/>
                <a:gd name="T79" fmla="*/ 436 h 529"/>
                <a:gd name="T80" fmla="*/ 440 w 457"/>
                <a:gd name="T81" fmla="*/ 430 h 529"/>
                <a:gd name="T82" fmla="*/ 437 w 457"/>
                <a:gd name="T83" fmla="*/ 374 h 529"/>
                <a:gd name="T84" fmla="*/ 449 w 457"/>
                <a:gd name="T85" fmla="*/ 353 h 529"/>
                <a:gd name="T86" fmla="*/ 429 w 457"/>
                <a:gd name="T87" fmla="*/ 332 h 529"/>
                <a:gd name="T88" fmla="*/ 418 w 457"/>
                <a:gd name="T89" fmla="*/ 259 h 529"/>
                <a:gd name="T90" fmla="*/ 397 w 457"/>
                <a:gd name="T91" fmla="*/ 269 h 529"/>
                <a:gd name="T92" fmla="*/ 394 w 457"/>
                <a:gd name="T93" fmla="*/ 222 h 529"/>
                <a:gd name="T94" fmla="*/ 429 w 457"/>
                <a:gd name="T95" fmla="*/ 132 h 529"/>
                <a:gd name="T96" fmla="*/ 395 w 457"/>
                <a:gd name="T97" fmla="*/ 9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390548" y="4189413"/>
              <a:ext cx="973138" cy="606425"/>
            </a:xfrm>
            <a:custGeom>
              <a:avLst/>
              <a:gdLst>
                <a:gd name="T0" fmla="*/ 85 w 645"/>
                <a:gd name="T1" fmla="*/ 11 h 402"/>
                <a:gd name="T2" fmla="*/ 113 w 645"/>
                <a:gd name="T3" fmla="*/ 31 h 402"/>
                <a:gd name="T4" fmla="*/ 129 w 645"/>
                <a:gd name="T5" fmla="*/ 53 h 402"/>
                <a:gd name="T6" fmla="*/ 116 w 645"/>
                <a:gd name="T7" fmla="*/ 68 h 402"/>
                <a:gd name="T8" fmla="*/ 80 w 645"/>
                <a:gd name="T9" fmla="*/ 77 h 402"/>
                <a:gd name="T10" fmla="*/ 84 w 645"/>
                <a:gd name="T11" fmla="*/ 98 h 402"/>
                <a:gd name="T12" fmla="*/ 94 w 645"/>
                <a:gd name="T13" fmla="*/ 142 h 402"/>
                <a:gd name="T14" fmla="*/ 118 w 645"/>
                <a:gd name="T15" fmla="*/ 150 h 402"/>
                <a:gd name="T16" fmla="*/ 120 w 645"/>
                <a:gd name="T17" fmla="*/ 152 h 402"/>
                <a:gd name="T18" fmla="*/ 134 w 645"/>
                <a:gd name="T19" fmla="*/ 172 h 402"/>
                <a:gd name="T20" fmla="*/ 141 w 645"/>
                <a:gd name="T21" fmla="*/ 192 h 402"/>
                <a:gd name="T22" fmla="*/ 106 w 645"/>
                <a:gd name="T23" fmla="*/ 243 h 402"/>
                <a:gd name="T24" fmla="*/ 4 w 645"/>
                <a:gd name="T25" fmla="*/ 268 h 402"/>
                <a:gd name="T26" fmla="*/ 11 w 645"/>
                <a:gd name="T27" fmla="*/ 306 h 402"/>
                <a:gd name="T28" fmla="*/ 50 w 645"/>
                <a:gd name="T29" fmla="*/ 377 h 402"/>
                <a:gd name="T30" fmla="*/ 52 w 645"/>
                <a:gd name="T31" fmla="*/ 378 h 402"/>
                <a:gd name="T32" fmla="*/ 67 w 645"/>
                <a:gd name="T33" fmla="*/ 398 h 402"/>
                <a:gd name="T34" fmla="*/ 80 w 645"/>
                <a:gd name="T35" fmla="*/ 364 h 402"/>
                <a:gd name="T36" fmla="*/ 102 w 645"/>
                <a:gd name="T37" fmla="*/ 335 h 402"/>
                <a:gd name="T38" fmla="*/ 148 w 645"/>
                <a:gd name="T39" fmla="*/ 333 h 402"/>
                <a:gd name="T40" fmla="*/ 167 w 645"/>
                <a:gd name="T41" fmla="*/ 293 h 402"/>
                <a:gd name="T42" fmla="*/ 210 w 645"/>
                <a:gd name="T43" fmla="*/ 292 h 402"/>
                <a:gd name="T44" fmla="*/ 288 w 645"/>
                <a:gd name="T45" fmla="*/ 320 h 402"/>
                <a:gd name="T46" fmla="*/ 290 w 645"/>
                <a:gd name="T47" fmla="*/ 320 h 402"/>
                <a:gd name="T48" fmla="*/ 319 w 645"/>
                <a:gd name="T49" fmla="*/ 335 h 402"/>
                <a:gd name="T50" fmla="*/ 319 w 645"/>
                <a:gd name="T51" fmla="*/ 335 h 402"/>
                <a:gd name="T52" fmla="*/ 347 w 645"/>
                <a:gd name="T53" fmla="*/ 336 h 402"/>
                <a:gd name="T54" fmla="*/ 374 w 645"/>
                <a:gd name="T55" fmla="*/ 304 h 402"/>
                <a:gd name="T56" fmla="*/ 391 w 645"/>
                <a:gd name="T57" fmla="*/ 315 h 402"/>
                <a:gd name="T58" fmla="*/ 393 w 645"/>
                <a:gd name="T59" fmla="*/ 341 h 402"/>
                <a:gd name="T60" fmla="*/ 420 w 645"/>
                <a:gd name="T61" fmla="*/ 323 h 402"/>
                <a:gd name="T62" fmla="*/ 435 w 645"/>
                <a:gd name="T63" fmla="*/ 324 h 402"/>
                <a:gd name="T64" fmla="*/ 449 w 645"/>
                <a:gd name="T65" fmla="*/ 370 h 402"/>
                <a:gd name="T66" fmla="*/ 511 w 645"/>
                <a:gd name="T67" fmla="*/ 342 h 402"/>
                <a:gd name="T68" fmla="*/ 568 w 645"/>
                <a:gd name="T69" fmla="*/ 318 h 402"/>
                <a:gd name="T70" fmla="*/ 625 w 645"/>
                <a:gd name="T71" fmla="*/ 301 h 402"/>
                <a:gd name="T72" fmla="*/ 639 w 645"/>
                <a:gd name="T73" fmla="*/ 291 h 402"/>
                <a:gd name="T74" fmla="*/ 606 w 645"/>
                <a:gd name="T75" fmla="*/ 201 h 402"/>
                <a:gd name="T76" fmla="*/ 621 w 645"/>
                <a:gd name="T77" fmla="*/ 175 h 402"/>
                <a:gd name="T78" fmla="*/ 585 w 645"/>
                <a:gd name="T79" fmla="*/ 164 h 402"/>
                <a:gd name="T80" fmla="*/ 567 w 645"/>
                <a:gd name="T81" fmla="*/ 143 h 402"/>
                <a:gd name="T82" fmla="*/ 566 w 645"/>
                <a:gd name="T83" fmla="*/ 141 h 402"/>
                <a:gd name="T84" fmla="*/ 492 w 645"/>
                <a:gd name="T85" fmla="*/ 124 h 402"/>
                <a:gd name="T86" fmla="*/ 428 w 645"/>
                <a:gd name="T87" fmla="*/ 122 h 402"/>
                <a:gd name="T88" fmla="*/ 284 w 645"/>
                <a:gd name="T89" fmla="*/ 64 h 402"/>
                <a:gd name="T90" fmla="*/ 189 w 645"/>
                <a:gd name="T91" fmla="*/ 0 h 402"/>
                <a:gd name="T92" fmla="*/ 97 w 645"/>
                <a:gd name="T93" fmla="*/ 6 h 402"/>
                <a:gd name="T94" fmla="*/ 81 w 645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604861" y="5305425"/>
              <a:ext cx="1009650" cy="803275"/>
            </a:xfrm>
            <a:custGeom>
              <a:avLst/>
              <a:gdLst>
                <a:gd name="T0" fmla="*/ 645 w 669"/>
                <a:gd name="T1" fmla="*/ 171 h 532"/>
                <a:gd name="T2" fmla="*/ 669 w 669"/>
                <a:gd name="T3" fmla="*/ 166 h 532"/>
                <a:gd name="T4" fmla="*/ 622 w 669"/>
                <a:gd name="T5" fmla="*/ 118 h 532"/>
                <a:gd name="T6" fmla="*/ 589 w 669"/>
                <a:gd name="T7" fmla="*/ 58 h 532"/>
                <a:gd name="T8" fmla="*/ 532 w 669"/>
                <a:gd name="T9" fmla="*/ 71 h 532"/>
                <a:gd name="T10" fmla="*/ 529 w 669"/>
                <a:gd name="T11" fmla="*/ 77 h 532"/>
                <a:gd name="T12" fmla="*/ 482 w 669"/>
                <a:gd name="T13" fmla="*/ 66 h 532"/>
                <a:gd name="T14" fmla="*/ 397 w 669"/>
                <a:gd name="T15" fmla="*/ 105 h 532"/>
                <a:gd name="T16" fmla="*/ 397 w 669"/>
                <a:gd name="T17" fmla="*/ 50 h 532"/>
                <a:gd name="T18" fmla="*/ 393 w 669"/>
                <a:gd name="T19" fmla="*/ 27 h 532"/>
                <a:gd name="T20" fmla="*/ 365 w 669"/>
                <a:gd name="T21" fmla="*/ 26 h 532"/>
                <a:gd name="T22" fmla="*/ 334 w 669"/>
                <a:gd name="T23" fmla="*/ 24 h 532"/>
                <a:gd name="T24" fmla="*/ 289 w 669"/>
                <a:gd name="T25" fmla="*/ 3 h 532"/>
                <a:gd name="T26" fmla="*/ 277 w 669"/>
                <a:gd name="T27" fmla="*/ 65 h 532"/>
                <a:gd name="T28" fmla="*/ 218 w 669"/>
                <a:gd name="T29" fmla="*/ 47 h 532"/>
                <a:gd name="T30" fmla="*/ 205 w 669"/>
                <a:gd name="T31" fmla="*/ 43 h 532"/>
                <a:gd name="T32" fmla="*/ 189 w 669"/>
                <a:gd name="T33" fmla="*/ 87 h 532"/>
                <a:gd name="T34" fmla="*/ 198 w 669"/>
                <a:gd name="T35" fmla="*/ 125 h 532"/>
                <a:gd name="T36" fmla="*/ 179 w 669"/>
                <a:gd name="T37" fmla="*/ 161 h 532"/>
                <a:gd name="T38" fmla="*/ 137 w 669"/>
                <a:gd name="T39" fmla="*/ 270 h 532"/>
                <a:gd name="T40" fmla="*/ 76 w 669"/>
                <a:gd name="T41" fmla="*/ 310 h 532"/>
                <a:gd name="T42" fmla="*/ 84 w 669"/>
                <a:gd name="T43" fmla="*/ 329 h 532"/>
                <a:gd name="T44" fmla="*/ 50 w 669"/>
                <a:gd name="T45" fmla="*/ 376 h 532"/>
                <a:gd name="T46" fmla="*/ 14 w 669"/>
                <a:gd name="T47" fmla="*/ 387 h 532"/>
                <a:gd name="T48" fmla="*/ 7 w 669"/>
                <a:gd name="T49" fmla="*/ 485 h 532"/>
                <a:gd name="T50" fmla="*/ 20 w 669"/>
                <a:gd name="T51" fmla="*/ 517 h 532"/>
                <a:gd name="T52" fmla="*/ 55 w 669"/>
                <a:gd name="T53" fmla="*/ 529 h 532"/>
                <a:gd name="T54" fmla="*/ 58 w 669"/>
                <a:gd name="T55" fmla="*/ 525 h 532"/>
                <a:gd name="T56" fmla="*/ 47 w 669"/>
                <a:gd name="T57" fmla="*/ 493 h 532"/>
                <a:gd name="T58" fmla="*/ 32 w 669"/>
                <a:gd name="T59" fmla="*/ 480 h 532"/>
                <a:gd name="T60" fmla="*/ 49 w 669"/>
                <a:gd name="T61" fmla="*/ 458 h 532"/>
                <a:gd name="T62" fmla="*/ 85 w 669"/>
                <a:gd name="T63" fmla="*/ 429 h 532"/>
                <a:gd name="T64" fmla="*/ 169 w 669"/>
                <a:gd name="T65" fmla="*/ 373 h 532"/>
                <a:gd name="T66" fmla="*/ 186 w 669"/>
                <a:gd name="T67" fmla="*/ 383 h 532"/>
                <a:gd name="T68" fmla="*/ 198 w 669"/>
                <a:gd name="T69" fmla="*/ 373 h 532"/>
                <a:gd name="T70" fmla="*/ 255 w 669"/>
                <a:gd name="T71" fmla="*/ 362 h 532"/>
                <a:gd name="T72" fmla="*/ 258 w 669"/>
                <a:gd name="T73" fmla="*/ 359 h 532"/>
                <a:gd name="T74" fmla="*/ 314 w 669"/>
                <a:gd name="T75" fmla="*/ 337 h 532"/>
                <a:gd name="T76" fmla="*/ 326 w 669"/>
                <a:gd name="T77" fmla="*/ 253 h 532"/>
                <a:gd name="T78" fmla="*/ 344 w 669"/>
                <a:gd name="T79" fmla="*/ 250 h 532"/>
                <a:gd name="T80" fmla="*/ 349 w 669"/>
                <a:gd name="T81" fmla="*/ 252 h 532"/>
                <a:gd name="T82" fmla="*/ 419 w 669"/>
                <a:gd name="T83" fmla="*/ 297 h 532"/>
                <a:gd name="T84" fmla="*/ 411 w 669"/>
                <a:gd name="T85" fmla="*/ 272 h 532"/>
                <a:gd name="T86" fmla="*/ 438 w 669"/>
                <a:gd name="T87" fmla="*/ 261 h 532"/>
                <a:gd name="T88" fmla="*/ 456 w 669"/>
                <a:gd name="T89" fmla="*/ 252 h 532"/>
                <a:gd name="T90" fmla="*/ 509 w 669"/>
                <a:gd name="T91" fmla="*/ 268 h 532"/>
                <a:gd name="T92" fmla="*/ 544 w 669"/>
                <a:gd name="T93" fmla="*/ 245 h 532"/>
                <a:gd name="T94" fmla="*/ 547 w 669"/>
                <a:gd name="T95" fmla="*/ 248 h 532"/>
                <a:gd name="T96" fmla="*/ 628 w 669"/>
                <a:gd name="T97" fmla="*/ 1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rgbClr val="BFC0C0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082698" y="4616450"/>
              <a:ext cx="608013" cy="822325"/>
            </a:xfrm>
            <a:custGeom>
              <a:avLst/>
              <a:gdLst>
                <a:gd name="T0" fmla="*/ 315 w 403"/>
                <a:gd name="T1" fmla="*/ 20 h 545"/>
                <a:gd name="T2" fmla="*/ 280 w 403"/>
                <a:gd name="T3" fmla="*/ 6 h 545"/>
                <a:gd name="T4" fmla="*/ 232 w 403"/>
                <a:gd name="T5" fmla="*/ 40 h 545"/>
                <a:gd name="T6" fmla="*/ 202 w 403"/>
                <a:gd name="T7" fmla="*/ 27 h 545"/>
                <a:gd name="T8" fmla="*/ 200 w 403"/>
                <a:gd name="T9" fmla="*/ 29 h 545"/>
                <a:gd name="T10" fmla="*/ 142 w 403"/>
                <a:gd name="T11" fmla="*/ 43 h 545"/>
                <a:gd name="T12" fmla="*/ 113 w 403"/>
                <a:gd name="T13" fmla="*/ 46 h 545"/>
                <a:gd name="T14" fmla="*/ 90 w 403"/>
                <a:gd name="T15" fmla="*/ 69 h 545"/>
                <a:gd name="T16" fmla="*/ 53 w 403"/>
                <a:gd name="T17" fmla="*/ 71 h 545"/>
                <a:gd name="T18" fmla="*/ 28 w 403"/>
                <a:gd name="T19" fmla="*/ 116 h 545"/>
                <a:gd name="T20" fmla="*/ 29 w 403"/>
                <a:gd name="T21" fmla="*/ 121 h 545"/>
                <a:gd name="T22" fmla="*/ 45 w 403"/>
                <a:gd name="T23" fmla="*/ 180 h 545"/>
                <a:gd name="T24" fmla="*/ 46 w 403"/>
                <a:gd name="T25" fmla="*/ 188 h 545"/>
                <a:gd name="T26" fmla="*/ 43 w 403"/>
                <a:gd name="T27" fmla="*/ 189 h 545"/>
                <a:gd name="T28" fmla="*/ 0 w 403"/>
                <a:gd name="T29" fmla="*/ 247 h 545"/>
                <a:gd name="T30" fmla="*/ 18 w 403"/>
                <a:gd name="T31" fmla="*/ 257 h 545"/>
                <a:gd name="T32" fmla="*/ 34 w 403"/>
                <a:gd name="T33" fmla="*/ 344 h 545"/>
                <a:gd name="T34" fmla="*/ 55 w 403"/>
                <a:gd name="T35" fmla="*/ 375 h 545"/>
                <a:gd name="T36" fmla="*/ 57 w 403"/>
                <a:gd name="T37" fmla="*/ 399 h 545"/>
                <a:gd name="T38" fmla="*/ 59 w 403"/>
                <a:gd name="T39" fmla="*/ 476 h 545"/>
                <a:gd name="T40" fmla="*/ 70 w 403"/>
                <a:gd name="T41" fmla="*/ 476 h 545"/>
                <a:gd name="T42" fmla="*/ 115 w 403"/>
                <a:gd name="T43" fmla="*/ 476 h 545"/>
                <a:gd name="T44" fmla="*/ 74 w 403"/>
                <a:gd name="T45" fmla="*/ 534 h 545"/>
                <a:gd name="T46" fmla="*/ 105 w 403"/>
                <a:gd name="T47" fmla="*/ 535 h 545"/>
                <a:gd name="T48" fmla="*/ 198 w 403"/>
                <a:gd name="T49" fmla="*/ 528 h 545"/>
                <a:gd name="T50" fmla="*/ 204 w 403"/>
                <a:gd name="T51" fmla="*/ 513 h 545"/>
                <a:gd name="T52" fmla="*/ 204 w 403"/>
                <a:gd name="T53" fmla="*/ 501 h 545"/>
                <a:gd name="T54" fmla="*/ 198 w 403"/>
                <a:gd name="T55" fmla="*/ 470 h 545"/>
                <a:gd name="T56" fmla="*/ 219 w 403"/>
                <a:gd name="T57" fmla="*/ 455 h 545"/>
                <a:gd name="T58" fmla="*/ 214 w 403"/>
                <a:gd name="T59" fmla="*/ 441 h 545"/>
                <a:gd name="T60" fmla="*/ 215 w 403"/>
                <a:gd name="T61" fmla="*/ 440 h 545"/>
                <a:gd name="T62" fmla="*/ 226 w 403"/>
                <a:gd name="T63" fmla="*/ 405 h 545"/>
                <a:gd name="T64" fmla="*/ 235 w 403"/>
                <a:gd name="T65" fmla="*/ 392 h 545"/>
                <a:gd name="T66" fmla="*/ 246 w 403"/>
                <a:gd name="T67" fmla="*/ 383 h 545"/>
                <a:gd name="T68" fmla="*/ 266 w 403"/>
                <a:gd name="T69" fmla="*/ 341 h 545"/>
                <a:gd name="T70" fmla="*/ 272 w 403"/>
                <a:gd name="T71" fmla="*/ 335 h 545"/>
                <a:gd name="T72" fmla="*/ 263 w 403"/>
                <a:gd name="T73" fmla="*/ 291 h 545"/>
                <a:gd name="T74" fmla="*/ 295 w 403"/>
                <a:gd name="T75" fmla="*/ 261 h 545"/>
                <a:gd name="T76" fmla="*/ 291 w 403"/>
                <a:gd name="T77" fmla="*/ 222 h 545"/>
                <a:gd name="T78" fmla="*/ 330 w 403"/>
                <a:gd name="T79" fmla="*/ 177 h 545"/>
                <a:gd name="T80" fmla="*/ 346 w 403"/>
                <a:gd name="T81" fmla="*/ 184 h 545"/>
                <a:gd name="T82" fmla="*/ 375 w 403"/>
                <a:gd name="T83" fmla="*/ 167 h 545"/>
                <a:gd name="T84" fmla="*/ 375 w 403"/>
                <a:gd name="T85" fmla="*/ 167 h 545"/>
                <a:gd name="T86" fmla="*/ 392 w 403"/>
                <a:gd name="T87" fmla="*/ 156 h 545"/>
                <a:gd name="T88" fmla="*/ 390 w 403"/>
                <a:gd name="T89" fmla="*/ 138 h 545"/>
                <a:gd name="T90" fmla="*/ 397 w 403"/>
                <a:gd name="T91" fmla="*/ 134 h 545"/>
                <a:gd name="T92" fmla="*/ 403 w 403"/>
                <a:gd name="T93" fmla="*/ 126 h 545"/>
                <a:gd name="T94" fmla="*/ 366 w 403"/>
                <a:gd name="T95" fmla="*/ 67 h 545"/>
                <a:gd name="T96" fmla="*/ 350 w 403"/>
                <a:gd name="T97" fmla="*/ 2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397023" y="4830763"/>
              <a:ext cx="560388" cy="687388"/>
            </a:xfrm>
            <a:custGeom>
              <a:avLst/>
              <a:gdLst>
                <a:gd name="T0" fmla="*/ 192 w 371"/>
                <a:gd name="T1" fmla="*/ 21 h 456"/>
                <a:gd name="T2" fmla="*/ 158 w 371"/>
                <a:gd name="T3" fmla="*/ 52 h 456"/>
                <a:gd name="T4" fmla="*/ 157 w 371"/>
                <a:gd name="T5" fmla="*/ 54 h 456"/>
                <a:gd name="T6" fmla="*/ 134 w 371"/>
                <a:gd name="T7" fmla="*/ 54 h 456"/>
                <a:gd name="T8" fmla="*/ 94 w 371"/>
                <a:gd name="T9" fmla="*/ 81 h 456"/>
                <a:gd name="T10" fmla="*/ 105 w 371"/>
                <a:gd name="T11" fmla="*/ 88 h 456"/>
                <a:gd name="T12" fmla="*/ 97 w 371"/>
                <a:gd name="T13" fmla="*/ 124 h 456"/>
                <a:gd name="T14" fmla="*/ 62 w 371"/>
                <a:gd name="T15" fmla="*/ 155 h 456"/>
                <a:gd name="T16" fmla="*/ 63 w 371"/>
                <a:gd name="T17" fmla="*/ 177 h 456"/>
                <a:gd name="T18" fmla="*/ 71 w 371"/>
                <a:gd name="T19" fmla="*/ 202 h 456"/>
                <a:gd name="T20" fmla="*/ 48 w 371"/>
                <a:gd name="T21" fmla="*/ 244 h 456"/>
                <a:gd name="T22" fmla="*/ 47 w 371"/>
                <a:gd name="T23" fmla="*/ 248 h 456"/>
                <a:gd name="T24" fmla="*/ 31 w 371"/>
                <a:gd name="T25" fmla="*/ 265 h 456"/>
                <a:gd name="T26" fmla="*/ 20 w 371"/>
                <a:gd name="T27" fmla="*/ 278 h 456"/>
                <a:gd name="T28" fmla="*/ 18 w 371"/>
                <a:gd name="T29" fmla="*/ 320 h 456"/>
                <a:gd name="T30" fmla="*/ 5 w 371"/>
                <a:gd name="T31" fmla="*/ 332 h 456"/>
                <a:gd name="T32" fmla="*/ 0 w 371"/>
                <a:gd name="T33" fmla="*/ 336 h 456"/>
                <a:gd name="T34" fmla="*/ 9 w 371"/>
                <a:gd name="T35" fmla="*/ 361 h 456"/>
                <a:gd name="T36" fmla="*/ 69 w 371"/>
                <a:gd name="T37" fmla="*/ 361 h 456"/>
                <a:gd name="T38" fmla="*/ 93 w 371"/>
                <a:gd name="T39" fmla="*/ 385 h 456"/>
                <a:gd name="T40" fmla="*/ 94 w 371"/>
                <a:gd name="T41" fmla="*/ 386 h 456"/>
                <a:gd name="T42" fmla="*/ 136 w 371"/>
                <a:gd name="T43" fmla="*/ 452 h 456"/>
                <a:gd name="T44" fmla="*/ 149 w 371"/>
                <a:gd name="T45" fmla="*/ 423 h 456"/>
                <a:gd name="T46" fmla="*/ 179 w 371"/>
                <a:gd name="T47" fmla="*/ 446 h 456"/>
                <a:gd name="T48" fmla="*/ 201 w 371"/>
                <a:gd name="T49" fmla="*/ 384 h 456"/>
                <a:gd name="T50" fmla="*/ 207 w 371"/>
                <a:gd name="T51" fmla="*/ 385 h 456"/>
                <a:gd name="T52" fmla="*/ 226 w 371"/>
                <a:gd name="T53" fmla="*/ 371 h 456"/>
                <a:gd name="T54" fmla="*/ 226 w 371"/>
                <a:gd name="T55" fmla="*/ 365 h 456"/>
                <a:gd name="T56" fmla="*/ 255 w 371"/>
                <a:gd name="T57" fmla="*/ 366 h 456"/>
                <a:gd name="T58" fmla="*/ 271 w 371"/>
                <a:gd name="T59" fmla="*/ 294 h 456"/>
                <a:gd name="T60" fmla="*/ 301 w 371"/>
                <a:gd name="T61" fmla="*/ 290 h 456"/>
                <a:gd name="T62" fmla="*/ 287 w 371"/>
                <a:gd name="T63" fmla="*/ 276 h 456"/>
                <a:gd name="T64" fmla="*/ 309 w 371"/>
                <a:gd name="T65" fmla="*/ 257 h 456"/>
                <a:gd name="T66" fmla="*/ 324 w 371"/>
                <a:gd name="T67" fmla="*/ 264 h 456"/>
                <a:gd name="T68" fmla="*/ 315 w 371"/>
                <a:gd name="T69" fmla="*/ 242 h 456"/>
                <a:gd name="T70" fmla="*/ 324 w 371"/>
                <a:gd name="T71" fmla="*/ 236 h 456"/>
                <a:gd name="T72" fmla="*/ 311 w 371"/>
                <a:gd name="T73" fmla="*/ 208 h 456"/>
                <a:gd name="T74" fmla="*/ 315 w 371"/>
                <a:gd name="T75" fmla="*/ 205 h 456"/>
                <a:gd name="T76" fmla="*/ 345 w 371"/>
                <a:gd name="T77" fmla="*/ 177 h 456"/>
                <a:gd name="T78" fmla="*/ 319 w 371"/>
                <a:gd name="T79" fmla="*/ 144 h 456"/>
                <a:gd name="T80" fmla="*/ 351 w 371"/>
                <a:gd name="T81" fmla="*/ 130 h 456"/>
                <a:gd name="T82" fmla="*/ 367 w 371"/>
                <a:gd name="T83" fmla="*/ 112 h 456"/>
                <a:gd name="T84" fmla="*/ 357 w 371"/>
                <a:gd name="T85" fmla="*/ 90 h 456"/>
                <a:gd name="T86" fmla="*/ 356 w 371"/>
                <a:gd name="T87" fmla="*/ 86 h 456"/>
                <a:gd name="T88" fmla="*/ 356 w 371"/>
                <a:gd name="T89" fmla="*/ 78 h 456"/>
                <a:gd name="T90" fmla="*/ 352 w 371"/>
                <a:gd name="T91" fmla="*/ 78 h 456"/>
                <a:gd name="T92" fmla="*/ 309 w 371"/>
                <a:gd name="T93" fmla="*/ 73 h 456"/>
                <a:gd name="T94" fmla="*/ 308 w 371"/>
                <a:gd name="T95" fmla="*/ 72 h 456"/>
                <a:gd name="T96" fmla="*/ 297 w 371"/>
                <a:gd name="T97" fmla="*/ 59 h 456"/>
                <a:gd name="T98" fmla="*/ 246 w 371"/>
                <a:gd name="T99" fmla="*/ 80 h 456"/>
                <a:gd name="T100" fmla="*/ 226 w 371"/>
                <a:gd name="T101" fmla="*/ 40 h 456"/>
                <a:gd name="T102" fmla="*/ 194 w 371"/>
                <a:gd name="T103" fmla="*/ 1 h 456"/>
                <a:gd name="T104" fmla="*/ 194 w 371"/>
                <a:gd name="T105" fmla="*/ 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5643086" y="4397375"/>
              <a:ext cx="485775" cy="561975"/>
            </a:xfrm>
            <a:custGeom>
              <a:avLst/>
              <a:gdLst>
                <a:gd name="T0" fmla="*/ 169 w 322"/>
                <a:gd name="T1" fmla="*/ 16 h 372"/>
                <a:gd name="T2" fmla="*/ 113 w 322"/>
                <a:gd name="T3" fmla="*/ 5 h 372"/>
                <a:gd name="T4" fmla="*/ 102 w 322"/>
                <a:gd name="T5" fmla="*/ 71 h 372"/>
                <a:gd name="T6" fmla="*/ 74 w 322"/>
                <a:gd name="T7" fmla="*/ 86 h 372"/>
                <a:gd name="T8" fmla="*/ 61 w 322"/>
                <a:gd name="T9" fmla="*/ 109 h 372"/>
                <a:gd name="T10" fmla="*/ 45 w 322"/>
                <a:gd name="T11" fmla="*/ 141 h 372"/>
                <a:gd name="T12" fmla="*/ 17 w 322"/>
                <a:gd name="T13" fmla="*/ 180 h 372"/>
                <a:gd name="T14" fmla="*/ 5 w 322"/>
                <a:gd name="T15" fmla="*/ 207 h 372"/>
                <a:gd name="T16" fmla="*/ 31 w 322"/>
                <a:gd name="T17" fmla="*/ 246 h 372"/>
                <a:gd name="T18" fmla="*/ 43 w 322"/>
                <a:gd name="T19" fmla="*/ 268 h 372"/>
                <a:gd name="T20" fmla="*/ 44 w 322"/>
                <a:gd name="T21" fmla="*/ 270 h 372"/>
                <a:gd name="T22" fmla="*/ 43 w 322"/>
                <a:gd name="T23" fmla="*/ 274 h 372"/>
                <a:gd name="T24" fmla="*/ 41 w 322"/>
                <a:gd name="T25" fmla="*/ 278 h 372"/>
                <a:gd name="T26" fmla="*/ 73 w 322"/>
                <a:gd name="T27" fmla="*/ 325 h 372"/>
                <a:gd name="T28" fmla="*/ 87 w 322"/>
                <a:gd name="T29" fmla="*/ 357 h 372"/>
                <a:gd name="T30" fmla="*/ 123 w 322"/>
                <a:gd name="T31" fmla="*/ 344 h 372"/>
                <a:gd name="T32" fmla="*/ 122 w 322"/>
                <a:gd name="T33" fmla="*/ 341 h 372"/>
                <a:gd name="T34" fmla="*/ 142 w 322"/>
                <a:gd name="T35" fmla="*/ 330 h 372"/>
                <a:gd name="T36" fmla="*/ 175 w 322"/>
                <a:gd name="T37" fmla="*/ 360 h 372"/>
                <a:gd name="T38" fmla="*/ 180 w 322"/>
                <a:gd name="T39" fmla="*/ 359 h 372"/>
                <a:gd name="T40" fmla="*/ 196 w 322"/>
                <a:gd name="T41" fmla="*/ 355 h 372"/>
                <a:gd name="T42" fmla="*/ 202 w 322"/>
                <a:gd name="T43" fmla="*/ 355 h 372"/>
                <a:gd name="T44" fmla="*/ 222 w 322"/>
                <a:gd name="T45" fmla="*/ 372 h 372"/>
                <a:gd name="T46" fmla="*/ 226 w 322"/>
                <a:gd name="T47" fmla="*/ 327 h 372"/>
                <a:gd name="T48" fmla="*/ 227 w 322"/>
                <a:gd name="T49" fmla="*/ 326 h 372"/>
                <a:gd name="T50" fmla="*/ 235 w 322"/>
                <a:gd name="T51" fmla="*/ 299 h 372"/>
                <a:gd name="T52" fmla="*/ 234 w 322"/>
                <a:gd name="T53" fmla="*/ 293 h 372"/>
                <a:gd name="T54" fmla="*/ 238 w 322"/>
                <a:gd name="T55" fmla="*/ 290 h 372"/>
                <a:gd name="T56" fmla="*/ 266 w 322"/>
                <a:gd name="T57" fmla="*/ 248 h 372"/>
                <a:gd name="T58" fmla="*/ 274 w 322"/>
                <a:gd name="T59" fmla="*/ 250 h 372"/>
                <a:gd name="T60" fmla="*/ 272 w 322"/>
                <a:gd name="T61" fmla="*/ 269 h 372"/>
                <a:gd name="T62" fmla="*/ 303 w 322"/>
                <a:gd name="T63" fmla="*/ 243 h 372"/>
                <a:gd name="T64" fmla="*/ 296 w 322"/>
                <a:gd name="T65" fmla="*/ 229 h 372"/>
                <a:gd name="T66" fmla="*/ 303 w 322"/>
                <a:gd name="T67" fmla="*/ 182 h 372"/>
                <a:gd name="T68" fmla="*/ 287 w 322"/>
                <a:gd name="T69" fmla="*/ 180 h 372"/>
                <a:gd name="T70" fmla="*/ 285 w 322"/>
                <a:gd name="T71" fmla="*/ 177 h 372"/>
                <a:gd name="T72" fmla="*/ 281 w 322"/>
                <a:gd name="T73" fmla="*/ 154 h 372"/>
                <a:gd name="T74" fmla="*/ 322 w 322"/>
                <a:gd name="T75" fmla="*/ 153 h 372"/>
                <a:gd name="T76" fmla="*/ 287 w 322"/>
                <a:gd name="T77" fmla="*/ 115 h 372"/>
                <a:gd name="T78" fmla="*/ 311 w 322"/>
                <a:gd name="T79" fmla="*/ 88 h 372"/>
                <a:gd name="T80" fmla="*/ 295 w 322"/>
                <a:gd name="T81" fmla="*/ 90 h 372"/>
                <a:gd name="T82" fmla="*/ 294 w 322"/>
                <a:gd name="T83" fmla="*/ 88 h 372"/>
                <a:gd name="T84" fmla="*/ 274 w 322"/>
                <a:gd name="T85" fmla="*/ 63 h 372"/>
                <a:gd name="T86" fmla="*/ 214 w 322"/>
                <a:gd name="T87" fmla="*/ 86 h 372"/>
                <a:gd name="T88" fmla="*/ 208 w 322"/>
                <a:gd name="T89" fmla="*/ 86 h 372"/>
                <a:gd name="T90" fmla="*/ 206 w 322"/>
                <a:gd name="T91" fmla="*/ 48 h 372"/>
                <a:gd name="T92" fmla="*/ 217 w 322"/>
                <a:gd name="T9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177948" y="3917950"/>
              <a:ext cx="609600" cy="744538"/>
            </a:xfrm>
            <a:custGeom>
              <a:avLst/>
              <a:gdLst>
                <a:gd name="T0" fmla="*/ 254 w 403"/>
                <a:gd name="T1" fmla="*/ 140 h 494"/>
                <a:gd name="T2" fmla="*/ 224 w 403"/>
                <a:gd name="T3" fmla="*/ 73 h 494"/>
                <a:gd name="T4" fmla="*/ 145 w 403"/>
                <a:gd name="T5" fmla="*/ 46 h 494"/>
                <a:gd name="T6" fmla="*/ 98 w 403"/>
                <a:gd name="T7" fmla="*/ 0 h 494"/>
                <a:gd name="T8" fmla="*/ 128 w 403"/>
                <a:gd name="T9" fmla="*/ 46 h 494"/>
                <a:gd name="T10" fmla="*/ 130 w 403"/>
                <a:gd name="T11" fmla="*/ 49 h 494"/>
                <a:gd name="T12" fmla="*/ 94 w 403"/>
                <a:gd name="T13" fmla="*/ 94 h 494"/>
                <a:gd name="T14" fmla="*/ 50 w 403"/>
                <a:gd name="T15" fmla="*/ 60 h 494"/>
                <a:gd name="T16" fmla="*/ 60 w 403"/>
                <a:gd name="T17" fmla="*/ 93 h 494"/>
                <a:gd name="T18" fmla="*/ 60 w 403"/>
                <a:gd name="T19" fmla="*/ 95 h 494"/>
                <a:gd name="T20" fmla="*/ 57 w 403"/>
                <a:gd name="T21" fmla="*/ 108 h 494"/>
                <a:gd name="T22" fmla="*/ 38 w 403"/>
                <a:gd name="T23" fmla="*/ 116 h 494"/>
                <a:gd name="T24" fmla="*/ 30 w 403"/>
                <a:gd name="T25" fmla="*/ 133 h 494"/>
                <a:gd name="T26" fmla="*/ 22 w 403"/>
                <a:gd name="T27" fmla="*/ 165 h 494"/>
                <a:gd name="T28" fmla="*/ 21 w 403"/>
                <a:gd name="T29" fmla="*/ 165 h 494"/>
                <a:gd name="T30" fmla="*/ 10 w 403"/>
                <a:gd name="T31" fmla="*/ 172 h 494"/>
                <a:gd name="T32" fmla="*/ 38 w 403"/>
                <a:gd name="T33" fmla="*/ 215 h 494"/>
                <a:gd name="T34" fmla="*/ 48 w 403"/>
                <a:gd name="T35" fmla="*/ 213 h 494"/>
                <a:gd name="T36" fmla="*/ 92 w 403"/>
                <a:gd name="T37" fmla="*/ 234 h 494"/>
                <a:gd name="T38" fmla="*/ 93 w 403"/>
                <a:gd name="T39" fmla="*/ 236 h 494"/>
                <a:gd name="T40" fmla="*/ 91 w 403"/>
                <a:gd name="T41" fmla="*/ 263 h 494"/>
                <a:gd name="T42" fmla="*/ 80 w 403"/>
                <a:gd name="T43" fmla="*/ 286 h 494"/>
                <a:gd name="T44" fmla="*/ 66 w 403"/>
                <a:gd name="T45" fmla="*/ 302 h 494"/>
                <a:gd name="T46" fmla="*/ 66 w 403"/>
                <a:gd name="T47" fmla="*/ 303 h 494"/>
                <a:gd name="T48" fmla="*/ 70 w 403"/>
                <a:gd name="T49" fmla="*/ 334 h 494"/>
                <a:gd name="T50" fmla="*/ 99 w 403"/>
                <a:gd name="T51" fmla="*/ 339 h 494"/>
                <a:gd name="T52" fmla="*/ 113 w 403"/>
                <a:gd name="T53" fmla="*/ 354 h 494"/>
                <a:gd name="T54" fmla="*/ 135 w 403"/>
                <a:gd name="T55" fmla="*/ 464 h 494"/>
                <a:gd name="T56" fmla="*/ 130 w 403"/>
                <a:gd name="T57" fmla="*/ 473 h 494"/>
                <a:gd name="T58" fmla="*/ 133 w 403"/>
                <a:gd name="T59" fmla="*/ 480 h 494"/>
                <a:gd name="T60" fmla="*/ 193 w 403"/>
                <a:gd name="T61" fmla="*/ 455 h 494"/>
                <a:gd name="T62" fmla="*/ 206 w 403"/>
                <a:gd name="T63" fmla="*/ 463 h 494"/>
                <a:gd name="T64" fmla="*/ 208 w 403"/>
                <a:gd name="T65" fmla="*/ 461 h 494"/>
                <a:gd name="T66" fmla="*/ 229 w 403"/>
                <a:gd name="T67" fmla="*/ 448 h 494"/>
                <a:gd name="T68" fmla="*/ 289 w 403"/>
                <a:gd name="T69" fmla="*/ 474 h 494"/>
                <a:gd name="T70" fmla="*/ 305 w 403"/>
                <a:gd name="T71" fmla="*/ 485 h 494"/>
                <a:gd name="T72" fmla="*/ 355 w 403"/>
                <a:gd name="T73" fmla="*/ 431 h 494"/>
                <a:gd name="T74" fmla="*/ 344 w 403"/>
                <a:gd name="T75" fmla="*/ 390 h 494"/>
                <a:gd name="T76" fmla="*/ 381 w 403"/>
                <a:gd name="T77" fmla="*/ 392 h 494"/>
                <a:gd name="T78" fmla="*/ 381 w 403"/>
                <a:gd name="T79" fmla="*/ 355 h 494"/>
                <a:gd name="T80" fmla="*/ 403 w 403"/>
                <a:gd name="T81" fmla="*/ 323 h 494"/>
                <a:gd name="T82" fmla="*/ 374 w 403"/>
                <a:gd name="T83" fmla="*/ 293 h 494"/>
                <a:gd name="T84" fmla="*/ 360 w 403"/>
                <a:gd name="T85" fmla="*/ 305 h 494"/>
                <a:gd name="T86" fmla="*/ 356 w 403"/>
                <a:gd name="T87" fmla="*/ 304 h 494"/>
                <a:gd name="T88" fmla="*/ 332 w 403"/>
                <a:gd name="T89" fmla="*/ 281 h 494"/>
                <a:gd name="T90" fmla="*/ 299 w 403"/>
                <a:gd name="T91" fmla="*/ 261 h 494"/>
                <a:gd name="T92" fmla="*/ 290 w 403"/>
                <a:gd name="T93" fmla="*/ 223 h 494"/>
                <a:gd name="T94" fmla="*/ 308 w 403"/>
                <a:gd name="T95" fmla="*/ 168 h 494"/>
                <a:gd name="T96" fmla="*/ 340 w 403"/>
                <a:gd name="T97" fmla="*/ 170 h 494"/>
                <a:gd name="T98" fmla="*/ 342 w 403"/>
                <a:gd name="T99" fmla="*/ 138 h 494"/>
                <a:gd name="T100" fmla="*/ 256 w 403"/>
                <a:gd name="T101" fmla="*/ 142 h 494"/>
                <a:gd name="T102" fmla="*/ 255 w 403"/>
                <a:gd name="T103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95423" y="3057525"/>
              <a:ext cx="160338" cy="231775"/>
            </a:xfrm>
            <a:custGeom>
              <a:avLst/>
              <a:gdLst>
                <a:gd name="T0" fmla="*/ 63 w 107"/>
                <a:gd name="T1" fmla="*/ 3 h 154"/>
                <a:gd name="T2" fmla="*/ 59 w 107"/>
                <a:gd name="T3" fmla="*/ 0 h 154"/>
                <a:gd name="T4" fmla="*/ 44 w 107"/>
                <a:gd name="T5" fmla="*/ 17 h 154"/>
                <a:gd name="T6" fmla="*/ 40 w 107"/>
                <a:gd name="T7" fmla="*/ 15 h 154"/>
                <a:gd name="T8" fmla="*/ 39 w 107"/>
                <a:gd name="T9" fmla="*/ 16 h 154"/>
                <a:gd name="T10" fmla="*/ 40 w 107"/>
                <a:gd name="T11" fmla="*/ 17 h 154"/>
                <a:gd name="T12" fmla="*/ 31 w 107"/>
                <a:gd name="T13" fmla="*/ 27 h 154"/>
                <a:gd name="T14" fmla="*/ 27 w 107"/>
                <a:gd name="T15" fmla="*/ 29 h 154"/>
                <a:gd name="T16" fmla="*/ 15 w 107"/>
                <a:gd name="T17" fmla="*/ 35 h 154"/>
                <a:gd name="T18" fmla="*/ 14 w 107"/>
                <a:gd name="T19" fmla="*/ 43 h 154"/>
                <a:gd name="T20" fmla="*/ 7 w 107"/>
                <a:gd name="T21" fmla="*/ 66 h 154"/>
                <a:gd name="T22" fmla="*/ 2 w 107"/>
                <a:gd name="T23" fmla="*/ 79 h 154"/>
                <a:gd name="T24" fmla="*/ 1 w 107"/>
                <a:gd name="T25" fmla="*/ 102 h 154"/>
                <a:gd name="T26" fmla="*/ 8 w 107"/>
                <a:gd name="T27" fmla="*/ 133 h 154"/>
                <a:gd name="T28" fmla="*/ 26 w 107"/>
                <a:gd name="T29" fmla="*/ 147 h 154"/>
                <a:gd name="T30" fmla="*/ 50 w 107"/>
                <a:gd name="T31" fmla="*/ 154 h 154"/>
                <a:gd name="T32" fmla="*/ 74 w 107"/>
                <a:gd name="T33" fmla="*/ 144 h 154"/>
                <a:gd name="T34" fmla="*/ 68 w 107"/>
                <a:gd name="T35" fmla="*/ 132 h 154"/>
                <a:gd name="T36" fmla="*/ 68 w 107"/>
                <a:gd name="T37" fmla="*/ 130 h 154"/>
                <a:gd name="T38" fmla="*/ 68 w 107"/>
                <a:gd name="T39" fmla="*/ 129 h 154"/>
                <a:gd name="T40" fmla="*/ 70 w 107"/>
                <a:gd name="T41" fmla="*/ 120 h 154"/>
                <a:gd name="T42" fmla="*/ 70 w 107"/>
                <a:gd name="T43" fmla="*/ 119 h 154"/>
                <a:gd name="T44" fmla="*/ 82 w 107"/>
                <a:gd name="T45" fmla="*/ 98 h 154"/>
                <a:gd name="T46" fmla="*/ 102 w 107"/>
                <a:gd name="T47" fmla="*/ 98 h 154"/>
                <a:gd name="T48" fmla="*/ 107 w 107"/>
                <a:gd name="T49" fmla="*/ 97 h 154"/>
                <a:gd name="T50" fmla="*/ 87 w 107"/>
                <a:gd name="T51" fmla="*/ 64 h 154"/>
                <a:gd name="T52" fmla="*/ 79 w 107"/>
                <a:gd name="T53" fmla="*/ 53 h 154"/>
                <a:gd name="T54" fmla="*/ 70 w 107"/>
                <a:gd name="T55" fmla="*/ 23 h 154"/>
                <a:gd name="T56" fmla="*/ 63 w 107"/>
                <a:gd name="T5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138261" y="2952750"/>
              <a:ext cx="212725" cy="230188"/>
            </a:xfrm>
            <a:custGeom>
              <a:avLst/>
              <a:gdLst>
                <a:gd name="T0" fmla="*/ 71 w 141"/>
                <a:gd name="T1" fmla="*/ 31 h 152"/>
                <a:gd name="T2" fmla="*/ 68 w 141"/>
                <a:gd name="T3" fmla="*/ 35 h 152"/>
                <a:gd name="T4" fmla="*/ 65 w 141"/>
                <a:gd name="T5" fmla="*/ 34 h 152"/>
                <a:gd name="T6" fmla="*/ 52 w 141"/>
                <a:gd name="T7" fmla="*/ 31 h 152"/>
                <a:gd name="T8" fmla="*/ 50 w 141"/>
                <a:gd name="T9" fmla="*/ 38 h 152"/>
                <a:gd name="T10" fmla="*/ 50 w 141"/>
                <a:gd name="T11" fmla="*/ 41 h 152"/>
                <a:gd name="T12" fmla="*/ 47 w 141"/>
                <a:gd name="T13" fmla="*/ 41 h 152"/>
                <a:gd name="T14" fmla="*/ 25 w 141"/>
                <a:gd name="T15" fmla="*/ 49 h 152"/>
                <a:gd name="T16" fmla="*/ 24 w 141"/>
                <a:gd name="T17" fmla="*/ 53 h 152"/>
                <a:gd name="T18" fmla="*/ 31 w 141"/>
                <a:gd name="T19" fmla="*/ 75 h 152"/>
                <a:gd name="T20" fmla="*/ 34 w 141"/>
                <a:gd name="T21" fmla="*/ 77 h 152"/>
                <a:gd name="T22" fmla="*/ 31 w 141"/>
                <a:gd name="T23" fmla="*/ 80 h 152"/>
                <a:gd name="T24" fmla="*/ 5 w 141"/>
                <a:gd name="T25" fmla="*/ 109 h 152"/>
                <a:gd name="T26" fmla="*/ 0 w 141"/>
                <a:gd name="T27" fmla="*/ 118 h 152"/>
                <a:gd name="T28" fmla="*/ 7 w 141"/>
                <a:gd name="T29" fmla="*/ 128 h 152"/>
                <a:gd name="T30" fmla="*/ 19 w 141"/>
                <a:gd name="T31" fmla="*/ 132 h 152"/>
                <a:gd name="T32" fmla="*/ 28 w 141"/>
                <a:gd name="T33" fmla="*/ 133 h 152"/>
                <a:gd name="T34" fmla="*/ 53 w 141"/>
                <a:gd name="T35" fmla="*/ 139 h 152"/>
                <a:gd name="T36" fmla="*/ 63 w 141"/>
                <a:gd name="T37" fmla="*/ 147 h 152"/>
                <a:gd name="T38" fmla="*/ 82 w 141"/>
                <a:gd name="T39" fmla="*/ 152 h 152"/>
                <a:gd name="T40" fmla="*/ 96 w 141"/>
                <a:gd name="T41" fmla="*/ 140 h 152"/>
                <a:gd name="T42" fmla="*/ 104 w 141"/>
                <a:gd name="T43" fmla="*/ 131 h 152"/>
                <a:gd name="T44" fmla="*/ 111 w 141"/>
                <a:gd name="T45" fmla="*/ 111 h 152"/>
                <a:gd name="T46" fmla="*/ 105 w 141"/>
                <a:gd name="T47" fmla="*/ 87 h 152"/>
                <a:gd name="T48" fmla="*/ 114 w 141"/>
                <a:gd name="T49" fmla="*/ 90 h 152"/>
                <a:gd name="T50" fmla="*/ 128 w 141"/>
                <a:gd name="T51" fmla="*/ 91 h 152"/>
                <a:gd name="T52" fmla="*/ 134 w 141"/>
                <a:gd name="T53" fmla="*/ 86 h 152"/>
                <a:gd name="T54" fmla="*/ 136 w 141"/>
                <a:gd name="T55" fmla="*/ 81 h 152"/>
                <a:gd name="T56" fmla="*/ 125 w 141"/>
                <a:gd name="T57" fmla="*/ 50 h 152"/>
                <a:gd name="T58" fmla="*/ 129 w 141"/>
                <a:gd name="T59" fmla="*/ 40 h 152"/>
                <a:gd name="T60" fmla="*/ 140 w 141"/>
                <a:gd name="T61" fmla="*/ 30 h 152"/>
                <a:gd name="T62" fmla="*/ 141 w 141"/>
                <a:gd name="T63" fmla="*/ 30 h 152"/>
                <a:gd name="T64" fmla="*/ 139 w 141"/>
                <a:gd name="T65" fmla="*/ 23 h 152"/>
                <a:gd name="T66" fmla="*/ 114 w 141"/>
                <a:gd name="T67" fmla="*/ 24 h 152"/>
                <a:gd name="T68" fmla="*/ 114 w 141"/>
                <a:gd name="T69" fmla="*/ 23 h 152"/>
                <a:gd name="T70" fmla="*/ 91 w 141"/>
                <a:gd name="T71" fmla="*/ 7 h 152"/>
                <a:gd name="T72" fmla="*/ 63 w 141"/>
                <a:gd name="T73" fmla="*/ 2 h 152"/>
                <a:gd name="T74" fmla="*/ 60 w 141"/>
                <a:gd name="T75" fmla="*/ 4 h 152"/>
                <a:gd name="T76" fmla="*/ 66 w 141"/>
                <a:gd name="T77" fmla="*/ 15 h 152"/>
                <a:gd name="T78" fmla="*/ 71 w 141"/>
                <a:gd name="T79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495448" y="2501900"/>
              <a:ext cx="747713" cy="714375"/>
            </a:xfrm>
            <a:custGeom>
              <a:avLst/>
              <a:gdLst>
                <a:gd name="T0" fmla="*/ 213 w 496"/>
                <a:gd name="T1" fmla="*/ 99 h 473"/>
                <a:gd name="T2" fmla="*/ 187 w 496"/>
                <a:gd name="T3" fmla="*/ 106 h 473"/>
                <a:gd name="T4" fmla="*/ 155 w 496"/>
                <a:gd name="T5" fmla="*/ 122 h 473"/>
                <a:gd name="T6" fmla="*/ 122 w 496"/>
                <a:gd name="T7" fmla="*/ 150 h 473"/>
                <a:gd name="T8" fmla="*/ 120 w 496"/>
                <a:gd name="T9" fmla="*/ 153 h 473"/>
                <a:gd name="T10" fmla="*/ 92 w 496"/>
                <a:gd name="T11" fmla="*/ 185 h 473"/>
                <a:gd name="T12" fmla="*/ 56 w 496"/>
                <a:gd name="T13" fmla="*/ 184 h 473"/>
                <a:gd name="T14" fmla="*/ 41 w 496"/>
                <a:gd name="T15" fmla="*/ 168 h 473"/>
                <a:gd name="T16" fmla="*/ 46 w 496"/>
                <a:gd name="T17" fmla="*/ 229 h 473"/>
                <a:gd name="T18" fmla="*/ 8 w 496"/>
                <a:gd name="T19" fmla="*/ 290 h 473"/>
                <a:gd name="T20" fmla="*/ 0 w 496"/>
                <a:gd name="T21" fmla="*/ 300 h 473"/>
                <a:gd name="T22" fmla="*/ 44 w 496"/>
                <a:gd name="T23" fmla="*/ 316 h 473"/>
                <a:gd name="T24" fmla="*/ 46 w 496"/>
                <a:gd name="T25" fmla="*/ 317 h 473"/>
                <a:gd name="T26" fmla="*/ 61 w 496"/>
                <a:gd name="T27" fmla="*/ 327 h 473"/>
                <a:gd name="T28" fmla="*/ 64 w 496"/>
                <a:gd name="T29" fmla="*/ 328 h 473"/>
                <a:gd name="T30" fmla="*/ 105 w 496"/>
                <a:gd name="T31" fmla="*/ 360 h 473"/>
                <a:gd name="T32" fmla="*/ 149 w 496"/>
                <a:gd name="T33" fmla="*/ 297 h 473"/>
                <a:gd name="T34" fmla="*/ 162 w 496"/>
                <a:gd name="T35" fmla="*/ 280 h 473"/>
                <a:gd name="T36" fmla="*/ 197 w 496"/>
                <a:gd name="T37" fmla="*/ 268 h 473"/>
                <a:gd name="T38" fmla="*/ 230 w 496"/>
                <a:gd name="T39" fmla="*/ 263 h 473"/>
                <a:gd name="T40" fmla="*/ 248 w 496"/>
                <a:gd name="T41" fmla="*/ 293 h 473"/>
                <a:gd name="T42" fmla="*/ 251 w 496"/>
                <a:gd name="T43" fmla="*/ 315 h 473"/>
                <a:gd name="T44" fmla="*/ 245 w 496"/>
                <a:gd name="T45" fmla="*/ 356 h 473"/>
                <a:gd name="T46" fmla="*/ 244 w 496"/>
                <a:gd name="T47" fmla="*/ 358 h 473"/>
                <a:gd name="T48" fmla="*/ 225 w 496"/>
                <a:gd name="T49" fmla="*/ 412 h 473"/>
                <a:gd name="T50" fmla="*/ 243 w 496"/>
                <a:gd name="T51" fmla="*/ 401 h 473"/>
                <a:gd name="T52" fmla="*/ 257 w 496"/>
                <a:gd name="T53" fmla="*/ 406 h 473"/>
                <a:gd name="T54" fmla="*/ 256 w 496"/>
                <a:gd name="T55" fmla="*/ 424 h 473"/>
                <a:gd name="T56" fmla="*/ 243 w 496"/>
                <a:gd name="T57" fmla="*/ 442 h 473"/>
                <a:gd name="T58" fmla="*/ 236 w 496"/>
                <a:gd name="T59" fmla="*/ 455 h 473"/>
                <a:gd name="T60" fmla="*/ 224 w 496"/>
                <a:gd name="T61" fmla="*/ 457 h 473"/>
                <a:gd name="T62" fmla="*/ 210 w 496"/>
                <a:gd name="T63" fmla="*/ 473 h 473"/>
                <a:gd name="T64" fmla="*/ 263 w 496"/>
                <a:gd name="T65" fmla="*/ 433 h 473"/>
                <a:gd name="T66" fmla="*/ 343 w 496"/>
                <a:gd name="T67" fmla="*/ 353 h 473"/>
                <a:gd name="T68" fmla="*/ 361 w 496"/>
                <a:gd name="T69" fmla="*/ 344 h 473"/>
                <a:gd name="T70" fmla="*/ 403 w 496"/>
                <a:gd name="T71" fmla="*/ 335 h 473"/>
                <a:gd name="T72" fmla="*/ 431 w 496"/>
                <a:gd name="T73" fmla="*/ 277 h 473"/>
                <a:gd name="T74" fmla="*/ 496 w 496"/>
                <a:gd name="T75" fmla="*/ 206 h 473"/>
                <a:gd name="T76" fmla="*/ 480 w 496"/>
                <a:gd name="T77" fmla="*/ 161 h 473"/>
                <a:gd name="T78" fmla="*/ 457 w 496"/>
                <a:gd name="T79" fmla="*/ 153 h 473"/>
                <a:gd name="T80" fmla="*/ 453 w 496"/>
                <a:gd name="T81" fmla="*/ 145 h 473"/>
                <a:gd name="T82" fmla="*/ 419 w 496"/>
                <a:gd name="T83" fmla="*/ 59 h 473"/>
                <a:gd name="T84" fmla="*/ 407 w 496"/>
                <a:gd name="T85" fmla="*/ 16 h 473"/>
                <a:gd name="T86" fmla="*/ 389 w 496"/>
                <a:gd name="T87" fmla="*/ 33 h 473"/>
                <a:gd name="T88" fmla="*/ 354 w 496"/>
                <a:gd name="T89" fmla="*/ 15 h 473"/>
                <a:gd name="T90" fmla="*/ 329 w 496"/>
                <a:gd name="T91" fmla="*/ 16 h 473"/>
                <a:gd name="T92" fmla="*/ 303 w 496"/>
                <a:gd name="T93" fmla="*/ 5 h 473"/>
                <a:gd name="T94" fmla="*/ 301 w 496"/>
                <a:gd name="T95" fmla="*/ 41 h 473"/>
                <a:gd name="T96" fmla="*/ 299 w 496"/>
                <a:gd name="T97" fmla="*/ 42 h 473"/>
                <a:gd name="T98" fmla="*/ 277 w 496"/>
                <a:gd name="T99" fmla="*/ 6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665311" y="2074863"/>
              <a:ext cx="1066800" cy="727075"/>
            </a:xfrm>
            <a:custGeom>
              <a:avLst/>
              <a:gdLst>
                <a:gd name="T0" fmla="*/ 123 w 707"/>
                <a:gd name="T1" fmla="*/ 7 h 481"/>
                <a:gd name="T2" fmla="*/ 95 w 707"/>
                <a:gd name="T3" fmla="*/ 14 h 481"/>
                <a:gd name="T4" fmla="*/ 90 w 707"/>
                <a:gd name="T5" fmla="*/ 26 h 481"/>
                <a:gd name="T6" fmla="*/ 76 w 707"/>
                <a:gd name="T7" fmla="*/ 46 h 481"/>
                <a:gd name="T8" fmla="*/ 54 w 707"/>
                <a:gd name="T9" fmla="*/ 62 h 481"/>
                <a:gd name="T10" fmla="*/ 28 w 707"/>
                <a:gd name="T11" fmla="*/ 45 h 481"/>
                <a:gd name="T12" fmla="*/ 0 w 707"/>
                <a:gd name="T13" fmla="*/ 52 h 481"/>
                <a:gd name="T14" fmla="*/ 41 w 707"/>
                <a:gd name="T15" fmla="*/ 79 h 481"/>
                <a:gd name="T16" fmla="*/ 43 w 707"/>
                <a:gd name="T17" fmla="*/ 83 h 481"/>
                <a:gd name="T18" fmla="*/ 48 w 707"/>
                <a:gd name="T19" fmla="*/ 136 h 481"/>
                <a:gd name="T20" fmla="*/ 79 w 707"/>
                <a:gd name="T21" fmla="*/ 199 h 481"/>
                <a:gd name="T22" fmla="*/ 99 w 707"/>
                <a:gd name="T23" fmla="*/ 179 h 481"/>
                <a:gd name="T24" fmla="*/ 128 w 707"/>
                <a:gd name="T25" fmla="*/ 172 h 481"/>
                <a:gd name="T26" fmla="*/ 128 w 707"/>
                <a:gd name="T27" fmla="*/ 173 h 481"/>
                <a:gd name="T28" fmla="*/ 156 w 707"/>
                <a:gd name="T29" fmla="*/ 205 h 481"/>
                <a:gd name="T30" fmla="*/ 165 w 707"/>
                <a:gd name="T31" fmla="*/ 232 h 481"/>
                <a:gd name="T32" fmla="*/ 163 w 707"/>
                <a:gd name="T33" fmla="*/ 257 h 481"/>
                <a:gd name="T34" fmla="*/ 181 w 707"/>
                <a:gd name="T35" fmla="*/ 282 h 481"/>
                <a:gd name="T36" fmla="*/ 207 w 707"/>
                <a:gd name="T37" fmla="*/ 275 h 481"/>
                <a:gd name="T38" fmla="*/ 220 w 707"/>
                <a:gd name="T39" fmla="*/ 286 h 481"/>
                <a:gd name="T40" fmla="*/ 252 w 707"/>
                <a:gd name="T41" fmla="*/ 300 h 481"/>
                <a:gd name="T42" fmla="*/ 276 w 707"/>
                <a:gd name="T43" fmla="*/ 292 h 481"/>
                <a:gd name="T44" fmla="*/ 288 w 707"/>
                <a:gd name="T45" fmla="*/ 278 h 481"/>
                <a:gd name="T46" fmla="*/ 304 w 707"/>
                <a:gd name="T47" fmla="*/ 319 h 481"/>
                <a:gd name="T48" fmla="*/ 344 w 707"/>
                <a:gd name="T49" fmla="*/ 360 h 481"/>
                <a:gd name="T50" fmla="*/ 352 w 707"/>
                <a:gd name="T51" fmla="*/ 427 h 481"/>
                <a:gd name="T52" fmla="*/ 378 w 707"/>
                <a:gd name="T53" fmla="*/ 438 h 481"/>
                <a:gd name="T54" fmla="*/ 394 w 707"/>
                <a:gd name="T55" fmla="*/ 481 h 481"/>
                <a:gd name="T56" fmla="*/ 489 w 707"/>
                <a:gd name="T57" fmla="*/ 399 h 481"/>
                <a:gd name="T58" fmla="*/ 528 w 707"/>
                <a:gd name="T59" fmla="*/ 359 h 481"/>
                <a:gd name="T60" fmla="*/ 596 w 707"/>
                <a:gd name="T61" fmla="*/ 300 h 481"/>
                <a:gd name="T62" fmla="*/ 621 w 707"/>
                <a:gd name="T63" fmla="*/ 278 h 481"/>
                <a:gd name="T64" fmla="*/ 627 w 707"/>
                <a:gd name="T65" fmla="*/ 224 h 481"/>
                <a:gd name="T66" fmla="*/ 650 w 707"/>
                <a:gd name="T67" fmla="*/ 220 h 481"/>
                <a:gd name="T68" fmla="*/ 689 w 707"/>
                <a:gd name="T69" fmla="*/ 261 h 481"/>
                <a:gd name="T70" fmla="*/ 682 w 707"/>
                <a:gd name="T71" fmla="*/ 231 h 481"/>
                <a:gd name="T72" fmla="*/ 707 w 707"/>
                <a:gd name="T73" fmla="*/ 208 h 481"/>
                <a:gd name="T74" fmla="*/ 693 w 707"/>
                <a:gd name="T75" fmla="*/ 166 h 481"/>
                <a:gd name="T76" fmla="*/ 647 w 707"/>
                <a:gd name="T77" fmla="*/ 145 h 481"/>
                <a:gd name="T78" fmla="*/ 633 w 707"/>
                <a:gd name="T79" fmla="*/ 143 h 481"/>
                <a:gd name="T80" fmla="*/ 617 w 707"/>
                <a:gd name="T81" fmla="*/ 145 h 481"/>
                <a:gd name="T82" fmla="*/ 588 w 707"/>
                <a:gd name="T83" fmla="*/ 145 h 481"/>
                <a:gd name="T84" fmla="*/ 586 w 707"/>
                <a:gd name="T85" fmla="*/ 182 h 481"/>
                <a:gd name="T86" fmla="*/ 547 w 707"/>
                <a:gd name="T87" fmla="*/ 188 h 481"/>
                <a:gd name="T88" fmla="*/ 494 w 707"/>
                <a:gd name="T89" fmla="*/ 141 h 481"/>
                <a:gd name="T90" fmla="*/ 481 w 707"/>
                <a:gd name="T91" fmla="*/ 116 h 481"/>
                <a:gd name="T92" fmla="*/ 486 w 707"/>
                <a:gd name="T93" fmla="*/ 131 h 481"/>
                <a:gd name="T94" fmla="*/ 471 w 707"/>
                <a:gd name="T95" fmla="*/ 159 h 481"/>
                <a:gd name="T96" fmla="*/ 441 w 707"/>
                <a:gd name="T97" fmla="*/ 150 h 481"/>
                <a:gd name="T98" fmla="*/ 438 w 707"/>
                <a:gd name="T99" fmla="*/ 124 h 481"/>
                <a:gd name="T100" fmla="*/ 411 w 707"/>
                <a:gd name="T101" fmla="*/ 112 h 481"/>
                <a:gd name="T102" fmla="*/ 380 w 707"/>
                <a:gd name="T103" fmla="*/ 92 h 481"/>
                <a:gd name="T104" fmla="*/ 336 w 707"/>
                <a:gd name="T105" fmla="*/ 76 h 481"/>
                <a:gd name="T106" fmla="*/ 308 w 707"/>
                <a:gd name="T107" fmla="*/ 88 h 481"/>
                <a:gd name="T108" fmla="*/ 296 w 707"/>
                <a:gd name="T109" fmla="*/ 64 h 481"/>
                <a:gd name="T110" fmla="*/ 259 w 707"/>
                <a:gd name="T111" fmla="*/ 62 h 481"/>
                <a:gd name="T112" fmla="*/ 216 w 707"/>
                <a:gd name="T113" fmla="*/ 71 h 481"/>
                <a:gd name="T114" fmla="*/ 175 w 707"/>
                <a:gd name="T115" fmla="*/ 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5436711" y="1042988"/>
              <a:ext cx="1433513" cy="1306513"/>
            </a:xfrm>
            <a:custGeom>
              <a:avLst/>
              <a:gdLst>
                <a:gd name="T0" fmla="*/ 932 w 950"/>
                <a:gd name="T1" fmla="*/ 403 h 866"/>
                <a:gd name="T2" fmla="*/ 914 w 950"/>
                <a:gd name="T3" fmla="*/ 315 h 866"/>
                <a:gd name="T4" fmla="*/ 829 w 950"/>
                <a:gd name="T5" fmla="*/ 403 h 866"/>
                <a:gd name="T6" fmla="*/ 815 w 950"/>
                <a:gd name="T7" fmla="*/ 428 h 866"/>
                <a:gd name="T8" fmla="*/ 707 w 950"/>
                <a:gd name="T9" fmla="*/ 447 h 866"/>
                <a:gd name="T10" fmla="*/ 683 w 950"/>
                <a:gd name="T11" fmla="*/ 403 h 866"/>
                <a:gd name="T12" fmla="*/ 655 w 950"/>
                <a:gd name="T13" fmla="*/ 375 h 866"/>
                <a:gd name="T14" fmla="*/ 622 w 950"/>
                <a:gd name="T15" fmla="*/ 347 h 866"/>
                <a:gd name="T16" fmla="*/ 443 w 950"/>
                <a:gd name="T17" fmla="*/ 313 h 866"/>
                <a:gd name="T18" fmla="*/ 340 w 950"/>
                <a:gd name="T19" fmla="*/ 150 h 866"/>
                <a:gd name="T20" fmla="*/ 143 w 950"/>
                <a:gd name="T21" fmla="*/ 21 h 866"/>
                <a:gd name="T22" fmla="*/ 11 w 950"/>
                <a:gd name="T23" fmla="*/ 37 h 866"/>
                <a:gd name="T24" fmla="*/ 12 w 950"/>
                <a:gd name="T25" fmla="*/ 54 h 866"/>
                <a:gd name="T26" fmla="*/ 2 w 950"/>
                <a:gd name="T27" fmla="*/ 74 h 866"/>
                <a:gd name="T28" fmla="*/ 13 w 950"/>
                <a:gd name="T29" fmla="*/ 120 h 866"/>
                <a:gd name="T30" fmla="*/ 55 w 950"/>
                <a:gd name="T31" fmla="*/ 99 h 866"/>
                <a:gd name="T32" fmla="*/ 99 w 950"/>
                <a:gd name="T33" fmla="*/ 130 h 866"/>
                <a:gd name="T34" fmla="*/ 159 w 950"/>
                <a:gd name="T35" fmla="*/ 203 h 866"/>
                <a:gd name="T36" fmla="*/ 195 w 950"/>
                <a:gd name="T37" fmla="*/ 173 h 866"/>
                <a:gd name="T38" fmla="*/ 258 w 950"/>
                <a:gd name="T39" fmla="*/ 137 h 866"/>
                <a:gd name="T40" fmla="*/ 303 w 950"/>
                <a:gd name="T41" fmla="*/ 187 h 866"/>
                <a:gd name="T42" fmla="*/ 316 w 950"/>
                <a:gd name="T43" fmla="*/ 264 h 866"/>
                <a:gd name="T44" fmla="*/ 319 w 950"/>
                <a:gd name="T45" fmla="*/ 347 h 866"/>
                <a:gd name="T46" fmla="*/ 306 w 950"/>
                <a:gd name="T47" fmla="*/ 380 h 866"/>
                <a:gd name="T48" fmla="*/ 296 w 950"/>
                <a:gd name="T49" fmla="*/ 394 h 866"/>
                <a:gd name="T50" fmla="*/ 302 w 950"/>
                <a:gd name="T51" fmla="*/ 443 h 866"/>
                <a:gd name="T52" fmla="*/ 289 w 950"/>
                <a:gd name="T53" fmla="*/ 486 h 866"/>
                <a:gd name="T54" fmla="*/ 251 w 950"/>
                <a:gd name="T55" fmla="*/ 479 h 866"/>
                <a:gd name="T56" fmla="*/ 222 w 950"/>
                <a:gd name="T57" fmla="*/ 539 h 866"/>
                <a:gd name="T58" fmla="*/ 180 w 950"/>
                <a:gd name="T59" fmla="*/ 577 h 866"/>
                <a:gd name="T60" fmla="*/ 211 w 950"/>
                <a:gd name="T61" fmla="*/ 622 h 866"/>
                <a:gd name="T62" fmla="*/ 239 w 950"/>
                <a:gd name="T63" fmla="*/ 656 h 866"/>
                <a:gd name="T64" fmla="*/ 289 w 950"/>
                <a:gd name="T65" fmla="*/ 668 h 866"/>
                <a:gd name="T66" fmla="*/ 312 w 950"/>
                <a:gd name="T67" fmla="*/ 717 h 866"/>
                <a:gd name="T68" fmla="*/ 353 w 950"/>
                <a:gd name="T69" fmla="*/ 749 h 866"/>
                <a:gd name="T70" fmla="*/ 407 w 950"/>
                <a:gd name="T71" fmla="*/ 733 h 866"/>
                <a:gd name="T72" fmla="*/ 442 w 950"/>
                <a:gd name="T73" fmla="*/ 724 h 866"/>
                <a:gd name="T74" fmla="*/ 468 w 950"/>
                <a:gd name="T75" fmla="*/ 763 h 866"/>
                <a:gd name="T76" fmla="*/ 475 w 950"/>
                <a:gd name="T77" fmla="*/ 763 h 866"/>
                <a:gd name="T78" fmla="*/ 528 w 950"/>
                <a:gd name="T79" fmla="*/ 746 h 866"/>
                <a:gd name="T80" fmla="*/ 544 w 950"/>
                <a:gd name="T81" fmla="*/ 770 h 866"/>
                <a:gd name="T82" fmla="*/ 557 w 950"/>
                <a:gd name="T83" fmla="*/ 785 h 866"/>
                <a:gd name="T84" fmla="*/ 605 w 950"/>
                <a:gd name="T85" fmla="*/ 813 h 866"/>
                <a:gd name="T86" fmla="*/ 621 w 950"/>
                <a:gd name="T87" fmla="*/ 800 h 866"/>
                <a:gd name="T88" fmla="*/ 643 w 950"/>
                <a:gd name="T89" fmla="*/ 785 h 866"/>
                <a:gd name="T90" fmla="*/ 674 w 950"/>
                <a:gd name="T91" fmla="*/ 830 h 866"/>
                <a:gd name="T92" fmla="*/ 709 w 950"/>
                <a:gd name="T93" fmla="*/ 866 h 866"/>
                <a:gd name="T94" fmla="*/ 734 w 950"/>
                <a:gd name="T95" fmla="*/ 819 h 866"/>
                <a:gd name="T96" fmla="*/ 781 w 950"/>
                <a:gd name="T97" fmla="*/ 795 h 866"/>
                <a:gd name="T98" fmla="*/ 808 w 950"/>
                <a:gd name="T99" fmla="*/ 804 h 866"/>
                <a:gd name="T100" fmla="*/ 831 w 950"/>
                <a:gd name="T101" fmla="*/ 830 h 866"/>
                <a:gd name="T102" fmla="*/ 839 w 950"/>
                <a:gd name="T103" fmla="*/ 759 h 866"/>
                <a:gd name="T104" fmla="*/ 857 w 950"/>
                <a:gd name="T105" fmla="*/ 642 h 866"/>
                <a:gd name="T106" fmla="*/ 887 w 950"/>
                <a:gd name="T107" fmla="*/ 647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152548" y="3378200"/>
              <a:ext cx="865188" cy="544513"/>
            </a:xfrm>
            <a:custGeom>
              <a:avLst/>
              <a:gdLst>
                <a:gd name="T0" fmla="*/ 523 w 573"/>
                <a:gd name="T1" fmla="*/ 12 h 361"/>
                <a:gd name="T2" fmla="*/ 473 w 573"/>
                <a:gd name="T3" fmla="*/ 16 h 361"/>
                <a:gd name="T4" fmla="*/ 358 w 573"/>
                <a:gd name="T5" fmla="*/ 57 h 361"/>
                <a:gd name="T6" fmla="*/ 360 w 573"/>
                <a:gd name="T7" fmla="*/ 82 h 361"/>
                <a:gd name="T8" fmla="*/ 282 w 573"/>
                <a:gd name="T9" fmla="*/ 70 h 361"/>
                <a:gd name="T10" fmla="*/ 224 w 573"/>
                <a:gd name="T11" fmla="*/ 2 h 361"/>
                <a:gd name="T12" fmla="*/ 200 w 573"/>
                <a:gd name="T13" fmla="*/ 28 h 361"/>
                <a:gd name="T14" fmla="*/ 169 w 573"/>
                <a:gd name="T15" fmla="*/ 12 h 361"/>
                <a:gd name="T16" fmla="*/ 158 w 573"/>
                <a:gd name="T17" fmla="*/ 27 h 361"/>
                <a:gd name="T18" fmla="*/ 135 w 573"/>
                <a:gd name="T19" fmla="*/ 34 h 361"/>
                <a:gd name="T20" fmla="*/ 18 w 573"/>
                <a:gd name="T21" fmla="*/ 171 h 361"/>
                <a:gd name="T22" fmla="*/ 30 w 573"/>
                <a:gd name="T23" fmla="*/ 201 h 361"/>
                <a:gd name="T24" fmla="*/ 29 w 573"/>
                <a:gd name="T25" fmla="*/ 202 h 361"/>
                <a:gd name="T26" fmla="*/ 46 w 573"/>
                <a:gd name="T27" fmla="*/ 274 h 361"/>
                <a:gd name="T28" fmla="*/ 0 w 573"/>
                <a:gd name="T29" fmla="*/ 304 h 361"/>
                <a:gd name="T30" fmla="*/ 21 w 573"/>
                <a:gd name="T31" fmla="*/ 324 h 361"/>
                <a:gd name="T32" fmla="*/ 25 w 573"/>
                <a:gd name="T33" fmla="*/ 330 h 361"/>
                <a:gd name="T34" fmla="*/ 87 w 573"/>
                <a:gd name="T35" fmla="*/ 361 h 361"/>
                <a:gd name="T36" fmla="*/ 111 w 573"/>
                <a:gd name="T37" fmla="*/ 335 h 361"/>
                <a:gd name="T38" fmla="*/ 152 w 573"/>
                <a:gd name="T39" fmla="*/ 316 h 361"/>
                <a:gd name="T40" fmla="*/ 157 w 573"/>
                <a:gd name="T41" fmla="*/ 321 h 361"/>
                <a:gd name="T42" fmla="*/ 157 w 573"/>
                <a:gd name="T43" fmla="*/ 323 h 361"/>
                <a:gd name="T44" fmla="*/ 198 w 573"/>
                <a:gd name="T45" fmla="*/ 350 h 361"/>
                <a:gd name="T46" fmla="*/ 245 w 573"/>
                <a:gd name="T47" fmla="*/ 333 h 361"/>
                <a:gd name="T48" fmla="*/ 282 w 573"/>
                <a:gd name="T49" fmla="*/ 331 h 361"/>
                <a:gd name="T50" fmla="*/ 285 w 573"/>
                <a:gd name="T51" fmla="*/ 328 h 361"/>
                <a:gd name="T52" fmla="*/ 315 w 573"/>
                <a:gd name="T53" fmla="*/ 292 h 361"/>
                <a:gd name="T54" fmla="*/ 331 w 573"/>
                <a:gd name="T55" fmla="*/ 282 h 361"/>
                <a:gd name="T56" fmla="*/ 333 w 573"/>
                <a:gd name="T57" fmla="*/ 283 h 361"/>
                <a:gd name="T58" fmla="*/ 341 w 573"/>
                <a:gd name="T59" fmla="*/ 286 h 361"/>
                <a:gd name="T60" fmla="*/ 355 w 573"/>
                <a:gd name="T61" fmla="*/ 234 h 361"/>
                <a:gd name="T62" fmla="*/ 372 w 573"/>
                <a:gd name="T63" fmla="*/ 230 h 361"/>
                <a:gd name="T64" fmla="*/ 393 w 573"/>
                <a:gd name="T65" fmla="*/ 184 h 361"/>
                <a:gd name="T66" fmla="*/ 399 w 573"/>
                <a:gd name="T67" fmla="*/ 159 h 361"/>
                <a:gd name="T68" fmla="*/ 426 w 573"/>
                <a:gd name="T69" fmla="*/ 148 h 361"/>
                <a:gd name="T70" fmla="*/ 427 w 573"/>
                <a:gd name="T71" fmla="*/ 145 h 361"/>
                <a:gd name="T72" fmla="*/ 447 w 573"/>
                <a:gd name="T73" fmla="*/ 127 h 361"/>
                <a:gd name="T74" fmla="*/ 434 w 573"/>
                <a:gd name="T75" fmla="*/ 126 h 361"/>
                <a:gd name="T76" fmla="*/ 435 w 573"/>
                <a:gd name="T77" fmla="*/ 118 h 361"/>
                <a:gd name="T78" fmla="*/ 439 w 573"/>
                <a:gd name="T79" fmla="*/ 116 h 361"/>
                <a:gd name="T80" fmla="*/ 467 w 573"/>
                <a:gd name="T81" fmla="*/ 103 h 361"/>
                <a:gd name="T82" fmla="*/ 535 w 573"/>
                <a:gd name="T83" fmla="*/ 56 h 361"/>
                <a:gd name="T84" fmla="*/ 565 w 573"/>
                <a:gd name="T85" fmla="*/ 64 h 361"/>
                <a:gd name="T86" fmla="*/ 560 w 573"/>
                <a:gd name="T87" fmla="*/ 40 h 361"/>
                <a:gd name="T88" fmla="*/ 562 w 573"/>
                <a:gd name="T89" fmla="*/ 38 h 361"/>
                <a:gd name="T90" fmla="*/ 570 w 573"/>
                <a:gd name="T91" fmla="*/ 16 h 361"/>
                <a:gd name="T92" fmla="*/ 563 w 573"/>
                <a:gd name="T93" fmla="*/ 20 h 361"/>
                <a:gd name="T94" fmla="*/ 541 w 573"/>
                <a:gd name="T95" fmla="*/ 23 h 361"/>
                <a:gd name="T96" fmla="*/ 534 w 573"/>
                <a:gd name="T97" fmla="*/ 23 h 361"/>
                <a:gd name="T98" fmla="*/ 533 w 573"/>
                <a:gd name="T99" fmla="*/ 19 h 361"/>
                <a:gd name="T100" fmla="*/ 525 w 573"/>
                <a:gd name="T101" fmla="*/ 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5965348" y="4276725"/>
              <a:ext cx="131763" cy="120650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5330348" y="3822700"/>
              <a:ext cx="752475" cy="581025"/>
            </a:xfrm>
            <a:custGeom>
              <a:avLst/>
              <a:gdLst>
                <a:gd name="T0" fmla="*/ 317 w 498"/>
                <a:gd name="T1" fmla="*/ 59 h 385"/>
                <a:gd name="T2" fmla="*/ 223 w 498"/>
                <a:gd name="T3" fmla="*/ 22 h 385"/>
                <a:gd name="T4" fmla="*/ 223 w 498"/>
                <a:gd name="T5" fmla="*/ 3 h 385"/>
                <a:gd name="T6" fmla="*/ 215 w 498"/>
                <a:gd name="T7" fmla="*/ 0 h 385"/>
                <a:gd name="T8" fmla="*/ 175 w 498"/>
                <a:gd name="T9" fmla="*/ 42 h 385"/>
                <a:gd name="T10" fmla="*/ 151 w 498"/>
                <a:gd name="T11" fmla="*/ 63 h 385"/>
                <a:gd name="T12" fmla="*/ 125 w 498"/>
                <a:gd name="T13" fmla="*/ 50 h 385"/>
                <a:gd name="T14" fmla="*/ 81 w 498"/>
                <a:gd name="T15" fmla="*/ 67 h 385"/>
                <a:gd name="T16" fmla="*/ 26 w 498"/>
                <a:gd name="T17" fmla="*/ 30 h 385"/>
                <a:gd name="T18" fmla="*/ 4 w 498"/>
                <a:gd name="T19" fmla="*/ 45 h 385"/>
                <a:gd name="T20" fmla="*/ 4 w 498"/>
                <a:gd name="T21" fmla="*/ 47 h 385"/>
                <a:gd name="T22" fmla="*/ 0 w 498"/>
                <a:gd name="T23" fmla="*/ 52 h 385"/>
                <a:gd name="T24" fmla="*/ 11 w 498"/>
                <a:gd name="T25" fmla="*/ 54 h 385"/>
                <a:gd name="T26" fmla="*/ 12 w 498"/>
                <a:gd name="T27" fmla="*/ 56 h 385"/>
                <a:gd name="T28" fmla="*/ 90 w 498"/>
                <a:gd name="T29" fmla="*/ 113 h 385"/>
                <a:gd name="T30" fmla="*/ 164 w 498"/>
                <a:gd name="T31" fmla="*/ 196 h 385"/>
                <a:gd name="T32" fmla="*/ 237 w 498"/>
                <a:gd name="T33" fmla="*/ 190 h 385"/>
                <a:gd name="T34" fmla="*/ 239 w 498"/>
                <a:gd name="T35" fmla="*/ 188 h 385"/>
                <a:gd name="T36" fmla="*/ 260 w 498"/>
                <a:gd name="T37" fmla="*/ 193 h 385"/>
                <a:gd name="T38" fmla="*/ 262 w 498"/>
                <a:gd name="T39" fmla="*/ 196 h 385"/>
                <a:gd name="T40" fmla="*/ 245 w 498"/>
                <a:gd name="T41" fmla="*/ 244 h 385"/>
                <a:gd name="T42" fmla="*/ 220 w 498"/>
                <a:gd name="T43" fmla="*/ 246 h 385"/>
                <a:gd name="T44" fmla="*/ 194 w 498"/>
                <a:gd name="T45" fmla="*/ 307 h 385"/>
                <a:gd name="T46" fmla="*/ 234 w 498"/>
                <a:gd name="T47" fmla="*/ 334 h 385"/>
                <a:gd name="T48" fmla="*/ 244 w 498"/>
                <a:gd name="T49" fmla="*/ 352 h 385"/>
                <a:gd name="T50" fmla="*/ 262 w 498"/>
                <a:gd name="T51" fmla="*/ 349 h 385"/>
                <a:gd name="T52" fmla="*/ 302 w 498"/>
                <a:gd name="T53" fmla="*/ 365 h 385"/>
                <a:gd name="T54" fmla="*/ 312 w 498"/>
                <a:gd name="T55" fmla="*/ 378 h 385"/>
                <a:gd name="T56" fmla="*/ 348 w 498"/>
                <a:gd name="T57" fmla="*/ 379 h 385"/>
                <a:gd name="T58" fmla="*/ 401 w 498"/>
                <a:gd name="T59" fmla="*/ 377 h 385"/>
                <a:gd name="T60" fmla="*/ 418 w 498"/>
                <a:gd name="T61" fmla="*/ 366 h 385"/>
                <a:gd name="T62" fmla="*/ 417 w 498"/>
                <a:gd name="T63" fmla="*/ 344 h 385"/>
                <a:gd name="T64" fmla="*/ 428 w 498"/>
                <a:gd name="T65" fmla="*/ 315 h 385"/>
                <a:gd name="T66" fmla="*/ 447 w 498"/>
                <a:gd name="T67" fmla="*/ 293 h 385"/>
                <a:gd name="T68" fmla="*/ 490 w 498"/>
                <a:gd name="T69" fmla="*/ 293 h 385"/>
                <a:gd name="T70" fmla="*/ 477 w 498"/>
                <a:gd name="T71" fmla="*/ 259 h 385"/>
                <a:gd name="T72" fmla="*/ 458 w 498"/>
                <a:gd name="T73" fmla="*/ 255 h 385"/>
                <a:gd name="T74" fmla="*/ 458 w 498"/>
                <a:gd name="T75" fmla="*/ 254 h 385"/>
                <a:gd name="T76" fmla="*/ 410 w 498"/>
                <a:gd name="T77" fmla="*/ 227 h 385"/>
                <a:gd name="T78" fmla="*/ 387 w 498"/>
                <a:gd name="T79" fmla="*/ 218 h 385"/>
                <a:gd name="T80" fmla="*/ 348 w 498"/>
                <a:gd name="T81" fmla="*/ 11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936648" y="2709863"/>
              <a:ext cx="698500" cy="1000125"/>
            </a:xfrm>
            <a:custGeom>
              <a:avLst/>
              <a:gdLst>
                <a:gd name="T0" fmla="*/ 417 w 463"/>
                <a:gd name="T1" fmla="*/ 196 h 662"/>
                <a:gd name="T2" fmla="*/ 368 w 463"/>
                <a:gd name="T3" fmla="*/ 183 h 662"/>
                <a:gd name="T4" fmla="*/ 366 w 463"/>
                <a:gd name="T5" fmla="*/ 137 h 662"/>
                <a:gd name="T6" fmla="*/ 352 w 463"/>
                <a:gd name="T7" fmla="*/ 121 h 662"/>
                <a:gd name="T8" fmla="*/ 307 w 463"/>
                <a:gd name="T9" fmla="*/ 101 h 662"/>
                <a:gd name="T10" fmla="*/ 309 w 463"/>
                <a:gd name="T11" fmla="*/ 64 h 662"/>
                <a:gd name="T12" fmla="*/ 298 w 463"/>
                <a:gd name="T13" fmla="*/ 53 h 662"/>
                <a:gd name="T14" fmla="*/ 275 w 463"/>
                <a:gd name="T15" fmla="*/ 39 h 662"/>
                <a:gd name="T16" fmla="*/ 263 w 463"/>
                <a:gd name="T17" fmla="*/ 0 h 662"/>
                <a:gd name="T18" fmla="*/ 235 w 463"/>
                <a:gd name="T19" fmla="*/ 22 h 662"/>
                <a:gd name="T20" fmla="*/ 205 w 463"/>
                <a:gd name="T21" fmla="*/ 64 h 662"/>
                <a:gd name="T22" fmla="*/ 188 w 463"/>
                <a:gd name="T23" fmla="*/ 88 h 662"/>
                <a:gd name="T24" fmla="*/ 154 w 463"/>
                <a:gd name="T25" fmla="*/ 104 h 662"/>
                <a:gd name="T26" fmla="*/ 117 w 463"/>
                <a:gd name="T27" fmla="*/ 104 h 662"/>
                <a:gd name="T28" fmla="*/ 83 w 463"/>
                <a:gd name="T29" fmla="*/ 131 h 662"/>
                <a:gd name="T30" fmla="*/ 62 w 463"/>
                <a:gd name="T31" fmla="*/ 120 h 662"/>
                <a:gd name="T32" fmla="*/ 43 w 463"/>
                <a:gd name="T33" fmla="*/ 85 h 662"/>
                <a:gd name="T34" fmla="*/ 20 w 463"/>
                <a:gd name="T35" fmla="*/ 126 h 662"/>
                <a:gd name="T36" fmla="*/ 19 w 463"/>
                <a:gd name="T37" fmla="*/ 128 h 662"/>
                <a:gd name="T38" fmla="*/ 38 w 463"/>
                <a:gd name="T39" fmla="*/ 221 h 662"/>
                <a:gd name="T40" fmla="*/ 47 w 463"/>
                <a:gd name="T41" fmla="*/ 247 h 662"/>
                <a:gd name="T42" fmla="*/ 15 w 463"/>
                <a:gd name="T43" fmla="*/ 264 h 662"/>
                <a:gd name="T44" fmla="*/ 62 w 463"/>
                <a:gd name="T45" fmla="*/ 316 h 662"/>
                <a:gd name="T46" fmla="*/ 62 w 463"/>
                <a:gd name="T47" fmla="*/ 318 h 662"/>
                <a:gd name="T48" fmla="*/ 48 w 463"/>
                <a:gd name="T49" fmla="*/ 371 h 662"/>
                <a:gd name="T50" fmla="*/ 20 w 463"/>
                <a:gd name="T51" fmla="*/ 389 h 662"/>
                <a:gd name="T52" fmla="*/ 47 w 463"/>
                <a:gd name="T53" fmla="*/ 473 h 662"/>
                <a:gd name="T54" fmla="*/ 63 w 463"/>
                <a:gd name="T55" fmla="*/ 500 h 662"/>
                <a:gd name="T56" fmla="*/ 41 w 463"/>
                <a:gd name="T57" fmla="*/ 548 h 662"/>
                <a:gd name="T58" fmla="*/ 25 w 463"/>
                <a:gd name="T59" fmla="*/ 595 h 662"/>
                <a:gd name="T60" fmla="*/ 27 w 463"/>
                <a:gd name="T61" fmla="*/ 628 h 662"/>
                <a:gd name="T62" fmla="*/ 35 w 463"/>
                <a:gd name="T63" fmla="*/ 636 h 662"/>
                <a:gd name="T64" fmla="*/ 36 w 463"/>
                <a:gd name="T65" fmla="*/ 643 h 662"/>
                <a:gd name="T66" fmla="*/ 36 w 463"/>
                <a:gd name="T67" fmla="*/ 644 h 662"/>
                <a:gd name="T68" fmla="*/ 122 w 463"/>
                <a:gd name="T69" fmla="*/ 654 h 662"/>
                <a:gd name="T70" fmla="*/ 148 w 463"/>
                <a:gd name="T71" fmla="*/ 611 h 662"/>
                <a:gd name="T72" fmla="*/ 274 w 463"/>
                <a:gd name="T73" fmla="*/ 466 h 662"/>
                <a:gd name="T74" fmla="*/ 329 w 463"/>
                <a:gd name="T75" fmla="*/ 432 h 662"/>
                <a:gd name="T76" fmla="*/ 308 w 463"/>
                <a:gd name="T77" fmla="*/ 412 h 662"/>
                <a:gd name="T78" fmla="*/ 302 w 463"/>
                <a:gd name="T79" fmla="*/ 389 h 662"/>
                <a:gd name="T80" fmla="*/ 230 w 463"/>
                <a:gd name="T81" fmla="*/ 315 h 662"/>
                <a:gd name="T82" fmla="*/ 160 w 463"/>
                <a:gd name="T83" fmla="*/ 301 h 662"/>
                <a:gd name="T84" fmla="*/ 133 w 463"/>
                <a:gd name="T85" fmla="*/ 263 h 662"/>
                <a:gd name="T86" fmla="*/ 175 w 463"/>
                <a:gd name="T87" fmla="*/ 195 h 662"/>
                <a:gd name="T88" fmla="*/ 186 w 463"/>
                <a:gd name="T89" fmla="*/ 162 h 662"/>
                <a:gd name="T90" fmla="*/ 273 w 463"/>
                <a:gd name="T91" fmla="*/ 177 h 662"/>
                <a:gd name="T92" fmla="*/ 267 w 463"/>
                <a:gd name="T93" fmla="*/ 211 h 662"/>
                <a:gd name="T94" fmla="*/ 315 w 463"/>
                <a:gd name="T95" fmla="*/ 252 h 662"/>
                <a:gd name="T96" fmla="*/ 395 w 463"/>
                <a:gd name="T97" fmla="*/ 321 h 662"/>
                <a:gd name="T98" fmla="*/ 437 w 463"/>
                <a:gd name="T99" fmla="*/ 270 h 662"/>
                <a:gd name="T100" fmla="*/ 443 w 463"/>
                <a:gd name="T101" fmla="*/ 244 h 662"/>
                <a:gd name="T102" fmla="*/ 462 w 463"/>
                <a:gd name="T103" fmla="*/ 230 h 662"/>
                <a:gd name="T104" fmla="*/ 428 w 463"/>
                <a:gd name="T105" fmla="*/ 20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614386" y="3670300"/>
              <a:ext cx="741363" cy="728663"/>
            </a:xfrm>
            <a:custGeom>
              <a:avLst/>
              <a:gdLst>
                <a:gd name="T0" fmla="*/ 108 w 491"/>
                <a:gd name="T1" fmla="*/ 159 h 483"/>
                <a:gd name="T2" fmla="*/ 4 w 491"/>
                <a:gd name="T3" fmla="*/ 215 h 483"/>
                <a:gd name="T4" fmla="*/ 40 w 491"/>
                <a:gd name="T5" fmla="*/ 293 h 483"/>
                <a:gd name="T6" fmla="*/ 41 w 491"/>
                <a:gd name="T7" fmla="*/ 294 h 483"/>
                <a:gd name="T8" fmla="*/ 88 w 491"/>
                <a:gd name="T9" fmla="*/ 377 h 483"/>
                <a:gd name="T10" fmla="*/ 115 w 491"/>
                <a:gd name="T11" fmla="*/ 383 h 483"/>
                <a:gd name="T12" fmla="*/ 139 w 491"/>
                <a:gd name="T13" fmla="*/ 397 h 483"/>
                <a:gd name="T14" fmla="*/ 280 w 491"/>
                <a:gd name="T15" fmla="*/ 408 h 483"/>
                <a:gd name="T16" fmla="*/ 287 w 491"/>
                <a:gd name="T17" fmla="*/ 457 h 483"/>
                <a:gd name="T18" fmla="*/ 344 w 491"/>
                <a:gd name="T19" fmla="*/ 450 h 483"/>
                <a:gd name="T20" fmla="*/ 375 w 491"/>
                <a:gd name="T21" fmla="*/ 482 h 483"/>
                <a:gd name="T22" fmla="*/ 399 w 491"/>
                <a:gd name="T23" fmla="*/ 460 h 483"/>
                <a:gd name="T24" fmla="*/ 429 w 491"/>
                <a:gd name="T25" fmla="*/ 462 h 483"/>
                <a:gd name="T26" fmla="*/ 458 w 491"/>
                <a:gd name="T27" fmla="*/ 437 h 483"/>
                <a:gd name="T28" fmla="*/ 453 w 491"/>
                <a:gd name="T29" fmla="*/ 430 h 483"/>
                <a:gd name="T30" fmla="*/ 456 w 491"/>
                <a:gd name="T31" fmla="*/ 403 h 483"/>
                <a:gd name="T32" fmla="*/ 402 w 491"/>
                <a:gd name="T33" fmla="*/ 387 h 483"/>
                <a:gd name="T34" fmla="*/ 375 w 491"/>
                <a:gd name="T35" fmla="*/ 345 h 483"/>
                <a:gd name="T36" fmla="*/ 365 w 491"/>
                <a:gd name="T37" fmla="*/ 312 h 483"/>
                <a:gd name="T38" fmla="*/ 392 w 491"/>
                <a:gd name="T39" fmla="*/ 299 h 483"/>
                <a:gd name="T40" fmla="*/ 410 w 491"/>
                <a:gd name="T41" fmla="*/ 269 h 483"/>
                <a:gd name="T42" fmla="*/ 423 w 491"/>
                <a:gd name="T43" fmla="*/ 259 h 483"/>
                <a:gd name="T44" fmla="*/ 421 w 491"/>
                <a:gd name="T45" fmla="*/ 213 h 483"/>
                <a:gd name="T46" fmla="*/ 449 w 491"/>
                <a:gd name="T47" fmla="*/ 219 h 483"/>
                <a:gd name="T48" fmla="*/ 450 w 491"/>
                <a:gd name="T49" fmla="*/ 222 h 483"/>
                <a:gd name="T50" fmla="*/ 491 w 491"/>
                <a:gd name="T51" fmla="*/ 214 h 483"/>
                <a:gd name="T52" fmla="*/ 445 w 491"/>
                <a:gd name="T53" fmla="*/ 180 h 483"/>
                <a:gd name="T54" fmla="*/ 401 w 491"/>
                <a:gd name="T55" fmla="*/ 168 h 483"/>
                <a:gd name="T56" fmla="*/ 400 w 491"/>
                <a:gd name="T57" fmla="*/ 167 h 483"/>
                <a:gd name="T58" fmla="*/ 345 w 491"/>
                <a:gd name="T59" fmla="*/ 127 h 483"/>
                <a:gd name="T60" fmla="*/ 391 w 491"/>
                <a:gd name="T61" fmla="*/ 76 h 483"/>
                <a:gd name="T62" fmla="*/ 373 w 491"/>
                <a:gd name="T63" fmla="*/ 25 h 483"/>
                <a:gd name="T64" fmla="*/ 299 w 491"/>
                <a:gd name="T65" fmla="*/ 38 h 483"/>
                <a:gd name="T66" fmla="*/ 267 w 491"/>
                <a:gd name="T67" fmla="*/ 19 h 483"/>
                <a:gd name="T68" fmla="*/ 252 w 491"/>
                <a:gd name="T69" fmla="*/ 15 h 483"/>
                <a:gd name="T70" fmla="*/ 250 w 491"/>
                <a:gd name="T71" fmla="*/ 8 h 483"/>
                <a:gd name="T72" fmla="*/ 250 w 491"/>
                <a:gd name="T73" fmla="*/ 7 h 483"/>
                <a:gd name="T74" fmla="*/ 249 w 491"/>
                <a:gd name="T75" fmla="*/ 4 h 483"/>
                <a:gd name="T76" fmla="*/ 249 w 491"/>
                <a:gd name="T77" fmla="*/ 0 h 483"/>
                <a:gd name="T78" fmla="*/ 244 w 491"/>
                <a:gd name="T79" fmla="*/ 28 h 483"/>
                <a:gd name="T80" fmla="*/ 241 w 491"/>
                <a:gd name="T81" fmla="*/ 48 h 483"/>
                <a:gd name="T82" fmla="*/ 244 w 491"/>
                <a:gd name="T83" fmla="*/ 89 h 483"/>
                <a:gd name="T84" fmla="*/ 241 w 491"/>
                <a:gd name="T85" fmla="*/ 92 h 483"/>
                <a:gd name="T86" fmla="*/ 229 w 491"/>
                <a:gd name="T87" fmla="*/ 127 h 483"/>
                <a:gd name="T88" fmla="*/ 177 w 491"/>
                <a:gd name="T89" fmla="*/ 144 h 483"/>
                <a:gd name="T90" fmla="*/ 110 w 491"/>
                <a:gd name="T91" fmla="*/ 15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001861" y="5227638"/>
              <a:ext cx="211138" cy="509588"/>
            </a:xfrm>
            <a:custGeom>
              <a:avLst/>
              <a:gdLst>
                <a:gd name="T0" fmla="*/ 105 w 139"/>
                <a:gd name="T1" fmla="*/ 0 h 338"/>
                <a:gd name="T2" fmla="*/ 32 w 139"/>
                <a:gd name="T3" fmla="*/ 92 h 338"/>
                <a:gd name="T4" fmla="*/ 0 w 139"/>
                <a:gd name="T5" fmla="*/ 143 h 338"/>
                <a:gd name="T6" fmla="*/ 7 w 139"/>
                <a:gd name="T7" fmla="*/ 202 h 338"/>
                <a:gd name="T8" fmla="*/ 7 w 139"/>
                <a:gd name="T9" fmla="*/ 203 h 338"/>
                <a:gd name="T10" fmla="*/ 7 w 139"/>
                <a:gd name="T11" fmla="*/ 203 h 338"/>
                <a:gd name="T12" fmla="*/ 2 w 139"/>
                <a:gd name="T13" fmla="*/ 243 h 338"/>
                <a:gd name="T14" fmla="*/ 5 w 139"/>
                <a:gd name="T15" fmla="*/ 266 h 338"/>
                <a:gd name="T16" fmla="*/ 48 w 139"/>
                <a:gd name="T17" fmla="*/ 294 h 338"/>
                <a:gd name="T18" fmla="*/ 48 w 139"/>
                <a:gd name="T19" fmla="*/ 294 h 338"/>
                <a:gd name="T20" fmla="*/ 49 w 139"/>
                <a:gd name="T21" fmla="*/ 294 h 338"/>
                <a:gd name="T22" fmla="*/ 51 w 139"/>
                <a:gd name="T23" fmla="*/ 298 h 338"/>
                <a:gd name="T24" fmla="*/ 51 w 139"/>
                <a:gd name="T25" fmla="*/ 298 h 338"/>
                <a:gd name="T26" fmla="*/ 67 w 139"/>
                <a:gd name="T27" fmla="*/ 326 h 338"/>
                <a:gd name="T28" fmla="*/ 81 w 139"/>
                <a:gd name="T29" fmla="*/ 338 h 338"/>
                <a:gd name="T30" fmla="*/ 87 w 139"/>
                <a:gd name="T31" fmla="*/ 268 h 338"/>
                <a:gd name="T32" fmla="*/ 87 w 139"/>
                <a:gd name="T33" fmla="*/ 266 h 338"/>
                <a:gd name="T34" fmla="*/ 118 w 139"/>
                <a:gd name="T35" fmla="*/ 192 h 338"/>
                <a:gd name="T36" fmla="*/ 129 w 139"/>
                <a:gd name="T37" fmla="*/ 104 h 338"/>
                <a:gd name="T38" fmla="*/ 129 w 139"/>
                <a:gd name="T39" fmla="*/ 103 h 338"/>
                <a:gd name="T40" fmla="*/ 130 w 139"/>
                <a:gd name="T41" fmla="*/ 102 h 338"/>
                <a:gd name="T42" fmla="*/ 139 w 139"/>
                <a:gd name="T43" fmla="*/ 79 h 338"/>
                <a:gd name="T44" fmla="*/ 132 w 139"/>
                <a:gd name="T45" fmla="*/ 59 h 338"/>
                <a:gd name="T46" fmla="*/ 132 w 139"/>
                <a:gd name="T47" fmla="*/ 58 h 338"/>
                <a:gd name="T48" fmla="*/ 131 w 139"/>
                <a:gd name="T49" fmla="*/ 58 h 338"/>
                <a:gd name="T50" fmla="*/ 129 w 139"/>
                <a:gd name="T51" fmla="*/ 31 h 338"/>
                <a:gd name="T52" fmla="*/ 130 w 139"/>
                <a:gd name="T53" fmla="*/ 30 h 338"/>
                <a:gd name="T54" fmla="*/ 131 w 139"/>
                <a:gd name="T55" fmla="*/ 28 h 338"/>
                <a:gd name="T56" fmla="*/ 136 w 139"/>
                <a:gd name="T57" fmla="*/ 22 h 338"/>
                <a:gd name="T58" fmla="*/ 139 w 139"/>
                <a:gd name="T59" fmla="*/ 15 h 338"/>
                <a:gd name="T60" fmla="*/ 105 w 139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46111" y="6130925"/>
              <a:ext cx="325438" cy="277813"/>
            </a:xfrm>
            <a:custGeom>
              <a:avLst/>
              <a:gdLst>
                <a:gd name="T0" fmla="*/ 98 w 216"/>
                <a:gd name="T1" fmla="*/ 18 h 184"/>
                <a:gd name="T2" fmla="*/ 95 w 216"/>
                <a:gd name="T3" fmla="*/ 24 h 184"/>
                <a:gd name="T4" fmla="*/ 95 w 216"/>
                <a:gd name="T5" fmla="*/ 25 h 184"/>
                <a:gd name="T6" fmla="*/ 94 w 216"/>
                <a:gd name="T7" fmla="*/ 27 h 184"/>
                <a:gd name="T8" fmla="*/ 50 w 216"/>
                <a:gd name="T9" fmla="*/ 37 h 184"/>
                <a:gd name="T10" fmla="*/ 52 w 216"/>
                <a:gd name="T11" fmla="*/ 43 h 184"/>
                <a:gd name="T12" fmla="*/ 66 w 216"/>
                <a:gd name="T13" fmla="*/ 58 h 184"/>
                <a:gd name="T14" fmla="*/ 62 w 216"/>
                <a:gd name="T15" fmla="*/ 60 h 184"/>
                <a:gd name="T16" fmla="*/ 42 w 216"/>
                <a:gd name="T17" fmla="*/ 70 h 184"/>
                <a:gd name="T18" fmla="*/ 10 w 216"/>
                <a:gd name="T19" fmla="*/ 94 h 184"/>
                <a:gd name="T20" fmla="*/ 18 w 216"/>
                <a:gd name="T21" fmla="*/ 165 h 184"/>
                <a:gd name="T22" fmla="*/ 49 w 216"/>
                <a:gd name="T23" fmla="*/ 168 h 184"/>
                <a:gd name="T24" fmla="*/ 50 w 216"/>
                <a:gd name="T25" fmla="*/ 168 h 184"/>
                <a:gd name="T26" fmla="*/ 50 w 216"/>
                <a:gd name="T27" fmla="*/ 169 h 184"/>
                <a:gd name="T28" fmla="*/ 82 w 216"/>
                <a:gd name="T29" fmla="*/ 184 h 184"/>
                <a:gd name="T30" fmla="*/ 116 w 216"/>
                <a:gd name="T31" fmla="*/ 179 h 184"/>
                <a:gd name="T32" fmla="*/ 165 w 216"/>
                <a:gd name="T33" fmla="*/ 139 h 184"/>
                <a:gd name="T34" fmla="*/ 166 w 216"/>
                <a:gd name="T35" fmla="*/ 139 h 184"/>
                <a:gd name="T36" fmla="*/ 169 w 216"/>
                <a:gd name="T37" fmla="*/ 137 h 184"/>
                <a:gd name="T38" fmla="*/ 183 w 216"/>
                <a:gd name="T39" fmla="*/ 132 h 184"/>
                <a:gd name="T40" fmla="*/ 179 w 216"/>
                <a:gd name="T41" fmla="*/ 88 h 184"/>
                <a:gd name="T42" fmla="*/ 179 w 216"/>
                <a:gd name="T43" fmla="*/ 86 h 184"/>
                <a:gd name="T44" fmla="*/ 198 w 216"/>
                <a:gd name="T45" fmla="*/ 58 h 184"/>
                <a:gd name="T46" fmla="*/ 198 w 216"/>
                <a:gd name="T47" fmla="*/ 57 h 184"/>
                <a:gd name="T48" fmla="*/ 199 w 216"/>
                <a:gd name="T49" fmla="*/ 57 h 184"/>
                <a:gd name="T50" fmla="*/ 214 w 216"/>
                <a:gd name="T51" fmla="*/ 46 h 184"/>
                <a:gd name="T52" fmla="*/ 210 w 216"/>
                <a:gd name="T53" fmla="*/ 12 h 184"/>
                <a:gd name="T54" fmla="*/ 195 w 216"/>
                <a:gd name="T55" fmla="*/ 0 h 184"/>
                <a:gd name="T56" fmla="*/ 197 w 216"/>
                <a:gd name="T57" fmla="*/ 16 h 184"/>
                <a:gd name="T58" fmla="*/ 169 w 216"/>
                <a:gd name="T59" fmla="*/ 11 h 184"/>
                <a:gd name="T60" fmla="*/ 156 w 216"/>
                <a:gd name="T61" fmla="*/ 18 h 184"/>
                <a:gd name="T62" fmla="*/ 155 w 216"/>
                <a:gd name="T63" fmla="*/ 18 h 184"/>
                <a:gd name="T64" fmla="*/ 155 w 216"/>
                <a:gd name="T65" fmla="*/ 18 h 184"/>
                <a:gd name="T66" fmla="*/ 98 w 216"/>
                <a:gd name="T67" fmla="*/ 1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285898" y="1101274"/>
            <a:ext cx="3078162" cy="1395184"/>
            <a:chOff x="5951538" y="890816"/>
            <a:chExt cx="3078162" cy="1395184"/>
          </a:xfrm>
        </p:grpSpPr>
        <p:grpSp>
          <p:nvGrpSpPr>
            <p:cNvPr id="44" name="组合 43"/>
            <p:cNvGrpSpPr/>
            <p:nvPr/>
          </p:nvGrpSpPr>
          <p:grpSpPr>
            <a:xfrm>
              <a:off x="5951538" y="1024166"/>
              <a:ext cx="2944812" cy="1261834"/>
              <a:chOff x="5951538" y="1024166"/>
              <a:chExt cx="2944812" cy="1261834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5951538" y="1024166"/>
                <a:ext cx="830853" cy="1261834"/>
              </a:xfrm>
              <a:prstGeom prst="line">
                <a:avLst/>
              </a:prstGeom>
              <a:ln w="28575">
                <a:solidFill>
                  <a:srgbClr val="4857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763341" y="1024166"/>
                <a:ext cx="2133009" cy="0"/>
              </a:xfrm>
              <a:prstGeom prst="line">
                <a:avLst/>
              </a:prstGeom>
              <a:ln w="28575">
                <a:solidFill>
                  <a:srgbClr val="4857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椭圆 44"/>
            <p:cNvSpPr/>
            <p:nvPr/>
          </p:nvSpPr>
          <p:spPr>
            <a:xfrm>
              <a:off x="8763000" y="890816"/>
              <a:ext cx="266700" cy="266700"/>
            </a:xfrm>
            <a:prstGeom prst="ellipse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782049" y="757466"/>
            <a:ext cx="3160713" cy="1513120"/>
            <a:chOff x="8515349" y="1005116"/>
            <a:chExt cx="3160713" cy="1513120"/>
          </a:xfrm>
        </p:grpSpPr>
        <p:sp>
          <p:nvSpPr>
            <p:cNvPr id="48" name="矩形 47"/>
            <p:cNvSpPr/>
            <p:nvPr/>
          </p:nvSpPr>
          <p:spPr>
            <a:xfrm>
              <a:off x="8715490" y="1564129"/>
              <a:ext cx="27716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15349" y="1005116"/>
              <a:ext cx="31607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28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NEIMENGGU</a:t>
              </a:r>
              <a:endParaRPr lang="zh-HK" altLang="en-US" sz="28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7488238" y="5740401"/>
            <a:ext cx="42656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6903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705225" y="1038225"/>
            <a:ext cx="4781550" cy="4781550"/>
          </a:xfrm>
          <a:prstGeom prst="ellipse">
            <a:avLst/>
          </a:prstGeom>
          <a:solidFill>
            <a:srgbClr val="48576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椭圆 6"/>
          <p:cNvSpPr/>
          <p:nvPr/>
        </p:nvSpPr>
        <p:spPr>
          <a:xfrm>
            <a:off x="3933825" y="1266825"/>
            <a:ext cx="4324350" cy="4324350"/>
          </a:xfrm>
          <a:prstGeom prst="ellipse">
            <a:avLst/>
          </a:prstGeom>
          <a:solidFill>
            <a:srgbClr val="485766">
              <a:alpha val="48000"/>
            </a:srgb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椭圆 5"/>
          <p:cNvSpPr/>
          <p:nvPr/>
        </p:nvSpPr>
        <p:spPr>
          <a:xfrm>
            <a:off x="4139453" y="1472453"/>
            <a:ext cx="3913094" cy="3913094"/>
          </a:xfrm>
          <a:prstGeom prst="ellipse">
            <a:avLst/>
          </a:prstGeom>
          <a:solidFill>
            <a:srgbClr val="D6343F">
              <a:alpha val="87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PART</a:t>
            </a:r>
          </a:p>
          <a:p>
            <a:pPr algn="ct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TW</a:t>
            </a:r>
            <a:r>
              <a:rPr lang="en-US" altLang="zh-CN" sz="8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O</a:t>
            </a:r>
            <a:endParaRPr lang="zh-HK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3599978">
            <a:off x="3923049" y="4387537"/>
            <a:ext cx="1303559" cy="1239652"/>
          </a:xfrm>
          <a:prstGeom prst="triangl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86100" y="613915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 err="1" smtClean="0">
                <a:solidFill>
                  <a:schemeClr val="bg1"/>
                </a:solidFill>
              </a:rPr>
              <a:t>Copyight</a:t>
            </a:r>
            <a:r>
              <a:rPr lang="en-US" altLang="zh-HK" sz="1200" dirty="0" smtClean="0">
                <a:solidFill>
                  <a:schemeClr val="bg1"/>
                </a:solidFill>
              </a:rPr>
              <a:t> @2014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wechat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damen_ppp</a:t>
            </a:r>
            <a:r>
              <a:rPr lang="en-US" altLang="zh-HK" sz="1200" dirty="0" smtClean="0">
                <a:solidFill>
                  <a:schemeClr val="bg1"/>
                </a:solidFill>
              </a:rPr>
              <a:t> </a:t>
            </a:r>
            <a:r>
              <a:rPr lang="en-US" altLang="zh-HK" sz="1200" dirty="0" err="1" smtClean="0">
                <a:solidFill>
                  <a:schemeClr val="bg1"/>
                </a:solidFill>
              </a:rPr>
              <a:t>lnc</a:t>
            </a:r>
            <a:endParaRPr lang="en-US" altLang="zh-HK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HK" sz="1200" dirty="0" smtClean="0">
                <a:solidFill>
                  <a:schemeClr val="bg1"/>
                </a:solidFill>
              </a:rPr>
              <a:t>All Rights Reserved</a:t>
            </a:r>
            <a:endParaRPr lang="zh-HK" altLang="en-US" sz="1200" dirty="0">
              <a:solidFill>
                <a:schemeClr val="bg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97690" y="1042149"/>
            <a:ext cx="860610" cy="860608"/>
            <a:chOff x="10851778" y="914403"/>
            <a:chExt cx="860610" cy="860608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7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8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9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1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081694" y="986304"/>
            <a:ext cx="860610" cy="860608"/>
            <a:chOff x="10851778" y="914403"/>
            <a:chExt cx="860610" cy="860608"/>
          </a:xfrm>
        </p:grpSpPr>
        <p:grpSp>
          <p:nvGrpSpPr>
            <p:cNvPr id="24" name="组合 23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26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7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8761927" y="5278549"/>
            <a:ext cx="860610" cy="860608"/>
            <a:chOff x="10851778" y="914403"/>
            <a:chExt cx="860610" cy="860608"/>
          </a:xfrm>
        </p:grpSpPr>
        <p:grpSp>
          <p:nvGrpSpPr>
            <p:cNvPr id="35" name="组合 34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37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8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1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2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221084" y="4395642"/>
            <a:ext cx="860610" cy="860608"/>
            <a:chOff x="10851778" y="914403"/>
            <a:chExt cx="860610" cy="860608"/>
          </a:xfrm>
        </p:grpSpPr>
        <p:grpSp>
          <p:nvGrpSpPr>
            <p:cNvPr id="46" name="组合 45"/>
            <p:cNvGrpSpPr/>
            <p:nvPr/>
          </p:nvGrpSpPr>
          <p:grpSpPr>
            <a:xfrm>
              <a:off x="10851778" y="914403"/>
              <a:ext cx="860610" cy="860608"/>
              <a:chOff x="10851778" y="914403"/>
              <a:chExt cx="860610" cy="86060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947307" y="1009931"/>
                <a:ext cx="669551" cy="669551"/>
              </a:xfrm>
              <a:prstGeom prst="ellipse">
                <a:avLst/>
              </a:prstGeom>
              <a:solidFill>
                <a:srgbClr val="D6343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851778" y="914403"/>
                <a:ext cx="860610" cy="86060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092383" y="1132843"/>
              <a:ext cx="379400" cy="423728"/>
              <a:chOff x="6652957" y="2328821"/>
              <a:chExt cx="1385887" cy="1547812"/>
            </a:xfrm>
          </p:grpSpPr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6654544" y="2328821"/>
                <a:ext cx="1384300" cy="1139825"/>
              </a:xfrm>
              <a:custGeom>
                <a:avLst/>
                <a:gdLst>
                  <a:gd name="T0" fmla="*/ 594 w 1187"/>
                  <a:gd name="T1" fmla="*/ 1 h 978"/>
                  <a:gd name="T2" fmla="*/ 1038 w 1187"/>
                  <a:gd name="T3" fmla="*/ 1 h 978"/>
                  <a:gd name="T4" fmla="*/ 1086 w 1187"/>
                  <a:gd name="T5" fmla="*/ 7 h 978"/>
                  <a:gd name="T6" fmla="*/ 1186 w 1187"/>
                  <a:gd name="T7" fmla="*/ 133 h 978"/>
                  <a:gd name="T8" fmla="*/ 1186 w 1187"/>
                  <a:gd name="T9" fmla="*/ 252 h 978"/>
                  <a:gd name="T10" fmla="*/ 1186 w 1187"/>
                  <a:gd name="T11" fmla="*/ 832 h 978"/>
                  <a:gd name="T12" fmla="*/ 1178 w 1187"/>
                  <a:gd name="T13" fmla="*/ 888 h 978"/>
                  <a:gd name="T14" fmla="*/ 1067 w 1187"/>
                  <a:gd name="T15" fmla="*/ 976 h 978"/>
                  <a:gd name="T16" fmla="*/ 1037 w 1187"/>
                  <a:gd name="T17" fmla="*/ 978 h 978"/>
                  <a:gd name="T18" fmla="*/ 151 w 1187"/>
                  <a:gd name="T19" fmla="*/ 978 h 978"/>
                  <a:gd name="T20" fmla="*/ 96 w 1187"/>
                  <a:gd name="T21" fmla="*/ 970 h 978"/>
                  <a:gd name="T22" fmla="*/ 1 w 1187"/>
                  <a:gd name="T23" fmla="*/ 845 h 978"/>
                  <a:gd name="T24" fmla="*/ 1 w 1187"/>
                  <a:gd name="T25" fmla="*/ 689 h 978"/>
                  <a:gd name="T26" fmla="*/ 1 w 1187"/>
                  <a:gd name="T27" fmla="*/ 148 h 978"/>
                  <a:gd name="T28" fmla="*/ 26 w 1187"/>
                  <a:gd name="T29" fmla="*/ 56 h 978"/>
                  <a:gd name="T30" fmla="*/ 144 w 1187"/>
                  <a:gd name="T31" fmla="*/ 1 h 978"/>
                  <a:gd name="T32" fmla="*/ 462 w 1187"/>
                  <a:gd name="T33" fmla="*/ 1 h 978"/>
                  <a:gd name="T34" fmla="*/ 594 w 1187"/>
                  <a:gd name="T35" fmla="*/ 1 h 978"/>
                  <a:gd name="T36" fmla="*/ 593 w 1187"/>
                  <a:gd name="T37" fmla="*/ 908 h 978"/>
                  <a:gd name="T38" fmla="*/ 1036 w 1187"/>
                  <a:gd name="T39" fmla="*/ 908 h 978"/>
                  <a:gd name="T40" fmla="*/ 1117 w 1187"/>
                  <a:gd name="T41" fmla="*/ 826 h 978"/>
                  <a:gd name="T42" fmla="*/ 1117 w 1187"/>
                  <a:gd name="T43" fmla="*/ 168 h 978"/>
                  <a:gd name="T44" fmla="*/ 1116 w 1187"/>
                  <a:gd name="T45" fmla="*/ 138 h 978"/>
                  <a:gd name="T46" fmla="*/ 1061 w 1187"/>
                  <a:gd name="T47" fmla="*/ 72 h 978"/>
                  <a:gd name="T48" fmla="*/ 1035 w 1187"/>
                  <a:gd name="T49" fmla="*/ 70 h 978"/>
                  <a:gd name="T50" fmla="*/ 154 w 1187"/>
                  <a:gd name="T51" fmla="*/ 70 h 978"/>
                  <a:gd name="T52" fmla="*/ 70 w 1187"/>
                  <a:gd name="T53" fmla="*/ 153 h 978"/>
                  <a:gd name="T54" fmla="*/ 70 w 1187"/>
                  <a:gd name="T55" fmla="*/ 790 h 978"/>
                  <a:gd name="T56" fmla="*/ 71 w 1187"/>
                  <a:gd name="T57" fmla="*/ 841 h 978"/>
                  <a:gd name="T58" fmla="*/ 125 w 1187"/>
                  <a:gd name="T59" fmla="*/ 906 h 978"/>
                  <a:gd name="T60" fmla="*/ 152 w 1187"/>
                  <a:gd name="T61" fmla="*/ 908 h 978"/>
                  <a:gd name="T62" fmla="*/ 593 w 1187"/>
                  <a:gd name="T63" fmla="*/ 908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87" h="978">
                    <a:moveTo>
                      <a:pt x="594" y="1"/>
                    </a:moveTo>
                    <a:cubicBezTo>
                      <a:pt x="742" y="1"/>
                      <a:pt x="890" y="1"/>
                      <a:pt x="1038" y="1"/>
                    </a:cubicBezTo>
                    <a:cubicBezTo>
                      <a:pt x="1054" y="1"/>
                      <a:pt x="1071" y="3"/>
                      <a:pt x="1086" y="7"/>
                    </a:cubicBezTo>
                    <a:cubicBezTo>
                      <a:pt x="1149" y="23"/>
                      <a:pt x="1185" y="69"/>
                      <a:pt x="1186" y="133"/>
                    </a:cubicBezTo>
                    <a:cubicBezTo>
                      <a:pt x="1187" y="173"/>
                      <a:pt x="1186" y="212"/>
                      <a:pt x="1186" y="252"/>
                    </a:cubicBezTo>
                    <a:cubicBezTo>
                      <a:pt x="1186" y="445"/>
                      <a:pt x="1186" y="639"/>
                      <a:pt x="1186" y="832"/>
                    </a:cubicBezTo>
                    <a:cubicBezTo>
                      <a:pt x="1186" y="851"/>
                      <a:pt x="1184" y="870"/>
                      <a:pt x="1178" y="888"/>
                    </a:cubicBezTo>
                    <a:cubicBezTo>
                      <a:pt x="1161" y="942"/>
                      <a:pt x="1120" y="966"/>
                      <a:pt x="1067" y="976"/>
                    </a:cubicBezTo>
                    <a:cubicBezTo>
                      <a:pt x="1057" y="977"/>
                      <a:pt x="1047" y="978"/>
                      <a:pt x="1037" y="978"/>
                    </a:cubicBezTo>
                    <a:cubicBezTo>
                      <a:pt x="742" y="978"/>
                      <a:pt x="446" y="978"/>
                      <a:pt x="151" y="978"/>
                    </a:cubicBezTo>
                    <a:cubicBezTo>
                      <a:pt x="133" y="978"/>
                      <a:pt x="114" y="975"/>
                      <a:pt x="96" y="970"/>
                    </a:cubicBezTo>
                    <a:cubicBezTo>
                      <a:pt x="36" y="953"/>
                      <a:pt x="2" y="908"/>
                      <a:pt x="1" y="845"/>
                    </a:cubicBezTo>
                    <a:cubicBezTo>
                      <a:pt x="0" y="793"/>
                      <a:pt x="1" y="741"/>
                      <a:pt x="1" y="689"/>
                    </a:cubicBezTo>
                    <a:cubicBezTo>
                      <a:pt x="1" y="509"/>
                      <a:pt x="1" y="328"/>
                      <a:pt x="1" y="148"/>
                    </a:cubicBezTo>
                    <a:cubicBezTo>
                      <a:pt x="1" y="115"/>
                      <a:pt x="5" y="83"/>
                      <a:pt x="26" y="56"/>
                    </a:cubicBezTo>
                    <a:cubicBezTo>
                      <a:pt x="55" y="17"/>
                      <a:pt x="97" y="1"/>
                      <a:pt x="144" y="1"/>
                    </a:cubicBezTo>
                    <a:cubicBezTo>
                      <a:pt x="250" y="0"/>
                      <a:pt x="356" y="1"/>
                      <a:pt x="462" y="1"/>
                    </a:cubicBezTo>
                    <a:cubicBezTo>
                      <a:pt x="506" y="1"/>
                      <a:pt x="550" y="1"/>
                      <a:pt x="594" y="1"/>
                    </a:cubicBezTo>
                    <a:close/>
                    <a:moveTo>
                      <a:pt x="593" y="908"/>
                    </a:moveTo>
                    <a:cubicBezTo>
                      <a:pt x="741" y="908"/>
                      <a:pt x="888" y="908"/>
                      <a:pt x="1036" y="908"/>
                    </a:cubicBezTo>
                    <a:cubicBezTo>
                      <a:pt x="1092" y="908"/>
                      <a:pt x="1117" y="884"/>
                      <a:pt x="1117" y="826"/>
                    </a:cubicBezTo>
                    <a:cubicBezTo>
                      <a:pt x="1117" y="607"/>
                      <a:pt x="1117" y="388"/>
                      <a:pt x="1117" y="168"/>
                    </a:cubicBezTo>
                    <a:cubicBezTo>
                      <a:pt x="1117" y="158"/>
                      <a:pt x="1117" y="148"/>
                      <a:pt x="1116" y="138"/>
                    </a:cubicBezTo>
                    <a:cubicBezTo>
                      <a:pt x="1115" y="102"/>
                      <a:pt x="1096" y="80"/>
                      <a:pt x="1061" y="72"/>
                    </a:cubicBezTo>
                    <a:cubicBezTo>
                      <a:pt x="1052" y="71"/>
                      <a:pt x="1044" y="70"/>
                      <a:pt x="1035" y="70"/>
                    </a:cubicBezTo>
                    <a:cubicBezTo>
                      <a:pt x="741" y="70"/>
                      <a:pt x="448" y="70"/>
                      <a:pt x="154" y="70"/>
                    </a:cubicBezTo>
                    <a:cubicBezTo>
                      <a:pt x="95" y="70"/>
                      <a:pt x="70" y="94"/>
                      <a:pt x="70" y="153"/>
                    </a:cubicBezTo>
                    <a:cubicBezTo>
                      <a:pt x="70" y="365"/>
                      <a:pt x="70" y="577"/>
                      <a:pt x="70" y="790"/>
                    </a:cubicBezTo>
                    <a:cubicBezTo>
                      <a:pt x="70" y="807"/>
                      <a:pt x="70" y="824"/>
                      <a:pt x="71" y="841"/>
                    </a:cubicBezTo>
                    <a:cubicBezTo>
                      <a:pt x="72" y="876"/>
                      <a:pt x="92" y="900"/>
                      <a:pt x="125" y="906"/>
                    </a:cubicBezTo>
                    <a:cubicBezTo>
                      <a:pt x="134" y="908"/>
                      <a:pt x="143" y="908"/>
                      <a:pt x="152" y="908"/>
                    </a:cubicBezTo>
                    <a:cubicBezTo>
                      <a:pt x="299" y="908"/>
                      <a:pt x="446" y="908"/>
                      <a:pt x="593" y="9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49" name="Freeform 39"/>
              <p:cNvSpPr>
                <a:spLocks/>
              </p:cNvSpPr>
              <p:nvPr/>
            </p:nvSpPr>
            <p:spPr bwMode="auto">
              <a:xfrm>
                <a:off x="6652957" y="3551196"/>
                <a:ext cx="1384300" cy="325437"/>
              </a:xfrm>
              <a:custGeom>
                <a:avLst/>
                <a:gdLst>
                  <a:gd name="T0" fmla="*/ 533 w 1187"/>
                  <a:gd name="T1" fmla="*/ 69 h 279"/>
                  <a:gd name="T2" fmla="*/ 442 w 1187"/>
                  <a:gd name="T3" fmla="*/ 69 h 279"/>
                  <a:gd name="T4" fmla="*/ 36 w 1187"/>
                  <a:gd name="T5" fmla="*/ 69 h 279"/>
                  <a:gd name="T6" fmla="*/ 2 w 1187"/>
                  <a:gd name="T7" fmla="*/ 42 h 279"/>
                  <a:gd name="T8" fmla="*/ 32 w 1187"/>
                  <a:gd name="T9" fmla="*/ 0 h 279"/>
                  <a:gd name="T10" fmla="*/ 44 w 1187"/>
                  <a:gd name="T11" fmla="*/ 0 h 279"/>
                  <a:gd name="T12" fmla="*/ 1146 w 1187"/>
                  <a:gd name="T13" fmla="*/ 0 h 279"/>
                  <a:gd name="T14" fmla="*/ 1187 w 1187"/>
                  <a:gd name="T15" fmla="*/ 38 h 279"/>
                  <a:gd name="T16" fmla="*/ 1155 w 1187"/>
                  <a:gd name="T17" fmla="*/ 69 h 279"/>
                  <a:gd name="T18" fmla="*/ 722 w 1187"/>
                  <a:gd name="T19" fmla="*/ 69 h 279"/>
                  <a:gd name="T20" fmla="*/ 702 w 1187"/>
                  <a:gd name="T21" fmla="*/ 69 h 279"/>
                  <a:gd name="T22" fmla="*/ 848 w 1187"/>
                  <a:gd name="T23" fmla="*/ 279 h 279"/>
                  <a:gd name="T24" fmla="*/ 781 w 1187"/>
                  <a:gd name="T25" fmla="*/ 278 h 279"/>
                  <a:gd name="T26" fmla="*/ 770 w 1187"/>
                  <a:gd name="T27" fmla="*/ 267 h 279"/>
                  <a:gd name="T28" fmla="*/ 639 w 1187"/>
                  <a:gd name="T29" fmla="*/ 80 h 279"/>
                  <a:gd name="T30" fmla="*/ 596 w 1187"/>
                  <a:gd name="T31" fmla="*/ 81 h 279"/>
                  <a:gd name="T32" fmla="*/ 464 w 1187"/>
                  <a:gd name="T33" fmla="*/ 269 h 279"/>
                  <a:gd name="T34" fmla="*/ 445 w 1187"/>
                  <a:gd name="T35" fmla="*/ 279 h 279"/>
                  <a:gd name="T36" fmla="*/ 387 w 1187"/>
                  <a:gd name="T37" fmla="*/ 279 h 279"/>
                  <a:gd name="T38" fmla="*/ 533 w 1187"/>
                  <a:gd name="T39" fmla="*/ 6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7" h="279">
                    <a:moveTo>
                      <a:pt x="533" y="69"/>
                    </a:moveTo>
                    <a:cubicBezTo>
                      <a:pt x="500" y="69"/>
                      <a:pt x="471" y="69"/>
                      <a:pt x="442" y="69"/>
                    </a:cubicBezTo>
                    <a:cubicBezTo>
                      <a:pt x="307" y="69"/>
                      <a:pt x="172" y="69"/>
                      <a:pt x="36" y="69"/>
                    </a:cubicBezTo>
                    <a:cubicBezTo>
                      <a:pt x="14" y="69"/>
                      <a:pt x="4" y="61"/>
                      <a:pt x="2" y="42"/>
                    </a:cubicBezTo>
                    <a:cubicBezTo>
                      <a:pt x="0" y="20"/>
                      <a:pt x="12" y="3"/>
                      <a:pt x="32" y="0"/>
                    </a:cubicBezTo>
                    <a:cubicBezTo>
                      <a:pt x="35" y="0"/>
                      <a:pt x="40" y="0"/>
                      <a:pt x="44" y="0"/>
                    </a:cubicBezTo>
                    <a:cubicBezTo>
                      <a:pt x="411" y="0"/>
                      <a:pt x="779" y="0"/>
                      <a:pt x="1146" y="0"/>
                    </a:cubicBezTo>
                    <a:cubicBezTo>
                      <a:pt x="1173" y="0"/>
                      <a:pt x="1187" y="13"/>
                      <a:pt x="1187" y="38"/>
                    </a:cubicBezTo>
                    <a:cubicBezTo>
                      <a:pt x="1187" y="59"/>
                      <a:pt x="1176" y="69"/>
                      <a:pt x="1155" y="69"/>
                    </a:cubicBezTo>
                    <a:cubicBezTo>
                      <a:pt x="1011" y="69"/>
                      <a:pt x="866" y="69"/>
                      <a:pt x="722" y="69"/>
                    </a:cubicBezTo>
                    <a:cubicBezTo>
                      <a:pt x="716" y="69"/>
                      <a:pt x="711" y="69"/>
                      <a:pt x="702" y="69"/>
                    </a:cubicBezTo>
                    <a:cubicBezTo>
                      <a:pt x="751" y="140"/>
                      <a:pt x="799" y="208"/>
                      <a:pt x="848" y="279"/>
                    </a:cubicBezTo>
                    <a:cubicBezTo>
                      <a:pt x="824" y="279"/>
                      <a:pt x="803" y="279"/>
                      <a:pt x="781" y="278"/>
                    </a:cubicBezTo>
                    <a:cubicBezTo>
                      <a:pt x="777" y="278"/>
                      <a:pt x="773" y="271"/>
                      <a:pt x="770" y="267"/>
                    </a:cubicBezTo>
                    <a:cubicBezTo>
                      <a:pt x="726" y="205"/>
                      <a:pt x="683" y="143"/>
                      <a:pt x="639" y="80"/>
                    </a:cubicBezTo>
                    <a:cubicBezTo>
                      <a:pt x="628" y="64"/>
                      <a:pt x="608" y="64"/>
                      <a:pt x="596" y="81"/>
                    </a:cubicBezTo>
                    <a:cubicBezTo>
                      <a:pt x="552" y="143"/>
                      <a:pt x="508" y="206"/>
                      <a:pt x="464" y="269"/>
                    </a:cubicBezTo>
                    <a:cubicBezTo>
                      <a:pt x="459" y="276"/>
                      <a:pt x="454" y="279"/>
                      <a:pt x="445" y="279"/>
                    </a:cubicBezTo>
                    <a:cubicBezTo>
                      <a:pt x="427" y="278"/>
                      <a:pt x="408" y="279"/>
                      <a:pt x="387" y="279"/>
                    </a:cubicBezTo>
                    <a:cubicBezTo>
                      <a:pt x="436" y="208"/>
                      <a:pt x="484" y="140"/>
                      <a:pt x="53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6819644" y="2493921"/>
                <a:ext cx="1054100" cy="160337"/>
              </a:xfrm>
              <a:custGeom>
                <a:avLst/>
                <a:gdLst>
                  <a:gd name="T0" fmla="*/ 904 w 904"/>
                  <a:gd name="T1" fmla="*/ 0 h 138"/>
                  <a:gd name="T2" fmla="*/ 904 w 904"/>
                  <a:gd name="T3" fmla="*/ 138 h 138"/>
                  <a:gd name="T4" fmla="*/ 0 w 904"/>
                  <a:gd name="T5" fmla="*/ 138 h 138"/>
                  <a:gd name="T6" fmla="*/ 0 w 904"/>
                  <a:gd name="T7" fmla="*/ 0 h 138"/>
                  <a:gd name="T8" fmla="*/ 904 w 904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138">
                    <a:moveTo>
                      <a:pt x="904" y="0"/>
                    </a:moveTo>
                    <a:cubicBezTo>
                      <a:pt x="904" y="47"/>
                      <a:pt x="904" y="92"/>
                      <a:pt x="904" y="138"/>
                    </a:cubicBezTo>
                    <a:cubicBezTo>
                      <a:pt x="602" y="138"/>
                      <a:pt x="302" y="138"/>
                      <a:pt x="0" y="138"/>
                    </a:cubicBezTo>
                    <a:cubicBezTo>
                      <a:pt x="0" y="93"/>
                      <a:pt x="0" y="47"/>
                      <a:pt x="0" y="0"/>
                    </a:cubicBezTo>
                    <a:cubicBezTo>
                      <a:pt x="301" y="0"/>
                      <a:pt x="601" y="0"/>
                      <a:pt x="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6797419" y="2816184"/>
                <a:ext cx="520700" cy="508000"/>
              </a:xfrm>
              <a:custGeom>
                <a:avLst/>
                <a:gdLst>
                  <a:gd name="T0" fmla="*/ 227 w 447"/>
                  <a:gd name="T1" fmla="*/ 210 h 435"/>
                  <a:gd name="T2" fmla="*/ 434 w 447"/>
                  <a:gd name="T3" fmla="*/ 210 h 435"/>
                  <a:gd name="T4" fmla="*/ 342 w 447"/>
                  <a:gd name="T5" fmla="*/ 386 h 435"/>
                  <a:gd name="T6" fmla="*/ 98 w 447"/>
                  <a:gd name="T7" fmla="*/ 375 h 435"/>
                  <a:gd name="T8" fmla="*/ 31 w 447"/>
                  <a:gd name="T9" fmla="*/ 140 h 435"/>
                  <a:gd name="T10" fmla="*/ 227 w 447"/>
                  <a:gd name="T11" fmla="*/ 2 h 435"/>
                  <a:gd name="T12" fmla="*/ 227 w 447"/>
                  <a:gd name="T13" fmla="*/ 21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7" h="435">
                    <a:moveTo>
                      <a:pt x="227" y="210"/>
                    </a:moveTo>
                    <a:cubicBezTo>
                      <a:pt x="298" y="210"/>
                      <a:pt x="366" y="210"/>
                      <a:pt x="434" y="210"/>
                    </a:cubicBezTo>
                    <a:cubicBezTo>
                      <a:pt x="447" y="260"/>
                      <a:pt x="401" y="347"/>
                      <a:pt x="342" y="386"/>
                    </a:cubicBezTo>
                    <a:cubicBezTo>
                      <a:pt x="267" y="435"/>
                      <a:pt x="169" y="431"/>
                      <a:pt x="98" y="375"/>
                    </a:cubicBezTo>
                    <a:cubicBezTo>
                      <a:pt x="28" y="320"/>
                      <a:pt x="0" y="224"/>
                      <a:pt x="31" y="140"/>
                    </a:cubicBezTo>
                    <a:cubicBezTo>
                      <a:pt x="60" y="57"/>
                      <a:pt x="141" y="0"/>
                      <a:pt x="227" y="2"/>
                    </a:cubicBezTo>
                    <a:cubicBezTo>
                      <a:pt x="227" y="71"/>
                      <a:pt x="227" y="140"/>
                      <a:pt x="227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7468932" y="2901909"/>
                <a:ext cx="404813" cy="77787"/>
              </a:xfrm>
              <a:custGeom>
                <a:avLst/>
                <a:gdLst>
                  <a:gd name="T0" fmla="*/ 0 w 346"/>
                  <a:gd name="T1" fmla="*/ 67 h 67"/>
                  <a:gd name="T2" fmla="*/ 0 w 346"/>
                  <a:gd name="T3" fmla="*/ 0 h 67"/>
                  <a:gd name="T4" fmla="*/ 346 w 346"/>
                  <a:gd name="T5" fmla="*/ 0 h 67"/>
                  <a:gd name="T6" fmla="*/ 346 w 346"/>
                  <a:gd name="T7" fmla="*/ 67 h 67"/>
                  <a:gd name="T8" fmla="*/ 0 w 34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7">
                    <a:moveTo>
                      <a:pt x="0" y="67"/>
                    </a:move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4"/>
                      <a:pt x="346" y="67"/>
                    </a:cubicBezTo>
                    <a:cubicBezTo>
                      <a:pt x="231" y="67"/>
                      <a:pt x="115" y="67"/>
                      <a:pt x="0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7468932" y="3144796"/>
                <a:ext cx="404813" cy="79375"/>
              </a:xfrm>
              <a:custGeom>
                <a:avLst/>
                <a:gdLst>
                  <a:gd name="T0" fmla="*/ 346 w 346"/>
                  <a:gd name="T1" fmla="*/ 68 h 68"/>
                  <a:gd name="T2" fmla="*/ 0 w 346"/>
                  <a:gd name="T3" fmla="*/ 68 h 68"/>
                  <a:gd name="T4" fmla="*/ 0 w 346"/>
                  <a:gd name="T5" fmla="*/ 0 h 68"/>
                  <a:gd name="T6" fmla="*/ 346 w 346"/>
                  <a:gd name="T7" fmla="*/ 0 h 68"/>
                  <a:gd name="T8" fmla="*/ 346 w 34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68">
                    <a:moveTo>
                      <a:pt x="346" y="68"/>
                    </a:moveTo>
                    <a:cubicBezTo>
                      <a:pt x="230" y="68"/>
                      <a:pt x="116" y="68"/>
                      <a:pt x="0" y="68"/>
                    </a:cubicBezTo>
                    <a:cubicBezTo>
                      <a:pt x="0" y="45"/>
                      <a:pt x="0" y="23"/>
                      <a:pt x="0" y="0"/>
                    </a:cubicBezTo>
                    <a:cubicBezTo>
                      <a:pt x="115" y="0"/>
                      <a:pt x="230" y="0"/>
                      <a:pt x="346" y="0"/>
                    </a:cubicBezTo>
                    <a:cubicBezTo>
                      <a:pt x="346" y="22"/>
                      <a:pt x="346" y="45"/>
                      <a:pt x="346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57889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91541" y="1206789"/>
            <a:ext cx="10208919" cy="5098053"/>
            <a:chOff x="991541" y="1073439"/>
            <a:chExt cx="10208919" cy="5098053"/>
          </a:xfrm>
        </p:grpSpPr>
        <p:graphicFrame>
          <p:nvGraphicFramePr>
            <p:cNvPr id="4" name="图表 3"/>
            <p:cNvGraphicFramePr/>
            <p:nvPr>
              <p:extLst>
                <p:ext uri="{D42A27DB-BD31-4B8C-83A1-F6EECF244321}">
                  <p14:modId xmlns:p14="http://schemas.microsoft.com/office/powerpoint/2010/main" val="3247395251"/>
                </p:ext>
              </p:extLst>
            </p:nvPr>
          </p:nvGraphicFramePr>
          <p:xfrm>
            <a:off x="1085850" y="1073439"/>
            <a:ext cx="10020300" cy="44619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991541" y="5863715"/>
              <a:ext cx="10208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K" sz="14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</a:t>
              </a:r>
              <a:r>
                <a:rPr lang="en-US" altLang="zh-HK" sz="1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foolishness.</a:t>
              </a:r>
              <a:endParaRPr lang="zh-HK" altLang="en-US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12" name="文本框 11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243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462"/>
            <a:ext cx="6096000" cy="6867462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等腰三角形 20"/>
          <p:cNvSpPr/>
          <p:nvPr/>
        </p:nvSpPr>
        <p:spPr>
          <a:xfrm>
            <a:off x="1306286" y="3647339"/>
            <a:ext cx="2446297" cy="2061028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等腰三角形 21"/>
          <p:cNvSpPr/>
          <p:nvPr/>
        </p:nvSpPr>
        <p:spPr>
          <a:xfrm>
            <a:off x="2293258" y="2779001"/>
            <a:ext cx="2177141" cy="2929366"/>
          </a:xfrm>
          <a:prstGeom prst="triangle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等腰三角形 22"/>
          <p:cNvSpPr/>
          <p:nvPr/>
        </p:nvSpPr>
        <p:spPr>
          <a:xfrm>
            <a:off x="3179993" y="2036253"/>
            <a:ext cx="2277378" cy="3672114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等腰三角形 19"/>
          <p:cNvSpPr/>
          <p:nvPr/>
        </p:nvSpPr>
        <p:spPr>
          <a:xfrm>
            <a:off x="638629" y="2438847"/>
            <a:ext cx="1654630" cy="3269519"/>
          </a:xfrm>
          <a:prstGeom prst="triangle">
            <a:avLst/>
          </a:prstGeom>
          <a:solidFill>
            <a:srgbClr val="D6343F">
              <a:alpha val="72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08745" y="1662820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矩形 26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F3DE5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79172" y="2735207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矩形 29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31777" y="1933930"/>
            <a:ext cx="900525" cy="702854"/>
            <a:chOff x="8686791" y="497204"/>
            <a:chExt cx="914399" cy="721996"/>
          </a:xfrm>
          <a:solidFill>
            <a:srgbClr val="D6343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68420" y="1230090"/>
            <a:ext cx="900525" cy="702854"/>
            <a:chOff x="8686791" y="497204"/>
            <a:chExt cx="914399" cy="72199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>
            <a:xfrm>
              <a:off x="8686791" y="497204"/>
              <a:ext cx="914399" cy="512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</a:t>
              </a:r>
              <a:r>
                <a:rPr lang="en-US" altLang="zh-CN" sz="24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HK" sz="2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等腰三角形 36"/>
            <p:cNvSpPr/>
            <p:nvPr/>
          </p:nvSpPr>
          <p:spPr>
            <a:xfrm flipV="1">
              <a:off x="8924925" y="876300"/>
              <a:ext cx="438150" cy="3429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60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288691" y="6125029"/>
            <a:ext cx="151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endParaRPr lang="zh-HK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99886" y="5689603"/>
            <a:ext cx="43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rgbClr val="F3DE5A"/>
                </a:solidFill>
              </a:rPr>
              <a:t>A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32814" y="5689603"/>
            <a:ext cx="3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smtClean="0">
                <a:solidFill>
                  <a:srgbClr val="F3DE5A"/>
                </a:solidFill>
              </a:rPr>
              <a:t>B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8389" y="5689603"/>
            <a:ext cx="47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F3DE5A"/>
                </a:solidFill>
              </a:rPr>
              <a:t>C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40194" y="5689603"/>
            <a:ext cx="35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>
                <a:solidFill>
                  <a:srgbClr val="F3DE5A"/>
                </a:solidFill>
              </a:rPr>
              <a:t>D</a:t>
            </a:r>
            <a:endParaRPr lang="zh-HK" altLang="en-US" b="1" dirty="0">
              <a:solidFill>
                <a:srgbClr val="F3DE5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65975" y="2030768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矩形 57"/>
          <p:cNvSpPr/>
          <p:nvPr/>
        </p:nvSpPr>
        <p:spPr>
          <a:xfrm>
            <a:off x="6465975" y="3608033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矩形 58"/>
          <p:cNvSpPr/>
          <p:nvPr/>
        </p:nvSpPr>
        <p:spPr>
          <a:xfrm>
            <a:off x="6465975" y="5185297"/>
            <a:ext cx="1219200" cy="1219200"/>
          </a:xfrm>
          <a:prstGeom prst="rect">
            <a:avLst/>
          </a:prstGeom>
          <a:solidFill>
            <a:srgbClr val="485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6465975" y="453503"/>
            <a:ext cx="1219200" cy="1219200"/>
            <a:chOff x="6465975" y="453503"/>
            <a:chExt cx="1219200" cy="1219200"/>
          </a:xfrm>
        </p:grpSpPr>
        <p:sp>
          <p:nvSpPr>
            <p:cNvPr id="56" name="矩形 55"/>
            <p:cNvSpPr/>
            <p:nvPr/>
          </p:nvSpPr>
          <p:spPr>
            <a:xfrm>
              <a:off x="6465975" y="453503"/>
              <a:ext cx="1219200" cy="1219200"/>
            </a:xfrm>
            <a:prstGeom prst="rect">
              <a:avLst/>
            </a:prstGeom>
            <a:solidFill>
              <a:srgbClr val="485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Freeform 286"/>
            <p:cNvSpPr>
              <a:spLocks noEditPoints="1"/>
            </p:cNvSpPr>
            <p:nvPr/>
          </p:nvSpPr>
          <p:spPr bwMode="auto">
            <a:xfrm>
              <a:off x="6605042" y="586278"/>
              <a:ext cx="941066" cy="953650"/>
            </a:xfrm>
            <a:custGeom>
              <a:avLst/>
              <a:gdLst>
                <a:gd name="T0" fmla="*/ 3250 w 3529"/>
                <a:gd name="T1" fmla="*/ 3086 h 3589"/>
                <a:gd name="T2" fmla="*/ 2403 w 3529"/>
                <a:gd name="T3" fmla="*/ 2235 h 3589"/>
                <a:gd name="T4" fmla="*/ 2817 w 3529"/>
                <a:gd name="T5" fmla="*/ 2030 h 3589"/>
                <a:gd name="T6" fmla="*/ 3529 w 3529"/>
                <a:gd name="T7" fmla="*/ 2765 h 3589"/>
                <a:gd name="T8" fmla="*/ 3250 w 3529"/>
                <a:gd name="T9" fmla="*/ 3086 h 3589"/>
                <a:gd name="T10" fmla="*/ 1303 w 3529"/>
                <a:gd name="T11" fmla="*/ 1130 h 3589"/>
                <a:gd name="T12" fmla="*/ 406 w 3529"/>
                <a:gd name="T13" fmla="*/ 229 h 3589"/>
                <a:gd name="T14" fmla="*/ 728 w 3529"/>
                <a:gd name="T15" fmla="*/ 0 h 3589"/>
                <a:gd name="T16" fmla="*/ 1473 w 3529"/>
                <a:gd name="T17" fmla="*/ 717 h 3589"/>
                <a:gd name="T18" fmla="*/ 1303 w 3529"/>
                <a:gd name="T19" fmla="*/ 1130 h 3589"/>
                <a:gd name="T20" fmla="*/ 1225 w 3529"/>
                <a:gd name="T21" fmla="*/ 1204 h 3589"/>
                <a:gd name="T22" fmla="*/ 1727 w 3529"/>
                <a:gd name="T23" fmla="*/ 1880 h 3589"/>
                <a:gd name="T24" fmla="*/ 2326 w 3529"/>
                <a:gd name="T25" fmla="*/ 2309 h 3589"/>
                <a:gd name="T26" fmla="*/ 3178 w 3529"/>
                <a:gd name="T27" fmla="*/ 3166 h 3589"/>
                <a:gd name="T28" fmla="*/ 1250 w 3529"/>
                <a:gd name="T29" fmla="*/ 2392 h 3589"/>
                <a:gd name="T30" fmla="*/ 333 w 3529"/>
                <a:gd name="T31" fmla="*/ 308 h 3589"/>
                <a:gd name="T32" fmla="*/ 1225 w 3529"/>
                <a:gd name="T33" fmla="*/ 1204 h 3589"/>
                <a:gd name="T34" fmla="*/ 1225 w 3529"/>
                <a:gd name="T35" fmla="*/ 1204 h 3589"/>
                <a:gd name="T36" fmla="*/ 1225 w 3529"/>
                <a:gd name="T37" fmla="*/ 120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9" h="3589">
                  <a:moveTo>
                    <a:pt x="3250" y="3086"/>
                  </a:moveTo>
                  <a:cubicBezTo>
                    <a:pt x="2403" y="2235"/>
                    <a:pt x="2403" y="2235"/>
                    <a:pt x="2403" y="2235"/>
                  </a:cubicBezTo>
                  <a:cubicBezTo>
                    <a:pt x="2488" y="2139"/>
                    <a:pt x="2675" y="1958"/>
                    <a:pt x="2817" y="2030"/>
                  </a:cubicBezTo>
                  <a:cubicBezTo>
                    <a:pt x="2806" y="2033"/>
                    <a:pt x="3529" y="2765"/>
                    <a:pt x="3529" y="2765"/>
                  </a:cubicBezTo>
                  <a:cubicBezTo>
                    <a:pt x="3250" y="3086"/>
                    <a:pt x="3250" y="3086"/>
                    <a:pt x="3250" y="3086"/>
                  </a:cubicBezTo>
                  <a:close/>
                  <a:moveTo>
                    <a:pt x="1303" y="1130"/>
                  </a:moveTo>
                  <a:cubicBezTo>
                    <a:pt x="406" y="229"/>
                    <a:pt x="406" y="229"/>
                    <a:pt x="406" y="229"/>
                  </a:cubicBezTo>
                  <a:cubicBezTo>
                    <a:pt x="728" y="0"/>
                    <a:pt x="728" y="0"/>
                    <a:pt x="728" y="0"/>
                  </a:cubicBezTo>
                  <a:cubicBezTo>
                    <a:pt x="728" y="0"/>
                    <a:pt x="1435" y="669"/>
                    <a:pt x="1473" y="717"/>
                  </a:cubicBezTo>
                  <a:cubicBezTo>
                    <a:pt x="1568" y="845"/>
                    <a:pt x="1406" y="1032"/>
                    <a:pt x="1303" y="1130"/>
                  </a:cubicBezTo>
                  <a:close/>
                  <a:moveTo>
                    <a:pt x="1225" y="1204"/>
                  </a:moveTo>
                  <a:cubicBezTo>
                    <a:pt x="1218" y="1234"/>
                    <a:pt x="1227" y="1377"/>
                    <a:pt x="1727" y="1880"/>
                  </a:cubicBezTo>
                  <a:cubicBezTo>
                    <a:pt x="2120" y="2275"/>
                    <a:pt x="2271" y="2319"/>
                    <a:pt x="2326" y="2309"/>
                  </a:cubicBezTo>
                  <a:cubicBezTo>
                    <a:pt x="3178" y="3166"/>
                    <a:pt x="3178" y="3166"/>
                    <a:pt x="3178" y="3166"/>
                  </a:cubicBezTo>
                  <a:cubicBezTo>
                    <a:pt x="3077" y="3253"/>
                    <a:pt x="2541" y="3589"/>
                    <a:pt x="1250" y="2392"/>
                  </a:cubicBezTo>
                  <a:cubicBezTo>
                    <a:pt x="0" y="1231"/>
                    <a:pt x="244" y="488"/>
                    <a:pt x="333" y="308"/>
                  </a:cubicBezTo>
                  <a:cubicBezTo>
                    <a:pt x="1225" y="1204"/>
                    <a:pt x="1225" y="1204"/>
                    <a:pt x="1225" y="1204"/>
                  </a:cubicBezTo>
                  <a:close/>
                  <a:moveTo>
                    <a:pt x="1225" y="1204"/>
                  </a:moveTo>
                  <a:cubicBezTo>
                    <a:pt x="1225" y="1204"/>
                    <a:pt x="1225" y="1204"/>
                    <a:pt x="1225" y="1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HK" altLang="en-US"/>
            </a:p>
          </p:txBody>
        </p:sp>
      </p:grpSp>
      <p:sp>
        <p:nvSpPr>
          <p:cNvPr id="49" name="Freeform 290"/>
          <p:cNvSpPr>
            <a:spLocks noEditPoints="1"/>
          </p:cNvSpPr>
          <p:nvPr/>
        </p:nvSpPr>
        <p:spPr bwMode="auto">
          <a:xfrm>
            <a:off x="6638075" y="2263671"/>
            <a:ext cx="875000" cy="753395"/>
          </a:xfrm>
          <a:custGeom>
            <a:avLst/>
            <a:gdLst>
              <a:gd name="T0" fmla="*/ 2297 w 2867"/>
              <a:gd name="T1" fmla="*/ 1415 h 2457"/>
              <a:gd name="T2" fmla="*/ 2172 w 2867"/>
              <a:gd name="T3" fmla="*/ 1289 h 2457"/>
              <a:gd name="T4" fmla="*/ 2297 w 2867"/>
              <a:gd name="T5" fmla="*/ 1164 h 2457"/>
              <a:gd name="T6" fmla="*/ 2421 w 2867"/>
              <a:gd name="T7" fmla="*/ 1289 h 2457"/>
              <a:gd name="T8" fmla="*/ 2297 w 2867"/>
              <a:gd name="T9" fmla="*/ 1415 h 2457"/>
              <a:gd name="T10" fmla="*/ 1658 w 2867"/>
              <a:gd name="T11" fmla="*/ 1415 h 2457"/>
              <a:gd name="T12" fmla="*/ 1533 w 2867"/>
              <a:gd name="T13" fmla="*/ 1289 h 2457"/>
              <a:gd name="T14" fmla="*/ 1658 w 2867"/>
              <a:gd name="T15" fmla="*/ 1164 h 2457"/>
              <a:gd name="T16" fmla="*/ 1782 w 2867"/>
              <a:gd name="T17" fmla="*/ 1289 h 2457"/>
              <a:gd name="T18" fmla="*/ 1658 w 2867"/>
              <a:gd name="T19" fmla="*/ 1415 h 2457"/>
              <a:gd name="T20" fmla="*/ 2867 w 2867"/>
              <a:gd name="T21" fmla="*/ 1594 h 2457"/>
              <a:gd name="T22" fmla="*/ 2047 w 2867"/>
              <a:gd name="T23" fmla="*/ 826 h 2457"/>
              <a:gd name="T24" fmla="*/ 1982 w 2867"/>
              <a:gd name="T25" fmla="*/ 824 h 2457"/>
              <a:gd name="T26" fmla="*/ 1097 w 2867"/>
              <a:gd name="T27" fmla="*/ 1594 h 2457"/>
              <a:gd name="T28" fmla="*/ 1123 w 2867"/>
              <a:gd name="T29" fmla="*/ 1779 h 2457"/>
              <a:gd name="T30" fmla="*/ 1982 w 2867"/>
              <a:gd name="T31" fmla="*/ 2364 h 2457"/>
              <a:gd name="T32" fmla="*/ 2375 w 2867"/>
              <a:gd name="T33" fmla="*/ 2284 h 2457"/>
              <a:gd name="T34" fmla="*/ 2574 w 2867"/>
              <a:gd name="T35" fmla="*/ 2420 h 2457"/>
              <a:gd name="T36" fmla="*/ 2622 w 2867"/>
              <a:gd name="T37" fmla="*/ 2386 h 2457"/>
              <a:gd name="T38" fmla="*/ 2566 w 2867"/>
              <a:gd name="T39" fmla="*/ 2173 h 2457"/>
              <a:gd name="T40" fmla="*/ 2867 w 2867"/>
              <a:gd name="T41" fmla="*/ 1594 h 2457"/>
              <a:gd name="T42" fmla="*/ 626 w 2867"/>
              <a:gd name="T43" fmla="*/ 728 h 2457"/>
              <a:gd name="T44" fmla="*/ 502 w 2867"/>
              <a:gd name="T45" fmla="*/ 602 h 2457"/>
              <a:gd name="T46" fmla="*/ 626 w 2867"/>
              <a:gd name="T47" fmla="*/ 476 h 2457"/>
              <a:gd name="T48" fmla="*/ 751 w 2867"/>
              <a:gd name="T49" fmla="*/ 602 h 2457"/>
              <a:gd name="T50" fmla="*/ 626 w 2867"/>
              <a:gd name="T51" fmla="*/ 728 h 2457"/>
              <a:gd name="T52" fmla="*/ 1409 w 2867"/>
              <a:gd name="T53" fmla="*/ 476 h 2457"/>
              <a:gd name="T54" fmla="*/ 1533 w 2867"/>
              <a:gd name="T55" fmla="*/ 602 h 2457"/>
              <a:gd name="T56" fmla="*/ 1409 w 2867"/>
              <a:gd name="T57" fmla="*/ 728 h 2457"/>
              <a:gd name="T58" fmla="*/ 1285 w 2867"/>
              <a:gd name="T59" fmla="*/ 602 h 2457"/>
              <a:gd name="T60" fmla="*/ 1409 w 2867"/>
              <a:gd name="T61" fmla="*/ 476 h 2457"/>
              <a:gd name="T62" fmla="*/ 1982 w 2867"/>
              <a:gd name="T63" fmla="*/ 759 h 2457"/>
              <a:gd name="T64" fmla="*/ 2039 w 2867"/>
              <a:gd name="T65" fmla="*/ 761 h 2457"/>
              <a:gd name="T66" fmla="*/ 1025 w 2867"/>
              <a:gd name="T67" fmla="*/ 0 h 2457"/>
              <a:gd name="T68" fmla="*/ 0 w 2867"/>
              <a:gd name="T69" fmla="*/ 892 h 2457"/>
              <a:gd name="T70" fmla="*/ 366 w 2867"/>
              <a:gd name="T71" fmla="*/ 1575 h 2457"/>
              <a:gd name="T72" fmla="*/ 291 w 2867"/>
              <a:gd name="T73" fmla="*/ 1861 h 2457"/>
              <a:gd name="T74" fmla="*/ 363 w 2867"/>
              <a:gd name="T75" fmla="*/ 1913 h 2457"/>
              <a:gd name="T76" fmla="*/ 645 w 2867"/>
              <a:gd name="T77" fmla="*/ 1720 h 2457"/>
              <a:gd name="T78" fmla="*/ 1025 w 2867"/>
              <a:gd name="T79" fmla="*/ 1784 h 2457"/>
              <a:gd name="T80" fmla="*/ 1059 w 2867"/>
              <a:gd name="T81" fmla="*/ 1783 h 2457"/>
              <a:gd name="T82" fmla="*/ 1033 w 2867"/>
              <a:gd name="T83" fmla="*/ 1594 h 2457"/>
              <a:gd name="T84" fmla="*/ 1982 w 2867"/>
              <a:gd name="T85" fmla="*/ 759 h 2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67" h="2457">
                <a:moveTo>
                  <a:pt x="2297" y="1415"/>
                </a:moveTo>
                <a:cubicBezTo>
                  <a:pt x="2228" y="1415"/>
                  <a:pt x="2172" y="1359"/>
                  <a:pt x="2172" y="1289"/>
                </a:cubicBezTo>
                <a:cubicBezTo>
                  <a:pt x="2172" y="1220"/>
                  <a:pt x="2228" y="1164"/>
                  <a:pt x="2297" y="1164"/>
                </a:cubicBezTo>
                <a:cubicBezTo>
                  <a:pt x="2365" y="1164"/>
                  <a:pt x="2421" y="1220"/>
                  <a:pt x="2421" y="1289"/>
                </a:cubicBezTo>
                <a:cubicBezTo>
                  <a:pt x="2421" y="1359"/>
                  <a:pt x="2365" y="1415"/>
                  <a:pt x="2297" y="1415"/>
                </a:cubicBezTo>
                <a:moveTo>
                  <a:pt x="1658" y="1415"/>
                </a:moveTo>
                <a:cubicBezTo>
                  <a:pt x="1589" y="1415"/>
                  <a:pt x="1533" y="1359"/>
                  <a:pt x="1533" y="1289"/>
                </a:cubicBezTo>
                <a:cubicBezTo>
                  <a:pt x="1533" y="1220"/>
                  <a:pt x="1589" y="1164"/>
                  <a:pt x="1658" y="1164"/>
                </a:cubicBezTo>
                <a:cubicBezTo>
                  <a:pt x="1726" y="1164"/>
                  <a:pt x="1782" y="1220"/>
                  <a:pt x="1782" y="1289"/>
                </a:cubicBezTo>
                <a:cubicBezTo>
                  <a:pt x="1782" y="1359"/>
                  <a:pt x="1726" y="1415"/>
                  <a:pt x="1658" y="1415"/>
                </a:cubicBezTo>
                <a:moveTo>
                  <a:pt x="2867" y="1594"/>
                </a:moveTo>
                <a:cubicBezTo>
                  <a:pt x="2867" y="1187"/>
                  <a:pt x="2505" y="854"/>
                  <a:pt x="2047" y="826"/>
                </a:cubicBezTo>
                <a:cubicBezTo>
                  <a:pt x="2025" y="824"/>
                  <a:pt x="2004" y="824"/>
                  <a:pt x="1982" y="824"/>
                </a:cubicBezTo>
                <a:cubicBezTo>
                  <a:pt x="1493" y="824"/>
                  <a:pt x="1097" y="1169"/>
                  <a:pt x="1097" y="1594"/>
                </a:cubicBezTo>
                <a:cubicBezTo>
                  <a:pt x="1097" y="1658"/>
                  <a:pt x="1106" y="1720"/>
                  <a:pt x="1123" y="1779"/>
                </a:cubicBezTo>
                <a:cubicBezTo>
                  <a:pt x="1218" y="2115"/>
                  <a:pt x="1567" y="2364"/>
                  <a:pt x="1982" y="2364"/>
                </a:cubicBezTo>
                <a:cubicBezTo>
                  <a:pt x="2124" y="2364"/>
                  <a:pt x="2257" y="2335"/>
                  <a:pt x="2375" y="2284"/>
                </a:cubicBezTo>
                <a:cubicBezTo>
                  <a:pt x="2574" y="2420"/>
                  <a:pt x="2574" y="2420"/>
                  <a:pt x="2574" y="2420"/>
                </a:cubicBezTo>
                <a:cubicBezTo>
                  <a:pt x="2574" y="2420"/>
                  <a:pt x="2627" y="2457"/>
                  <a:pt x="2622" y="2386"/>
                </a:cubicBezTo>
                <a:cubicBezTo>
                  <a:pt x="2566" y="2173"/>
                  <a:pt x="2566" y="2173"/>
                  <a:pt x="2566" y="2173"/>
                </a:cubicBezTo>
                <a:cubicBezTo>
                  <a:pt x="2751" y="2032"/>
                  <a:pt x="2867" y="1825"/>
                  <a:pt x="2867" y="1594"/>
                </a:cubicBezTo>
                <a:moveTo>
                  <a:pt x="626" y="728"/>
                </a:moveTo>
                <a:cubicBezTo>
                  <a:pt x="558" y="728"/>
                  <a:pt x="502" y="672"/>
                  <a:pt x="502" y="602"/>
                </a:cubicBezTo>
                <a:cubicBezTo>
                  <a:pt x="502" y="533"/>
                  <a:pt x="558" y="476"/>
                  <a:pt x="626" y="476"/>
                </a:cubicBezTo>
                <a:cubicBezTo>
                  <a:pt x="695" y="476"/>
                  <a:pt x="751" y="533"/>
                  <a:pt x="751" y="602"/>
                </a:cubicBezTo>
                <a:cubicBezTo>
                  <a:pt x="751" y="672"/>
                  <a:pt x="695" y="728"/>
                  <a:pt x="626" y="728"/>
                </a:cubicBezTo>
                <a:moveTo>
                  <a:pt x="1409" y="476"/>
                </a:moveTo>
                <a:cubicBezTo>
                  <a:pt x="1478" y="476"/>
                  <a:pt x="1533" y="533"/>
                  <a:pt x="1533" y="602"/>
                </a:cubicBezTo>
                <a:cubicBezTo>
                  <a:pt x="1533" y="672"/>
                  <a:pt x="1478" y="728"/>
                  <a:pt x="1409" y="728"/>
                </a:cubicBezTo>
                <a:cubicBezTo>
                  <a:pt x="1340" y="728"/>
                  <a:pt x="1285" y="672"/>
                  <a:pt x="1285" y="602"/>
                </a:cubicBezTo>
                <a:cubicBezTo>
                  <a:pt x="1285" y="533"/>
                  <a:pt x="1340" y="476"/>
                  <a:pt x="1409" y="476"/>
                </a:cubicBezTo>
                <a:moveTo>
                  <a:pt x="1982" y="759"/>
                </a:moveTo>
                <a:cubicBezTo>
                  <a:pt x="2001" y="759"/>
                  <a:pt x="2020" y="760"/>
                  <a:pt x="2039" y="761"/>
                </a:cubicBezTo>
                <a:cubicBezTo>
                  <a:pt x="1966" y="331"/>
                  <a:pt x="1540" y="0"/>
                  <a:pt x="1025" y="0"/>
                </a:cubicBezTo>
                <a:cubicBezTo>
                  <a:pt x="459" y="0"/>
                  <a:pt x="0" y="399"/>
                  <a:pt x="0" y="892"/>
                </a:cubicBezTo>
                <a:cubicBezTo>
                  <a:pt x="0" y="1166"/>
                  <a:pt x="143" y="1411"/>
                  <a:pt x="366" y="1575"/>
                </a:cubicBezTo>
                <a:cubicBezTo>
                  <a:pt x="291" y="1861"/>
                  <a:pt x="291" y="1861"/>
                  <a:pt x="291" y="1861"/>
                </a:cubicBezTo>
                <a:cubicBezTo>
                  <a:pt x="291" y="1861"/>
                  <a:pt x="265" y="1955"/>
                  <a:pt x="363" y="1913"/>
                </a:cubicBezTo>
                <a:cubicBezTo>
                  <a:pt x="645" y="1720"/>
                  <a:pt x="645" y="1720"/>
                  <a:pt x="645" y="1720"/>
                </a:cubicBezTo>
                <a:cubicBezTo>
                  <a:pt x="763" y="1761"/>
                  <a:pt x="891" y="1784"/>
                  <a:pt x="1025" y="1784"/>
                </a:cubicBezTo>
                <a:cubicBezTo>
                  <a:pt x="1036" y="1784"/>
                  <a:pt x="1047" y="1783"/>
                  <a:pt x="1059" y="1783"/>
                </a:cubicBezTo>
                <a:cubicBezTo>
                  <a:pt x="1042" y="1722"/>
                  <a:pt x="1033" y="1659"/>
                  <a:pt x="1033" y="1594"/>
                </a:cubicBezTo>
                <a:cubicBezTo>
                  <a:pt x="1033" y="1134"/>
                  <a:pt x="1459" y="759"/>
                  <a:pt x="1982" y="75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0" name="Freeform 294"/>
          <p:cNvSpPr>
            <a:spLocks noEditPoints="1"/>
          </p:cNvSpPr>
          <p:nvPr/>
        </p:nvSpPr>
        <p:spPr bwMode="auto">
          <a:xfrm>
            <a:off x="6609847" y="3844708"/>
            <a:ext cx="960484" cy="745851"/>
          </a:xfrm>
          <a:custGeom>
            <a:avLst/>
            <a:gdLst>
              <a:gd name="T0" fmla="*/ 2305 w 3250"/>
              <a:gd name="T1" fmla="*/ 1219 h 2516"/>
              <a:gd name="T2" fmla="*/ 2244 w 3250"/>
              <a:gd name="T3" fmla="*/ 1131 h 2516"/>
              <a:gd name="T4" fmla="*/ 2221 w 3250"/>
              <a:gd name="T5" fmla="*/ 798 h 2516"/>
              <a:gd name="T6" fmla="*/ 1626 w 3250"/>
              <a:gd name="T7" fmla="*/ 820 h 2516"/>
              <a:gd name="T8" fmla="*/ 1530 w 3250"/>
              <a:gd name="T9" fmla="*/ 673 h 2516"/>
              <a:gd name="T10" fmla="*/ 1052 w 3250"/>
              <a:gd name="T11" fmla="*/ 425 h 2516"/>
              <a:gd name="T12" fmla="*/ 255 w 3250"/>
              <a:gd name="T13" fmla="*/ 1087 h 2516"/>
              <a:gd name="T14" fmla="*/ 33 w 3250"/>
              <a:gd name="T15" fmla="*/ 1694 h 2516"/>
              <a:gd name="T16" fmla="*/ 1198 w 3250"/>
              <a:gd name="T17" fmla="*/ 2476 h 2516"/>
              <a:gd name="T18" fmla="*/ 2595 w 3250"/>
              <a:gd name="T19" fmla="*/ 1860 h 2516"/>
              <a:gd name="T20" fmla="*/ 2305 w 3250"/>
              <a:gd name="T21" fmla="*/ 1219 h 2516"/>
              <a:gd name="T22" fmla="*/ 1235 w 3250"/>
              <a:gd name="T23" fmla="*/ 2312 h 2516"/>
              <a:gd name="T24" fmla="*/ 326 w 3250"/>
              <a:gd name="T25" fmla="*/ 1746 h 2516"/>
              <a:gd name="T26" fmla="*/ 1235 w 3250"/>
              <a:gd name="T27" fmla="*/ 1116 h 2516"/>
              <a:gd name="T28" fmla="*/ 2145 w 3250"/>
              <a:gd name="T29" fmla="*/ 1637 h 2516"/>
              <a:gd name="T30" fmla="*/ 1235 w 3250"/>
              <a:gd name="T31" fmla="*/ 2312 h 2516"/>
              <a:gd name="T32" fmla="*/ 1135 w 3250"/>
              <a:gd name="T33" fmla="*/ 1338 h 2516"/>
              <a:gd name="T34" fmla="*/ 687 w 3250"/>
              <a:gd name="T35" fmla="*/ 1872 h 2516"/>
              <a:gd name="T36" fmla="*/ 823 w 3250"/>
              <a:gd name="T37" fmla="*/ 2099 h 2516"/>
              <a:gd name="T38" fmla="*/ 1577 w 3250"/>
              <a:gd name="T39" fmla="*/ 1963 h 2516"/>
              <a:gd name="T40" fmla="*/ 1135 w 3250"/>
              <a:gd name="T41" fmla="*/ 1338 h 2516"/>
              <a:gd name="T42" fmla="*/ 1007 w 3250"/>
              <a:gd name="T43" fmla="*/ 2004 h 2516"/>
              <a:gd name="T44" fmla="*/ 837 w 3250"/>
              <a:gd name="T45" fmla="*/ 1882 h 2516"/>
              <a:gd name="T46" fmla="*/ 999 w 3250"/>
              <a:gd name="T47" fmla="*/ 1711 h 2516"/>
              <a:gd name="T48" fmla="*/ 1178 w 3250"/>
              <a:gd name="T49" fmla="*/ 1842 h 2516"/>
              <a:gd name="T50" fmla="*/ 1007 w 3250"/>
              <a:gd name="T51" fmla="*/ 2004 h 2516"/>
              <a:gd name="T52" fmla="*/ 1305 w 3250"/>
              <a:gd name="T53" fmla="*/ 1750 h 2516"/>
              <a:gd name="T54" fmla="*/ 1217 w 3250"/>
              <a:gd name="T55" fmla="*/ 1742 h 2516"/>
              <a:gd name="T56" fmla="*/ 1238 w 3250"/>
              <a:gd name="T57" fmla="*/ 1645 h 2516"/>
              <a:gd name="T58" fmla="*/ 1332 w 3250"/>
              <a:gd name="T59" fmla="*/ 1653 h 2516"/>
              <a:gd name="T60" fmla="*/ 1305 w 3250"/>
              <a:gd name="T61" fmla="*/ 1750 h 2516"/>
              <a:gd name="T62" fmla="*/ 2552 w 3250"/>
              <a:gd name="T63" fmla="*/ 1013 h 2516"/>
              <a:gd name="T64" fmla="*/ 2633 w 3250"/>
              <a:gd name="T65" fmla="*/ 944 h 2516"/>
              <a:gd name="T66" fmla="*/ 2634 w 3250"/>
              <a:gd name="T67" fmla="*/ 935 h 2516"/>
              <a:gd name="T68" fmla="*/ 2179 w 3250"/>
              <a:gd name="T69" fmla="*/ 474 h 2516"/>
              <a:gd name="T70" fmla="*/ 2096 w 3250"/>
              <a:gd name="T71" fmla="*/ 558 h 2516"/>
              <a:gd name="T72" fmla="*/ 2179 w 3250"/>
              <a:gd name="T73" fmla="*/ 641 h 2516"/>
              <a:gd name="T74" fmla="*/ 2468 w 3250"/>
              <a:gd name="T75" fmla="*/ 931 h 2516"/>
              <a:gd name="T76" fmla="*/ 2552 w 3250"/>
              <a:gd name="T77" fmla="*/ 1013 h 2516"/>
              <a:gd name="T78" fmla="*/ 2492 w 3250"/>
              <a:gd name="T79" fmla="*/ 42 h 2516"/>
              <a:gd name="T80" fmla="*/ 2078 w 3250"/>
              <a:gd name="T81" fmla="*/ 46 h 2516"/>
              <a:gd name="T82" fmla="*/ 2066 w 3250"/>
              <a:gd name="T83" fmla="*/ 51 h 2516"/>
              <a:gd name="T84" fmla="*/ 2063 w 3250"/>
              <a:gd name="T85" fmla="*/ 53 h 2516"/>
              <a:gd name="T86" fmla="*/ 1975 w 3250"/>
              <a:gd name="T87" fmla="*/ 170 h 2516"/>
              <a:gd name="T88" fmla="*/ 2096 w 3250"/>
              <a:gd name="T89" fmla="*/ 291 h 2516"/>
              <a:gd name="T90" fmla="*/ 2205 w 3250"/>
              <a:gd name="T91" fmla="*/ 265 h 2516"/>
              <a:gd name="T92" fmla="*/ 2803 w 3250"/>
              <a:gd name="T93" fmla="*/ 561 h 2516"/>
              <a:gd name="T94" fmla="*/ 2840 w 3250"/>
              <a:gd name="T95" fmla="*/ 963 h 2516"/>
              <a:gd name="T96" fmla="*/ 2816 w 3250"/>
              <a:gd name="T97" fmla="*/ 1079 h 2516"/>
              <a:gd name="T98" fmla="*/ 2936 w 3250"/>
              <a:gd name="T99" fmla="*/ 1188 h 2516"/>
              <a:gd name="T100" fmla="*/ 3052 w 3250"/>
              <a:gd name="T101" fmla="*/ 1086 h 2516"/>
              <a:gd name="T102" fmla="*/ 3053 w 3250"/>
              <a:gd name="T103" fmla="*/ 1086 h 2516"/>
              <a:gd name="T104" fmla="*/ 2492 w 3250"/>
              <a:gd name="T105" fmla="*/ 42 h 2516"/>
              <a:gd name="T106" fmla="*/ 2492 w 3250"/>
              <a:gd name="T107" fmla="*/ 42 h 2516"/>
              <a:gd name="T108" fmla="*/ 2492 w 3250"/>
              <a:gd name="T109" fmla="*/ 42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50" h="2516">
                <a:moveTo>
                  <a:pt x="2305" y="1219"/>
                </a:moveTo>
                <a:cubicBezTo>
                  <a:pt x="2186" y="1196"/>
                  <a:pt x="2244" y="1131"/>
                  <a:pt x="2244" y="1131"/>
                </a:cubicBezTo>
                <a:cubicBezTo>
                  <a:pt x="2244" y="1131"/>
                  <a:pt x="2361" y="938"/>
                  <a:pt x="2221" y="798"/>
                </a:cubicBezTo>
                <a:cubicBezTo>
                  <a:pt x="2048" y="624"/>
                  <a:pt x="1626" y="820"/>
                  <a:pt x="1626" y="820"/>
                </a:cubicBezTo>
                <a:cubicBezTo>
                  <a:pt x="1465" y="870"/>
                  <a:pt x="1508" y="797"/>
                  <a:pt x="1530" y="673"/>
                </a:cubicBezTo>
                <a:cubicBezTo>
                  <a:pt x="1530" y="527"/>
                  <a:pt x="1480" y="279"/>
                  <a:pt x="1052" y="425"/>
                </a:cubicBezTo>
                <a:cubicBezTo>
                  <a:pt x="623" y="572"/>
                  <a:pt x="255" y="1087"/>
                  <a:pt x="255" y="1087"/>
                </a:cubicBezTo>
                <a:cubicBezTo>
                  <a:pt x="0" y="1430"/>
                  <a:pt x="33" y="1694"/>
                  <a:pt x="33" y="1694"/>
                </a:cubicBezTo>
                <a:cubicBezTo>
                  <a:pt x="97" y="2278"/>
                  <a:pt x="716" y="2438"/>
                  <a:pt x="1198" y="2476"/>
                </a:cubicBezTo>
                <a:cubicBezTo>
                  <a:pt x="1704" y="2516"/>
                  <a:pt x="2387" y="2301"/>
                  <a:pt x="2595" y="1860"/>
                </a:cubicBezTo>
                <a:cubicBezTo>
                  <a:pt x="2802" y="1418"/>
                  <a:pt x="2425" y="1243"/>
                  <a:pt x="2305" y="1219"/>
                </a:cubicBezTo>
                <a:close/>
                <a:moveTo>
                  <a:pt x="1235" y="2312"/>
                </a:moveTo>
                <a:cubicBezTo>
                  <a:pt x="732" y="2335"/>
                  <a:pt x="326" y="2083"/>
                  <a:pt x="326" y="1746"/>
                </a:cubicBezTo>
                <a:cubicBezTo>
                  <a:pt x="326" y="1409"/>
                  <a:pt x="732" y="1139"/>
                  <a:pt x="1235" y="1116"/>
                </a:cubicBezTo>
                <a:cubicBezTo>
                  <a:pt x="1738" y="1093"/>
                  <a:pt x="2145" y="1301"/>
                  <a:pt x="2145" y="1637"/>
                </a:cubicBezTo>
                <a:cubicBezTo>
                  <a:pt x="2145" y="1973"/>
                  <a:pt x="1738" y="2289"/>
                  <a:pt x="1235" y="2312"/>
                </a:cubicBezTo>
                <a:close/>
                <a:moveTo>
                  <a:pt x="1135" y="1338"/>
                </a:moveTo>
                <a:cubicBezTo>
                  <a:pt x="629" y="1397"/>
                  <a:pt x="687" y="1872"/>
                  <a:pt x="687" y="1872"/>
                </a:cubicBezTo>
                <a:cubicBezTo>
                  <a:pt x="687" y="1872"/>
                  <a:pt x="682" y="2023"/>
                  <a:pt x="823" y="2099"/>
                </a:cubicBezTo>
                <a:cubicBezTo>
                  <a:pt x="1119" y="2260"/>
                  <a:pt x="1424" y="2162"/>
                  <a:pt x="1577" y="1963"/>
                </a:cubicBezTo>
                <a:cubicBezTo>
                  <a:pt x="1731" y="1764"/>
                  <a:pt x="1641" y="1279"/>
                  <a:pt x="1135" y="1338"/>
                </a:cubicBezTo>
                <a:close/>
                <a:moveTo>
                  <a:pt x="1007" y="2004"/>
                </a:moveTo>
                <a:cubicBezTo>
                  <a:pt x="913" y="2016"/>
                  <a:pt x="837" y="1961"/>
                  <a:pt x="837" y="1882"/>
                </a:cubicBezTo>
                <a:cubicBezTo>
                  <a:pt x="837" y="1803"/>
                  <a:pt x="904" y="1720"/>
                  <a:pt x="999" y="1711"/>
                </a:cubicBezTo>
                <a:cubicBezTo>
                  <a:pt x="1107" y="1700"/>
                  <a:pt x="1178" y="1763"/>
                  <a:pt x="1178" y="1842"/>
                </a:cubicBezTo>
                <a:cubicBezTo>
                  <a:pt x="1178" y="1921"/>
                  <a:pt x="1101" y="1994"/>
                  <a:pt x="1007" y="2004"/>
                </a:cubicBezTo>
                <a:close/>
                <a:moveTo>
                  <a:pt x="1305" y="1750"/>
                </a:moveTo>
                <a:cubicBezTo>
                  <a:pt x="1273" y="1774"/>
                  <a:pt x="1234" y="1771"/>
                  <a:pt x="1217" y="1742"/>
                </a:cubicBezTo>
                <a:cubicBezTo>
                  <a:pt x="1199" y="1714"/>
                  <a:pt x="1206" y="1669"/>
                  <a:pt x="1238" y="1645"/>
                </a:cubicBezTo>
                <a:cubicBezTo>
                  <a:pt x="1276" y="1617"/>
                  <a:pt x="1315" y="1625"/>
                  <a:pt x="1332" y="1653"/>
                </a:cubicBezTo>
                <a:cubicBezTo>
                  <a:pt x="1349" y="1682"/>
                  <a:pt x="1337" y="1725"/>
                  <a:pt x="1305" y="1750"/>
                </a:cubicBezTo>
                <a:close/>
                <a:moveTo>
                  <a:pt x="2552" y="1013"/>
                </a:moveTo>
                <a:cubicBezTo>
                  <a:pt x="2592" y="1013"/>
                  <a:pt x="2627" y="983"/>
                  <a:pt x="2633" y="944"/>
                </a:cubicBezTo>
                <a:cubicBezTo>
                  <a:pt x="2634" y="941"/>
                  <a:pt x="2634" y="938"/>
                  <a:pt x="2634" y="935"/>
                </a:cubicBezTo>
                <a:cubicBezTo>
                  <a:pt x="2696" y="378"/>
                  <a:pt x="2179" y="474"/>
                  <a:pt x="2179" y="474"/>
                </a:cubicBezTo>
                <a:cubicBezTo>
                  <a:pt x="2133" y="474"/>
                  <a:pt x="2096" y="511"/>
                  <a:pt x="2096" y="558"/>
                </a:cubicBezTo>
                <a:cubicBezTo>
                  <a:pt x="2096" y="603"/>
                  <a:pt x="2133" y="641"/>
                  <a:pt x="2179" y="641"/>
                </a:cubicBezTo>
                <a:cubicBezTo>
                  <a:pt x="2550" y="558"/>
                  <a:pt x="2468" y="931"/>
                  <a:pt x="2468" y="931"/>
                </a:cubicBezTo>
                <a:cubicBezTo>
                  <a:pt x="2468" y="977"/>
                  <a:pt x="2506" y="1013"/>
                  <a:pt x="2552" y="1013"/>
                </a:cubicBezTo>
                <a:close/>
                <a:moveTo>
                  <a:pt x="2492" y="42"/>
                </a:moveTo>
                <a:cubicBezTo>
                  <a:pt x="2313" y="0"/>
                  <a:pt x="2129" y="36"/>
                  <a:pt x="2078" y="46"/>
                </a:cubicBezTo>
                <a:cubicBezTo>
                  <a:pt x="2074" y="46"/>
                  <a:pt x="2070" y="50"/>
                  <a:pt x="2066" y="51"/>
                </a:cubicBezTo>
                <a:cubicBezTo>
                  <a:pt x="2064" y="51"/>
                  <a:pt x="2063" y="53"/>
                  <a:pt x="2063" y="53"/>
                </a:cubicBezTo>
                <a:cubicBezTo>
                  <a:pt x="2013" y="67"/>
                  <a:pt x="1975" y="114"/>
                  <a:pt x="1975" y="170"/>
                </a:cubicBezTo>
                <a:cubicBezTo>
                  <a:pt x="1975" y="236"/>
                  <a:pt x="2029" y="291"/>
                  <a:pt x="2096" y="291"/>
                </a:cubicBezTo>
                <a:cubicBezTo>
                  <a:pt x="2096" y="291"/>
                  <a:pt x="2161" y="282"/>
                  <a:pt x="2205" y="265"/>
                </a:cubicBezTo>
                <a:cubicBezTo>
                  <a:pt x="2249" y="247"/>
                  <a:pt x="2619" y="252"/>
                  <a:pt x="2803" y="561"/>
                </a:cubicBezTo>
                <a:cubicBezTo>
                  <a:pt x="2903" y="787"/>
                  <a:pt x="2847" y="938"/>
                  <a:pt x="2840" y="963"/>
                </a:cubicBezTo>
                <a:cubicBezTo>
                  <a:pt x="2840" y="963"/>
                  <a:pt x="2816" y="1021"/>
                  <a:pt x="2816" y="1079"/>
                </a:cubicBezTo>
                <a:cubicBezTo>
                  <a:pt x="2816" y="1146"/>
                  <a:pt x="2870" y="1188"/>
                  <a:pt x="2936" y="1188"/>
                </a:cubicBezTo>
                <a:cubicBezTo>
                  <a:pt x="2992" y="1188"/>
                  <a:pt x="3038" y="1180"/>
                  <a:pt x="3052" y="1086"/>
                </a:cubicBezTo>
                <a:cubicBezTo>
                  <a:pt x="3053" y="1086"/>
                  <a:pt x="3053" y="1086"/>
                  <a:pt x="3053" y="1086"/>
                </a:cubicBezTo>
                <a:cubicBezTo>
                  <a:pt x="3250" y="426"/>
                  <a:pt x="2811" y="117"/>
                  <a:pt x="2492" y="42"/>
                </a:cubicBezTo>
                <a:close/>
                <a:moveTo>
                  <a:pt x="2492" y="42"/>
                </a:moveTo>
                <a:cubicBezTo>
                  <a:pt x="2492" y="42"/>
                  <a:pt x="2492" y="42"/>
                  <a:pt x="2492" y="4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662057" y="5469882"/>
            <a:ext cx="866984" cy="708086"/>
            <a:chOff x="1095375" y="4802188"/>
            <a:chExt cx="1879600" cy="1535113"/>
          </a:xfrm>
          <a:solidFill>
            <a:schemeClr val="bg1"/>
          </a:solidFill>
        </p:grpSpPr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095375" y="4802188"/>
              <a:ext cx="1879600" cy="1535113"/>
            </a:xfrm>
            <a:custGeom>
              <a:avLst/>
              <a:gdLst>
                <a:gd name="T0" fmla="*/ 483 w 1258"/>
                <a:gd name="T1" fmla="*/ 1026 h 1026"/>
                <a:gd name="T2" fmla="*/ 404 w 1258"/>
                <a:gd name="T3" fmla="*/ 972 h 1026"/>
                <a:gd name="T4" fmla="*/ 219 w 1258"/>
                <a:gd name="T5" fmla="*/ 844 h 1026"/>
                <a:gd name="T6" fmla="*/ 198 w 1258"/>
                <a:gd name="T7" fmla="*/ 838 h 1026"/>
                <a:gd name="T8" fmla="*/ 75 w 1258"/>
                <a:gd name="T9" fmla="*/ 838 h 1026"/>
                <a:gd name="T10" fmla="*/ 1 w 1258"/>
                <a:gd name="T11" fmla="*/ 764 h 1026"/>
                <a:gd name="T12" fmla="*/ 0 w 1258"/>
                <a:gd name="T13" fmla="*/ 356 h 1026"/>
                <a:gd name="T14" fmla="*/ 1 w 1258"/>
                <a:gd name="T15" fmla="*/ 79 h 1026"/>
                <a:gd name="T16" fmla="*/ 79 w 1258"/>
                <a:gd name="T17" fmla="*/ 0 h 1026"/>
                <a:gd name="T18" fmla="*/ 1177 w 1258"/>
                <a:gd name="T19" fmla="*/ 0 h 1026"/>
                <a:gd name="T20" fmla="*/ 1257 w 1258"/>
                <a:gd name="T21" fmla="*/ 80 h 1026"/>
                <a:gd name="T22" fmla="*/ 1257 w 1258"/>
                <a:gd name="T23" fmla="*/ 760 h 1026"/>
                <a:gd name="T24" fmla="*/ 1225 w 1258"/>
                <a:gd name="T25" fmla="*/ 826 h 1026"/>
                <a:gd name="T26" fmla="*/ 1184 w 1258"/>
                <a:gd name="T27" fmla="*/ 837 h 1026"/>
                <a:gd name="T28" fmla="*/ 716 w 1258"/>
                <a:gd name="T29" fmla="*/ 838 h 1026"/>
                <a:gd name="T30" fmla="*/ 538 w 1258"/>
                <a:gd name="T31" fmla="*/ 838 h 1026"/>
                <a:gd name="T32" fmla="*/ 523 w 1258"/>
                <a:gd name="T33" fmla="*/ 851 h 1026"/>
                <a:gd name="T34" fmla="*/ 485 w 1258"/>
                <a:gd name="T35" fmla="*/ 1019 h 1026"/>
                <a:gd name="T36" fmla="*/ 483 w 1258"/>
                <a:gd name="T37" fmla="*/ 1026 h 1026"/>
                <a:gd name="T38" fmla="*/ 71 w 1258"/>
                <a:gd name="T39" fmla="*/ 768 h 1026"/>
                <a:gd name="T40" fmla="*/ 92 w 1258"/>
                <a:gd name="T41" fmla="*/ 768 h 1026"/>
                <a:gd name="T42" fmla="*/ 233 w 1258"/>
                <a:gd name="T43" fmla="*/ 768 h 1026"/>
                <a:gd name="T44" fmla="*/ 256 w 1258"/>
                <a:gd name="T45" fmla="*/ 776 h 1026"/>
                <a:gd name="T46" fmla="*/ 378 w 1258"/>
                <a:gd name="T47" fmla="*/ 868 h 1026"/>
                <a:gd name="T48" fmla="*/ 439 w 1258"/>
                <a:gd name="T49" fmla="*/ 914 h 1026"/>
                <a:gd name="T50" fmla="*/ 466 w 1258"/>
                <a:gd name="T51" fmla="*/ 782 h 1026"/>
                <a:gd name="T52" fmla="*/ 485 w 1258"/>
                <a:gd name="T53" fmla="*/ 768 h 1026"/>
                <a:gd name="T54" fmla="*/ 1138 w 1258"/>
                <a:gd name="T55" fmla="*/ 768 h 1026"/>
                <a:gd name="T56" fmla="*/ 1186 w 1258"/>
                <a:gd name="T57" fmla="*/ 768 h 1026"/>
                <a:gd name="T58" fmla="*/ 1186 w 1258"/>
                <a:gd name="T59" fmla="*/ 71 h 1026"/>
                <a:gd name="T60" fmla="*/ 71 w 1258"/>
                <a:gd name="T61" fmla="*/ 71 h 1026"/>
                <a:gd name="T62" fmla="*/ 71 w 1258"/>
                <a:gd name="T63" fmla="*/ 768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8" h="1026">
                  <a:moveTo>
                    <a:pt x="483" y="1026"/>
                  </a:moveTo>
                  <a:cubicBezTo>
                    <a:pt x="456" y="1007"/>
                    <a:pt x="430" y="990"/>
                    <a:pt x="404" y="972"/>
                  </a:cubicBezTo>
                  <a:cubicBezTo>
                    <a:pt x="342" y="929"/>
                    <a:pt x="280" y="886"/>
                    <a:pt x="219" y="844"/>
                  </a:cubicBezTo>
                  <a:cubicBezTo>
                    <a:pt x="213" y="840"/>
                    <a:pt x="205" y="838"/>
                    <a:pt x="198" y="838"/>
                  </a:cubicBezTo>
                  <a:cubicBezTo>
                    <a:pt x="157" y="838"/>
                    <a:pt x="116" y="838"/>
                    <a:pt x="75" y="838"/>
                  </a:cubicBezTo>
                  <a:cubicBezTo>
                    <a:pt x="30" y="838"/>
                    <a:pt x="1" y="810"/>
                    <a:pt x="1" y="764"/>
                  </a:cubicBezTo>
                  <a:cubicBezTo>
                    <a:pt x="0" y="628"/>
                    <a:pt x="1" y="492"/>
                    <a:pt x="0" y="356"/>
                  </a:cubicBezTo>
                  <a:cubicBezTo>
                    <a:pt x="0" y="264"/>
                    <a:pt x="1" y="171"/>
                    <a:pt x="1" y="79"/>
                  </a:cubicBezTo>
                  <a:cubicBezTo>
                    <a:pt x="1" y="28"/>
                    <a:pt x="29" y="0"/>
                    <a:pt x="79" y="0"/>
                  </a:cubicBezTo>
                  <a:cubicBezTo>
                    <a:pt x="445" y="0"/>
                    <a:pt x="811" y="0"/>
                    <a:pt x="1177" y="0"/>
                  </a:cubicBezTo>
                  <a:cubicBezTo>
                    <a:pt x="1230" y="0"/>
                    <a:pt x="1257" y="27"/>
                    <a:pt x="1257" y="80"/>
                  </a:cubicBezTo>
                  <a:cubicBezTo>
                    <a:pt x="1257" y="307"/>
                    <a:pt x="1257" y="533"/>
                    <a:pt x="1257" y="760"/>
                  </a:cubicBezTo>
                  <a:cubicBezTo>
                    <a:pt x="1258" y="788"/>
                    <a:pt x="1250" y="812"/>
                    <a:pt x="1225" y="826"/>
                  </a:cubicBezTo>
                  <a:cubicBezTo>
                    <a:pt x="1213" y="833"/>
                    <a:pt x="1198" y="837"/>
                    <a:pt x="1184" y="837"/>
                  </a:cubicBezTo>
                  <a:cubicBezTo>
                    <a:pt x="1028" y="838"/>
                    <a:pt x="872" y="838"/>
                    <a:pt x="716" y="838"/>
                  </a:cubicBezTo>
                  <a:cubicBezTo>
                    <a:pt x="657" y="838"/>
                    <a:pt x="597" y="838"/>
                    <a:pt x="538" y="838"/>
                  </a:cubicBezTo>
                  <a:cubicBezTo>
                    <a:pt x="528" y="838"/>
                    <a:pt x="525" y="841"/>
                    <a:pt x="523" y="851"/>
                  </a:cubicBezTo>
                  <a:cubicBezTo>
                    <a:pt x="511" y="907"/>
                    <a:pt x="498" y="963"/>
                    <a:pt x="485" y="1019"/>
                  </a:cubicBezTo>
                  <a:cubicBezTo>
                    <a:pt x="485" y="1021"/>
                    <a:pt x="484" y="1022"/>
                    <a:pt x="483" y="1026"/>
                  </a:cubicBezTo>
                  <a:close/>
                  <a:moveTo>
                    <a:pt x="71" y="768"/>
                  </a:moveTo>
                  <a:cubicBezTo>
                    <a:pt x="79" y="768"/>
                    <a:pt x="86" y="768"/>
                    <a:pt x="92" y="768"/>
                  </a:cubicBezTo>
                  <a:cubicBezTo>
                    <a:pt x="139" y="768"/>
                    <a:pt x="186" y="768"/>
                    <a:pt x="233" y="768"/>
                  </a:cubicBezTo>
                  <a:cubicBezTo>
                    <a:pt x="241" y="769"/>
                    <a:pt x="250" y="771"/>
                    <a:pt x="256" y="776"/>
                  </a:cubicBezTo>
                  <a:cubicBezTo>
                    <a:pt x="297" y="806"/>
                    <a:pt x="337" y="837"/>
                    <a:pt x="378" y="868"/>
                  </a:cubicBezTo>
                  <a:cubicBezTo>
                    <a:pt x="398" y="883"/>
                    <a:pt x="418" y="898"/>
                    <a:pt x="439" y="914"/>
                  </a:cubicBezTo>
                  <a:cubicBezTo>
                    <a:pt x="448" y="869"/>
                    <a:pt x="458" y="826"/>
                    <a:pt x="466" y="782"/>
                  </a:cubicBezTo>
                  <a:cubicBezTo>
                    <a:pt x="468" y="770"/>
                    <a:pt x="473" y="768"/>
                    <a:pt x="485" y="768"/>
                  </a:cubicBezTo>
                  <a:cubicBezTo>
                    <a:pt x="703" y="768"/>
                    <a:pt x="921" y="768"/>
                    <a:pt x="1138" y="768"/>
                  </a:cubicBezTo>
                  <a:cubicBezTo>
                    <a:pt x="1154" y="768"/>
                    <a:pt x="1170" y="768"/>
                    <a:pt x="1186" y="768"/>
                  </a:cubicBezTo>
                  <a:cubicBezTo>
                    <a:pt x="1186" y="535"/>
                    <a:pt x="1186" y="303"/>
                    <a:pt x="1186" y="71"/>
                  </a:cubicBezTo>
                  <a:cubicBezTo>
                    <a:pt x="814" y="71"/>
                    <a:pt x="443" y="71"/>
                    <a:pt x="71" y="71"/>
                  </a:cubicBezTo>
                  <a:cubicBezTo>
                    <a:pt x="71" y="303"/>
                    <a:pt x="71" y="535"/>
                    <a:pt x="71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2346325" y="5324475"/>
              <a:ext cx="209550" cy="209550"/>
            </a:xfrm>
            <a:custGeom>
              <a:avLst/>
              <a:gdLst>
                <a:gd name="T0" fmla="*/ 140 w 140"/>
                <a:gd name="T1" fmla="*/ 70 h 140"/>
                <a:gd name="T2" fmla="*/ 69 w 140"/>
                <a:gd name="T3" fmla="*/ 140 h 140"/>
                <a:gd name="T4" fmla="*/ 1 w 140"/>
                <a:gd name="T5" fmla="*/ 71 h 140"/>
                <a:gd name="T6" fmla="*/ 71 w 140"/>
                <a:gd name="T7" fmla="*/ 0 h 140"/>
                <a:gd name="T8" fmla="*/ 140 w 140"/>
                <a:gd name="T9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cubicBezTo>
                    <a:pt x="140" y="110"/>
                    <a:pt x="108" y="140"/>
                    <a:pt x="69" y="140"/>
                  </a:cubicBezTo>
                  <a:cubicBezTo>
                    <a:pt x="31" y="140"/>
                    <a:pt x="0" y="108"/>
                    <a:pt x="1" y="71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30400" y="5324475"/>
              <a:ext cx="207963" cy="209550"/>
            </a:xfrm>
            <a:custGeom>
              <a:avLst/>
              <a:gdLst>
                <a:gd name="T0" fmla="*/ 139 w 140"/>
                <a:gd name="T1" fmla="*/ 71 h 140"/>
                <a:gd name="T2" fmla="*/ 70 w 140"/>
                <a:gd name="T3" fmla="*/ 140 h 140"/>
                <a:gd name="T4" fmla="*/ 1 w 140"/>
                <a:gd name="T5" fmla="*/ 69 h 140"/>
                <a:gd name="T6" fmla="*/ 71 w 140"/>
                <a:gd name="T7" fmla="*/ 0 h 140"/>
                <a:gd name="T8" fmla="*/ 139 w 140"/>
                <a:gd name="T9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0">
                  <a:moveTo>
                    <a:pt x="139" y="71"/>
                  </a:moveTo>
                  <a:cubicBezTo>
                    <a:pt x="139" y="109"/>
                    <a:pt x="109" y="140"/>
                    <a:pt x="70" y="140"/>
                  </a:cubicBezTo>
                  <a:cubicBezTo>
                    <a:pt x="31" y="140"/>
                    <a:pt x="0" y="109"/>
                    <a:pt x="1" y="69"/>
                  </a:cubicBezTo>
                  <a:cubicBezTo>
                    <a:pt x="1" y="31"/>
                    <a:pt x="32" y="0"/>
                    <a:pt x="71" y="0"/>
                  </a:cubicBezTo>
                  <a:cubicBezTo>
                    <a:pt x="109" y="1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1512888" y="5324475"/>
              <a:ext cx="209550" cy="211138"/>
            </a:xfrm>
            <a:custGeom>
              <a:avLst/>
              <a:gdLst>
                <a:gd name="T0" fmla="*/ 139 w 140"/>
                <a:gd name="T1" fmla="*/ 71 h 141"/>
                <a:gd name="T2" fmla="*/ 69 w 140"/>
                <a:gd name="T3" fmla="*/ 140 h 141"/>
                <a:gd name="T4" fmla="*/ 0 w 140"/>
                <a:gd name="T5" fmla="*/ 70 h 141"/>
                <a:gd name="T6" fmla="*/ 70 w 140"/>
                <a:gd name="T7" fmla="*/ 0 h 141"/>
                <a:gd name="T8" fmla="*/ 139 w 140"/>
                <a:gd name="T9" fmla="*/ 7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1">
                  <a:moveTo>
                    <a:pt x="139" y="71"/>
                  </a:moveTo>
                  <a:cubicBezTo>
                    <a:pt x="139" y="109"/>
                    <a:pt x="107" y="141"/>
                    <a:pt x="69" y="140"/>
                  </a:cubicBez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0" y="32"/>
                    <a:pt x="13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6" name="矩形 45"/>
          <p:cNvSpPr/>
          <p:nvPr/>
        </p:nvSpPr>
        <p:spPr>
          <a:xfrm>
            <a:off x="8216514" y="693771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16514" y="2271036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6514" y="3848301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16514" y="5425565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63" name="文本框 6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0085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4017145107"/>
              </p:ext>
            </p:extLst>
          </p:nvPr>
        </p:nvGraphicFramePr>
        <p:xfrm>
          <a:off x="-505283" y="1591490"/>
          <a:ext cx="6935111" cy="479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5163456" y="573920"/>
            <a:ext cx="3860800" cy="2451704"/>
            <a:chOff x="5076371" y="885372"/>
            <a:chExt cx="3860800" cy="245170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3293333491"/>
                </p:ext>
              </p:extLst>
            </p:nvPr>
          </p:nvGraphicFramePr>
          <p:xfrm>
            <a:off x="5076371" y="885372"/>
            <a:ext cx="3860800" cy="24517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6556828" y="1649559"/>
              <a:ext cx="8998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 smtClean="0">
                  <a:solidFill>
                    <a:srgbClr val="485766"/>
                  </a:solidFill>
                </a:rPr>
                <a:t>A</a:t>
              </a:r>
              <a:endParaRPr lang="zh-HK" altLang="en-US" sz="5400" b="1" dirty="0">
                <a:solidFill>
                  <a:srgbClr val="48576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63456" y="3832376"/>
            <a:ext cx="3860800" cy="2451704"/>
            <a:chOff x="5076371" y="3664858"/>
            <a:chExt cx="3860800" cy="2451704"/>
          </a:xfrm>
        </p:grpSpPr>
        <p:graphicFrame>
          <p:nvGraphicFramePr>
            <p:cNvPr id="16" name="图表 15"/>
            <p:cNvGraphicFramePr/>
            <p:nvPr>
              <p:extLst>
                <p:ext uri="{D42A27DB-BD31-4B8C-83A1-F6EECF244321}">
                  <p14:modId xmlns:p14="http://schemas.microsoft.com/office/powerpoint/2010/main" val="2273080243"/>
                </p:ext>
              </p:extLst>
            </p:nvPr>
          </p:nvGraphicFramePr>
          <p:xfrm>
            <a:off x="5076371" y="3664858"/>
            <a:ext cx="3860800" cy="24517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6556828" y="4429045"/>
              <a:ext cx="8998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5400" b="1" dirty="0">
                  <a:solidFill>
                    <a:srgbClr val="485766"/>
                  </a:solidFill>
                </a:rPr>
                <a:t>B</a:t>
              </a:r>
              <a:endParaRPr lang="zh-HK" altLang="en-US" sz="5400" b="1" dirty="0">
                <a:solidFill>
                  <a:srgbClr val="485766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399931" y="1430440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9931" y="4688896"/>
            <a:ext cx="3554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HK" sz="14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was the best of times, it was the worst of times; it was the age of wisdom, it was the age of </a:t>
            </a:r>
            <a:r>
              <a:rPr lang="en-US" altLang="zh-HK" sz="1400" dirty="0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foolishness.</a:t>
            </a:r>
            <a:endParaRPr lang="zh-HK" altLang="en-US" sz="1400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9654" y="86955"/>
            <a:ext cx="3444158" cy="986484"/>
            <a:chOff x="0" y="174039"/>
            <a:chExt cx="3444158" cy="986484"/>
          </a:xfrm>
        </p:grpSpPr>
        <p:sp>
          <p:nvSpPr>
            <p:cNvPr id="23" name="文本框 22"/>
            <p:cNvSpPr txBox="1"/>
            <p:nvPr/>
          </p:nvSpPr>
          <p:spPr>
            <a:xfrm>
              <a:off x="267877" y="174039"/>
              <a:ext cx="3176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TITLE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000" b="1" spc="300" dirty="0" smtClean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SUBTITLE</a:t>
              </a:r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0983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</TotalTime>
  <Words>852</Words>
  <Application>Microsoft Office PowerPoint</Application>
  <PresentationFormat>自定义</PresentationFormat>
  <Paragraphs>90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Think</cp:lastModifiedBy>
  <cp:revision>246</cp:revision>
  <dcterms:created xsi:type="dcterms:W3CDTF">2015-02-07T06:47:43Z</dcterms:created>
  <dcterms:modified xsi:type="dcterms:W3CDTF">2017-04-04T15:07:43Z</dcterms:modified>
</cp:coreProperties>
</file>