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301" r:id="rId2"/>
    <p:sldId id="262" r:id="rId3"/>
    <p:sldId id="307" r:id="rId4"/>
    <p:sldId id="315" r:id="rId5"/>
    <p:sldId id="322" r:id="rId6"/>
    <p:sldId id="323" r:id="rId7"/>
    <p:sldId id="314" r:id="rId8"/>
    <p:sldId id="325" r:id="rId9"/>
    <p:sldId id="326" r:id="rId10"/>
    <p:sldId id="327" r:id="rId11"/>
    <p:sldId id="328" r:id="rId12"/>
    <p:sldId id="329" r:id="rId13"/>
    <p:sldId id="319" r:id="rId14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pos="7151" userDrawn="1">
          <p15:clr>
            <a:srgbClr val="A4A3A4"/>
          </p15:clr>
        </p15:guide>
        <p15:guide id="8" orient="horz" pos="12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343F"/>
    <a:srgbClr val="D7343F"/>
    <a:srgbClr val="485766"/>
    <a:srgbClr val="F3DE5A"/>
    <a:srgbClr val="F1D73B"/>
    <a:srgbClr val="7B3349"/>
    <a:srgbClr val="BFC0C0"/>
    <a:srgbClr val="5D5145"/>
    <a:srgbClr val="080A09"/>
    <a:srgbClr val="06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151" autoAdjust="0"/>
  </p:normalViewPr>
  <p:slideViewPr>
    <p:cSldViewPr snapToGrid="0" showGuides="1">
      <p:cViewPr varScale="1">
        <p:scale>
          <a:sx n="114" d="100"/>
          <a:sy n="114" d="100"/>
        </p:scale>
        <p:origin x="-492" y="-108"/>
      </p:cViewPr>
      <p:guideLst>
        <p:guide orient="horz" pos="1207"/>
        <p:guide pos="7151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69DA4-DF6C-4D62-84F6-9C0C206241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3911E49-3C76-4E17-B8B3-2DE01AA3A487}">
      <dgm:prSet phldrT="[文本]"/>
      <dgm:spPr/>
      <dgm:t>
        <a:bodyPr/>
        <a:lstStyle/>
        <a:p>
          <a:r>
            <a:rPr lang="zh-CN" altLang="en-US" dirty="0" smtClean="0"/>
            <a:t>改为</a:t>
          </a:r>
          <a:r>
            <a:rPr lang="en-US" altLang="zh-CN" dirty="0" err="1" smtClean="0"/>
            <a:t>selector.select</a:t>
          </a:r>
          <a:r>
            <a:rPr lang="en-US" altLang="zh-CN" dirty="0" smtClean="0"/>
            <a:t>()</a:t>
          </a:r>
          <a:r>
            <a:rPr lang="zh-CN" altLang="en-US" dirty="0" smtClean="0"/>
            <a:t>后</a:t>
          </a:r>
          <a:endParaRPr lang="zh-CN" altLang="en-US" dirty="0"/>
        </a:p>
      </dgm:t>
    </dgm:pt>
    <dgm:pt modelId="{2E628563-91BA-4B74-A112-30476C4FA9FF}" type="parTrans" cxnId="{BFD916AC-234B-410B-94E4-4C641C1C31FE}">
      <dgm:prSet/>
      <dgm:spPr/>
      <dgm:t>
        <a:bodyPr/>
        <a:lstStyle/>
        <a:p>
          <a:endParaRPr lang="zh-CN" altLang="en-US"/>
        </a:p>
      </dgm:t>
    </dgm:pt>
    <dgm:pt modelId="{B15DD194-9FF6-438F-B8B4-D28055DECDB4}" type="sibTrans" cxnId="{BFD916AC-234B-410B-94E4-4C641C1C31FE}">
      <dgm:prSet/>
      <dgm:spPr/>
      <dgm:t>
        <a:bodyPr/>
        <a:lstStyle/>
        <a:p>
          <a:endParaRPr lang="zh-CN" altLang="en-US"/>
        </a:p>
      </dgm:t>
    </dgm:pt>
    <dgm:pt modelId="{463C8D68-11CC-4B73-BB29-D50CA60F0737}">
      <dgm:prSet phldrT="[文本]"/>
      <dgm:spPr/>
      <dgm:t>
        <a:bodyPr/>
        <a:lstStyle/>
        <a:p>
          <a:r>
            <a:rPr lang="en-US" altLang="zh-CN" dirty="0" smtClean="0"/>
            <a:t>1,</a:t>
          </a:r>
          <a:r>
            <a:rPr lang="zh-CN" altLang="en-US" dirty="0" smtClean="0"/>
            <a:t>注册读取的事件将不被返回，而是在同步等待，直到操作系统调用，明确已经有事件产生</a:t>
          </a:r>
          <a:endParaRPr lang="zh-CN" altLang="en-US" dirty="0"/>
        </a:p>
      </dgm:t>
    </dgm:pt>
    <dgm:pt modelId="{C1C81474-BA28-4C2A-AEBF-6446B8D6B908}" type="parTrans" cxnId="{0A7E0E1B-EC2D-4924-BF11-5B43476DEF47}">
      <dgm:prSet/>
      <dgm:spPr/>
      <dgm:t>
        <a:bodyPr/>
        <a:lstStyle/>
        <a:p>
          <a:endParaRPr lang="zh-CN" altLang="en-US"/>
        </a:p>
      </dgm:t>
    </dgm:pt>
    <dgm:pt modelId="{CA69D47A-D084-4A07-B38F-8755BA619125}" type="sibTrans" cxnId="{0A7E0E1B-EC2D-4924-BF11-5B43476DEF47}">
      <dgm:prSet/>
      <dgm:spPr/>
      <dgm:t>
        <a:bodyPr/>
        <a:lstStyle/>
        <a:p>
          <a:endParaRPr lang="zh-CN" altLang="en-US"/>
        </a:p>
      </dgm:t>
    </dgm:pt>
    <dgm:pt modelId="{F86FF2CF-470D-4B91-AB32-67AAC0575126}">
      <dgm:prSet phldrT="[文本]"/>
      <dgm:spPr/>
      <dgm:t>
        <a:bodyPr/>
        <a:lstStyle/>
        <a:p>
          <a:r>
            <a:rPr lang="en-US" altLang="zh-CN" dirty="0" smtClean="0"/>
            <a:t>2,</a:t>
          </a:r>
          <a:r>
            <a:rPr lang="zh-CN" altLang="en-US" dirty="0" smtClean="0"/>
            <a:t>整个的</a:t>
          </a:r>
          <a:r>
            <a:rPr lang="en-US" altLang="zh-CN" dirty="0" err="1" smtClean="0"/>
            <a:t>NIOrector</a:t>
          </a:r>
          <a:r>
            <a:rPr lang="zh-CN" altLang="en-US" dirty="0" smtClean="0"/>
            <a:t>也将停止，不能进行轮循</a:t>
          </a:r>
          <a:endParaRPr lang="zh-CN" altLang="en-US" dirty="0"/>
        </a:p>
      </dgm:t>
    </dgm:pt>
    <dgm:pt modelId="{EE0C9FBC-42F3-4263-B409-C50B5926B89A}" type="parTrans" cxnId="{6378D6F7-5F3A-4B6F-8900-76C5C1F38927}">
      <dgm:prSet/>
      <dgm:spPr/>
      <dgm:t>
        <a:bodyPr/>
        <a:lstStyle/>
        <a:p>
          <a:endParaRPr lang="zh-CN" altLang="en-US"/>
        </a:p>
      </dgm:t>
    </dgm:pt>
    <dgm:pt modelId="{B120F94A-7FD4-43AD-B49B-7AFFE89B7ED5}" type="sibTrans" cxnId="{6378D6F7-5F3A-4B6F-8900-76C5C1F38927}">
      <dgm:prSet/>
      <dgm:spPr/>
      <dgm:t>
        <a:bodyPr/>
        <a:lstStyle/>
        <a:p>
          <a:endParaRPr lang="zh-CN" altLang="en-US"/>
        </a:p>
      </dgm:t>
    </dgm:pt>
    <dgm:pt modelId="{7589572D-60E1-4F91-BEBB-77A63E831937}">
      <dgm:prSet phldrT="[文本]"/>
      <dgm:spPr/>
      <dgm:t>
        <a:bodyPr/>
        <a:lstStyle/>
        <a:p>
          <a:r>
            <a:rPr lang="zh-CN" altLang="en-US" dirty="0" smtClean="0"/>
            <a:t>原因分析</a:t>
          </a:r>
          <a:endParaRPr lang="zh-CN" altLang="en-US" dirty="0"/>
        </a:p>
      </dgm:t>
    </dgm:pt>
    <dgm:pt modelId="{1A5DFDE1-A863-4EC5-94FA-47BA2A38E0E9}" type="parTrans" cxnId="{4928D985-B85A-4755-BC66-5E99CB5E77AD}">
      <dgm:prSet/>
      <dgm:spPr/>
      <dgm:t>
        <a:bodyPr/>
        <a:lstStyle/>
        <a:p>
          <a:endParaRPr lang="zh-CN" altLang="en-US"/>
        </a:p>
      </dgm:t>
    </dgm:pt>
    <dgm:pt modelId="{1969C2AB-A349-4279-AA5F-853D53E4060C}" type="sibTrans" cxnId="{4928D985-B85A-4755-BC66-5E99CB5E77AD}">
      <dgm:prSet/>
      <dgm:spPr/>
      <dgm:t>
        <a:bodyPr/>
        <a:lstStyle/>
        <a:p>
          <a:endParaRPr lang="zh-CN" altLang="en-US"/>
        </a:p>
      </dgm:t>
    </dgm:pt>
    <dgm:pt modelId="{CEAF6A0F-3D29-492E-A53B-B8A3B6B8E7C2}">
      <dgm:prSet phldrT="[文本]"/>
      <dgm:spPr/>
      <dgm:t>
        <a:bodyPr/>
        <a:lstStyle/>
        <a:p>
          <a:r>
            <a:rPr lang="zh-CN" altLang="en-US" dirty="0" smtClean="0"/>
            <a:t>因为通道注册了读取事件，但由于操作未完成，</a:t>
          </a:r>
          <a:r>
            <a:rPr lang="en-US" altLang="zh-CN" dirty="0" smtClean="0"/>
            <a:t>select</a:t>
          </a:r>
          <a:r>
            <a:rPr lang="zh-CN" altLang="en-US" dirty="0" smtClean="0"/>
            <a:t>不能进行轮循，将进行无限的等待</a:t>
          </a:r>
          <a:endParaRPr lang="zh-CN" altLang="en-US" dirty="0"/>
        </a:p>
      </dgm:t>
    </dgm:pt>
    <dgm:pt modelId="{AC82455F-509A-4C3C-8271-B9CEEF996AAB}" type="parTrans" cxnId="{70ADEA3A-037B-4DE6-8BBD-BABBC83C7781}">
      <dgm:prSet/>
      <dgm:spPr/>
      <dgm:t>
        <a:bodyPr/>
        <a:lstStyle/>
        <a:p>
          <a:endParaRPr lang="zh-CN" altLang="en-US"/>
        </a:p>
      </dgm:t>
    </dgm:pt>
    <dgm:pt modelId="{5DC020BC-43EF-4C48-9B59-2AD390F82223}" type="sibTrans" cxnId="{70ADEA3A-037B-4DE6-8BBD-BABBC83C7781}">
      <dgm:prSet/>
      <dgm:spPr/>
      <dgm:t>
        <a:bodyPr/>
        <a:lstStyle/>
        <a:p>
          <a:endParaRPr lang="zh-CN" altLang="en-US"/>
        </a:p>
      </dgm:t>
    </dgm:pt>
    <dgm:pt modelId="{EC3E31C1-3958-4E54-B4BC-DE78C6CFE6E8}" type="pres">
      <dgm:prSet presAssocID="{B6769DA4-DF6C-4D62-84F6-9C0C20624150}" presName="linear" presStyleCnt="0">
        <dgm:presLayoutVars>
          <dgm:animLvl val="lvl"/>
          <dgm:resizeHandles val="exact"/>
        </dgm:presLayoutVars>
      </dgm:prSet>
      <dgm:spPr/>
    </dgm:pt>
    <dgm:pt modelId="{0CBBC0CA-94F0-4F6A-B3C2-5BE7998457F2}" type="pres">
      <dgm:prSet presAssocID="{B3911E49-3C76-4E17-B8B3-2DE01AA3A48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A09D69-B71F-4300-AD7F-F03CB6B84475}" type="pres">
      <dgm:prSet presAssocID="{B3911E49-3C76-4E17-B8B3-2DE01AA3A48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952595-1509-49A6-B7F3-D1F64BBAAC24}" type="pres">
      <dgm:prSet presAssocID="{7589572D-60E1-4F91-BEBB-77A63E83193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EFFA40B-FEE3-44F7-965D-AA91F3E3E965}" type="pres">
      <dgm:prSet presAssocID="{7589572D-60E1-4F91-BEBB-77A63E83193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378D6F7-5F3A-4B6F-8900-76C5C1F38927}" srcId="{B3911E49-3C76-4E17-B8B3-2DE01AA3A487}" destId="{F86FF2CF-470D-4B91-AB32-67AAC0575126}" srcOrd="1" destOrd="0" parTransId="{EE0C9FBC-42F3-4263-B409-C50B5926B89A}" sibTransId="{B120F94A-7FD4-43AD-B49B-7AFFE89B7ED5}"/>
    <dgm:cxn modelId="{EDFBA218-8B6E-4A7E-B510-8AD717CC7D42}" type="presOf" srcId="{B3911E49-3C76-4E17-B8B3-2DE01AA3A487}" destId="{0CBBC0CA-94F0-4F6A-B3C2-5BE7998457F2}" srcOrd="0" destOrd="0" presId="urn:microsoft.com/office/officeart/2005/8/layout/vList2"/>
    <dgm:cxn modelId="{70ADEA3A-037B-4DE6-8BBD-BABBC83C7781}" srcId="{7589572D-60E1-4F91-BEBB-77A63E831937}" destId="{CEAF6A0F-3D29-492E-A53B-B8A3B6B8E7C2}" srcOrd="0" destOrd="0" parTransId="{AC82455F-509A-4C3C-8271-B9CEEF996AAB}" sibTransId="{5DC020BC-43EF-4C48-9B59-2AD390F82223}"/>
    <dgm:cxn modelId="{3F52B4FC-C3D2-470D-981C-E4086136B380}" type="presOf" srcId="{7589572D-60E1-4F91-BEBB-77A63E831937}" destId="{0A952595-1509-49A6-B7F3-D1F64BBAAC24}" srcOrd="0" destOrd="0" presId="urn:microsoft.com/office/officeart/2005/8/layout/vList2"/>
    <dgm:cxn modelId="{55BF8E13-C24F-4252-A971-12FD2FF5AFC5}" type="presOf" srcId="{B6769DA4-DF6C-4D62-84F6-9C0C20624150}" destId="{EC3E31C1-3958-4E54-B4BC-DE78C6CFE6E8}" srcOrd="0" destOrd="0" presId="urn:microsoft.com/office/officeart/2005/8/layout/vList2"/>
    <dgm:cxn modelId="{DA220EBE-D566-4146-9061-28044FC1CF26}" type="presOf" srcId="{463C8D68-11CC-4B73-BB29-D50CA60F0737}" destId="{D4A09D69-B71F-4300-AD7F-F03CB6B84475}" srcOrd="0" destOrd="0" presId="urn:microsoft.com/office/officeart/2005/8/layout/vList2"/>
    <dgm:cxn modelId="{931B7D52-5771-45B4-A784-568B5A1203FE}" type="presOf" srcId="{CEAF6A0F-3D29-492E-A53B-B8A3B6B8E7C2}" destId="{AEFFA40B-FEE3-44F7-965D-AA91F3E3E965}" srcOrd="0" destOrd="0" presId="urn:microsoft.com/office/officeart/2005/8/layout/vList2"/>
    <dgm:cxn modelId="{4928D985-B85A-4755-BC66-5E99CB5E77AD}" srcId="{B6769DA4-DF6C-4D62-84F6-9C0C20624150}" destId="{7589572D-60E1-4F91-BEBB-77A63E831937}" srcOrd="1" destOrd="0" parTransId="{1A5DFDE1-A863-4EC5-94FA-47BA2A38E0E9}" sibTransId="{1969C2AB-A349-4279-AA5F-853D53E4060C}"/>
    <dgm:cxn modelId="{1AF35477-A04B-4074-8632-AFA06EBA4C50}" type="presOf" srcId="{F86FF2CF-470D-4B91-AB32-67AAC0575126}" destId="{D4A09D69-B71F-4300-AD7F-F03CB6B84475}" srcOrd="0" destOrd="1" presId="urn:microsoft.com/office/officeart/2005/8/layout/vList2"/>
    <dgm:cxn modelId="{0A7E0E1B-EC2D-4924-BF11-5B43476DEF47}" srcId="{B3911E49-3C76-4E17-B8B3-2DE01AA3A487}" destId="{463C8D68-11CC-4B73-BB29-D50CA60F0737}" srcOrd="0" destOrd="0" parTransId="{C1C81474-BA28-4C2A-AEBF-6446B8D6B908}" sibTransId="{CA69D47A-D084-4A07-B38F-8755BA619125}"/>
    <dgm:cxn modelId="{BFD916AC-234B-410B-94E4-4C641C1C31FE}" srcId="{B6769DA4-DF6C-4D62-84F6-9C0C20624150}" destId="{B3911E49-3C76-4E17-B8B3-2DE01AA3A487}" srcOrd="0" destOrd="0" parTransId="{2E628563-91BA-4B74-A112-30476C4FA9FF}" sibTransId="{B15DD194-9FF6-438F-B8B4-D28055DECDB4}"/>
    <dgm:cxn modelId="{80780E35-CA1C-4D1F-A870-971B302F9E63}" type="presParOf" srcId="{EC3E31C1-3958-4E54-B4BC-DE78C6CFE6E8}" destId="{0CBBC0CA-94F0-4F6A-B3C2-5BE7998457F2}" srcOrd="0" destOrd="0" presId="urn:microsoft.com/office/officeart/2005/8/layout/vList2"/>
    <dgm:cxn modelId="{02FDF98A-381C-4882-8BAB-AC461DB73534}" type="presParOf" srcId="{EC3E31C1-3958-4E54-B4BC-DE78C6CFE6E8}" destId="{D4A09D69-B71F-4300-AD7F-F03CB6B84475}" srcOrd="1" destOrd="0" presId="urn:microsoft.com/office/officeart/2005/8/layout/vList2"/>
    <dgm:cxn modelId="{FE05300B-17C8-4F88-BC10-FF4656F41125}" type="presParOf" srcId="{EC3E31C1-3958-4E54-B4BC-DE78C6CFE6E8}" destId="{0A952595-1509-49A6-B7F3-D1F64BBAAC24}" srcOrd="2" destOrd="0" presId="urn:microsoft.com/office/officeart/2005/8/layout/vList2"/>
    <dgm:cxn modelId="{2C24086D-CEA0-4090-899A-43EB5E3F97ED}" type="presParOf" srcId="{EC3E31C1-3958-4E54-B4BC-DE78C6CFE6E8}" destId="{AEFFA40B-FEE3-44F7-965D-AA91F3E3E96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183B27-8FAA-42B2-B1BB-BFBB1955868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7DC713-C399-483D-9C23-34E89D510A14}">
      <dgm:prSet phldrT="[文本]"/>
      <dgm:spPr/>
      <dgm:t>
        <a:bodyPr/>
        <a:lstStyle/>
        <a:p>
          <a:r>
            <a:rPr lang="zh-CN" altLang="en-US" dirty="0" smtClean="0"/>
            <a:t>整体实现思路</a:t>
          </a:r>
          <a:endParaRPr lang="zh-CN" altLang="en-US" dirty="0"/>
        </a:p>
      </dgm:t>
    </dgm:pt>
    <dgm:pt modelId="{54EE2886-66D1-4955-B0E5-0371CDD1FD6A}" type="parTrans" cxnId="{DD0AA0E7-13EC-4511-8297-025724B25474}">
      <dgm:prSet/>
      <dgm:spPr/>
      <dgm:t>
        <a:bodyPr/>
        <a:lstStyle/>
        <a:p>
          <a:endParaRPr lang="zh-CN" altLang="en-US"/>
        </a:p>
      </dgm:t>
    </dgm:pt>
    <dgm:pt modelId="{A7CF9D8C-ECAA-44BA-ACB5-5A08F27663A3}" type="sibTrans" cxnId="{DD0AA0E7-13EC-4511-8297-025724B25474}">
      <dgm:prSet/>
      <dgm:spPr/>
      <dgm:t>
        <a:bodyPr/>
        <a:lstStyle/>
        <a:p>
          <a:endParaRPr lang="zh-CN" altLang="en-US"/>
        </a:p>
      </dgm:t>
    </dgm:pt>
    <dgm:pt modelId="{01A321BF-CDC2-41BA-A5FC-ECB0263E3389}">
      <dgm:prSet phldrT="[文本]"/>
      <dgm:spPr/>
      <dgm:t>
        <a:bodyPr/>
        <a:lstStyle/>
        <a:p>
          <a:r>
            <a:rPr lang="zh-CN" altLang="en-US" dirty="0" smtClean="0"/>
            <a:t>在服务端使用</a:t>
          </a:r>
          <a:r>
            <a:rPr lang="en-US" altLang="zh-CN" dirty="0" smtClean="0"/>
            <a:t>NIO</a:t>
          </a:r>
          <a:r>
            <a:rPr lang="zh-CN" altLang="en-US" dirty="0" smtClean="0"/>
            <a:t>的</a:t>
          </a:r>
          <a:r>
            <a:rPr lang="en-US" altLang="zh-CN" dirty="0" smtClean="0"/>
            <a:t>REACTOR</a:t>
          </a:r>
          <a:r>
            <a:rPr lang="zh-CN" altLang="en-US" dirty="0" smtClean="0"/>
            <a:t>模式，结合装饰器模式进行数据的处理流程</a:t>
          </a:r>
          <a:endParaRPr lang="zh-CN" altLang="en-US" dirty="0"/>
        </a:p>
      </dgm:t>
    </dgm:pt>
    <dgm:pt modelId="{85FE8635-D145-4B98-B04F-7004FBA6C1AD}" type="parTrans" cxnId="{1723701B-08E6-4A0B-AAF0-C402D4F6193F}">
      <dgm:prSet/>
      <dgm:spPr/>
      <dgm:t>
        <a:bodyPr/>
        <a:lstStyle/>
        <a:p>
          <a:endParaRPr lang="zh-CN" altLang="en-US"/>
        </a:p>
      </dgm:t>
    </dgm:pt>
    <dgm:pt modelId="{FEE08955-F97A-4A81-B0C0-9B025ED8011F}" type="sibTrans" cxnId="{1723701B-08E6-4A0B-AAF0-C402D4F6193F}">
      <dgm:prSet/>
      <dgm:spPr/>
      <dgm:t>
        <a:bodyPr/>
        <a:lstStyle/>
        <a:p>
          <a:endParaRPr lang="zh-CN" altLang="en-US"/>
        </a:p>
      </dgm:t>
    </dgm:pt>
    <dgm:pt modelId="{7BDAF587-02D0-496C-9594-A752587C16C3}">
      <dgm:prSet phldrT="[文本]"/>
      <dgm:spPr/>
      <dgm:t>
        <a:bodyPr/>
        <a:lstStyle/>
        <a:p>
          <a:r>
            <a:rPr lang="zh-CN" altLang="en-US" dirty="0" smtClean="0"/>
            <a:t>装饰器使用</a:t>
          </a:r>
          <a:endParaRPr lang="zh-CN" altLang="en-US" dirty="0"/>
        </a:p>
      </dgm:t>
    </dgm:pt>
    <dgm:pt modelId="{49A674EF-F4D4-4187-92E4-07D0DB09E043}" type="parTrans" cxnId="{8E8CDCE2-33FE-4481-8C90-3821EB5BB850}">
      <dgm:prSet/>
      <dgm:spPr/>
      <dgm:t>
        <a:bodyPr/>
        <a:lstStyle/>
        <a:p>
          <a:endParaRPr lang="zh-CN" altLang="en-US"/>
        </a:p>
      </dgm:t>
    </dgm:pt>
    <dgm:pt modelId="{76C51958-4252-456D-B93C-F571D832DB26}" type="sibTrans" cxnId="{8E8CDCE2-33FE-4481-8C90-3821EB5BB850}">
      <dgm:prSet/>
      <dgm:spPr/>
      <dgm:t>
        <a:bodyPr/>
        <a:lstStyle/>
        <a:p>
          <a:endParaRPr lang="zh-CN" altLang="en-US"/>
        </a:p>
      </dgm:t>
    </dgm:pt>
    <dgm:pt modelId="{C7F8A8E7-04BF-4D6C-A0D1-BE71419C42D4}">
      <dgm:prSet phldrT="[文本]"/>
      <dgm:spPr/>
      <dgm:t>
        <a:bodyPr/>
        <a:lstStyle/>
        <a:p>
          <a:r>
            <a:rPr lang="zh-CN" altLang="en-US" dirty="0" smtClean="0"/>
            <a:t>１，每个</a:t>
          </a:r>
          <a:r>
            <a:rPr lang="en-US" altLang="zh-CN" dirty="0" smtClean="0"/>
            <a:t>socket</a:t>
          </a:r>
          <a:r>
            <a:rPr lang="zh-CN" altLang="en-US" dirty="0" smtClean="0"/>
            <a:t>通道都由对应的</a:t>
          </a:r>
          <a:r>
            <a:rPr lang="en-US" altLang="zh-CN" dirty="0" smtClean="0"/>
            <a:t>handler</a:t>
          </a:r>
          <a:r>
            <a:rPr lang="zh-CN" altLang="en-US" dirty="0" smtClean="0"/>
            <a:t>处理</a:t>
          </a:r>
          <a:endParaRPr lang="zh-CN" altLang="en-US" dirty="0"/>
        </a:p>
      </dgm:t>
    </dgm:pt>
    <dgm:pt modelId="{C87161C5-2FA1-4394-807B-E18D80D214CB}" type="parTrans" cxnId="{C13F8F79-6F04-4225-AFA7-4F999B842F6A}">
      <dgm:prSet/>
      <dgm:spPr/>
      <dgm:t>
        <a:bodyPr/>
        <a:lstStyle/>
        <a:p>
          <a:endParaRPr lang="zh-CN" altLang="en-US"/>
        </a:p>
      </dgm:t>
    </dgm:pt>
    <dgm:pt modelId="{D3285B60-F36F-490D-A86B-0779D56EFA83}" type="sibTrans" cxnId="{C13F8F79-6F04-4225-AFA7-4F999B842F6A}">
      <dgm:prSet/>
      <dgm:spPr/>
      <dgm:t>
        <a:bodyPr/>
        <a:lstStyle/>
        <a:p>
          <a:endParaRPr lang="zh-CN" altLang="en-US"/>
        </a:p>
      </dgm:t>
    </dgm:pt>
    <dgm:pt modelId="{C01A5A28-1CD8-4226-BBB3-358D5D59E70F}">
      <dgm:prSet phldrT="[文本]"/>
      <dgm:spPr/>
      <dgm:t>
        <a:bodyPr/>
        <a:lstStyle/>
        <a:p>
          <a:r>
            <a:rPr lang="en-US" altLang="zh-CN" dirty="0" smtClean="0"/>
            <a:t> 2</a:t>
          </a:r>
          <a:r>
            <a:rPr lang="zh-CN" altLang="en-US" dirty="0" smtClean="0"/>
            <a:t>，将需要公用的对象封装到</a:t>
          </a:r>
          <a:r>
            <a:rPr lang="en-US" altLang="zh-CN" dirty="0" smtClean="0"/>
            <a:t>context</a:t>
          </a:r>
          <a:r>
            <a:rPr lang="zh-CN" altLang="en-US" dirty="0" smtClean="0"/>
            <a:t>对象中，供数据链处理</a:t>
          </a:r>
          <a:endParaRPr lang="zh-CN" altLang="en-US" dirty="0"/>
        </a:p>
      </dgm:t>
    </dgm:pt>
    <dgm:pt modelId="{AED976E6-3B91-4B97-AF5E-783A22976018}" type="parTrans" cxnId="{E198836A-A811-4040-94AB-00FC132B73BB}">
      <dgm:prSet/>
      <dgm:spPr/>
      <dgm:t>
        <a:bodyPr/>
        <a:lstStyle/>
        <a:p>
          <a:endParaRPr lang="zh-CN" altLang="en-US"/>
        </a:p>
      </dgm:t>
    </dgm:pt>
    <dgm:pt modelId="{DED0E36B-D009-40BD-B3AF-ED6CAAE2AF64}" type="sibTrans" cxnId="{E198836A-A811-4040-94AB-00FC132B73BB}">
      <dgm:prSet/>
      <dgm:spPr/>
      <dgm:t>
        <a:bodyPr/>
        <a:lstStyle/>
        <a:p>
          <a:endParaRPr lang="zh-CN" altLang="en-US"/>
        </a:p>
      </dgm:t>
    </dgm:pt>
    <dgm:pt modelId="{67BC1C0C-07F2-4651-AEBB-36FD900C1529}">
      <dgm:prSet phldrT="[文本]"/>
      <dgm:spPr/>
      <dgm:t>
        <a:bodyPr/>
        <a:lstStyle/>
        <a:p>
          <a:r>
            <a:rPr lang="en-US" altLang="zh-CN" dirty="0" smtClean="0"/>
            <a:t> 3,    </a:t>
          </a:r>
          <a:r>
            <a:rPr lang="zh-CN" altLang="en-US" dirty="0" smtClean="0"/>
            <a:t>将数据流处理进行拆解，分为几个阶段，第一阶段，数据基本操作（接收与发送数据）；第二阶段；数据的编码以及解码工作；第三阶段，业务处理，进行具体的业务处理</a:t>
          </a:r>
          <a:endParaRPr lang="zh-CN" altLang="en-US" dirty="0"/>
        </a:p>
      </dgm:t>
    </dgm:pt>
    <dgm:pt modelId="{FE1B3741-B28A-4AF6-8E63-23FEA07B60F5}" type="parTrans" cxnId="{3912DF97-6D56-4680-858A-4C09A6A84D18}">
      <dgm:prSet/>
      <dgm:spPr/>
      <dgm:t>
        <a:bodyPr/>
        <a:lstStyle/>
        <a:p>
          <a:endParaRPr lang="zh-CN" altLang="en-US"/>
        </a:p>
      </dgm:t>
    </dgm:pt>
    <dgm:pt modelId="{91FE5A30-02CF-4D1B-90F2-98CF07BB5960}" type="sibTrans" cxnId="{3912DF97-6D56-4680-858A-4C09A6A84D18}">
      <dgm:prSet/>
      <dgm:spPr/>
      <dgm:t>
        <a:bodyPr/>
        <a:lstStyle/>
        <a:p>
          <a:endParaRPr lang="zh-CN" altLang="en-US"/>
        </a:p>
      </dgm:t>
    </dgm:pt>
    <dgm:pt modelId="{F9BB92C1-6DCF-4EF4-9A17-34FA521CC1EE}" type="pres">
      <dgm:prSet presAssocID="{37183B27-8FAA-42B2-B1BB-BFBB19558687}" presName="linear" presStyleCnt="0">
        <dgm:presLayoutVars>
          <dgm:dir/>
          <dgm:animLvl val="lvl"/>
          <dgm:resizeHandles val="exact"/>
        </dgm:presLayoutVars>
      </dgm:prSet>
      <dgm:spPr/>
    </dgm:pt>
    <dgm:pt modelId="{AF18D5C8-B934-4F67-8FC7-F683C274220C}" type="pres">
      <dgm:prSet presAssocID="{047DC713-C399-483D-9C23-34E89D510A14}" presName="parentLin" presStyleCnt="0"/>
      <dgm:spPr/>
    </dgm:pt>
    <dgm:pt modelId="{4E6D4610-BF67-4FBE-8D68-9CEFB1D67429}" type="pres">
      <dgm:prSet presAssocID="{047DC713-C399-483D-9C23-34E89D510A14}" presName="parentLeftMargin" presStyleLbl="node1" presStyleIdx="0" presStyleCnt="2"/>
      <dgm:spPr/>
    </dgm:pt>
    <dgm:pt modelId="{62A1D12D-560B-4240-B9FA-E73EC26E6FE9}" type="pres">
      <dgm:prSet presAssocID="{047DC713-C399-483D-9C23-34E89D510A1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209D86-7F4A-42D5-B94A-3DAAD6D188D4}" type="pres">
      <dgm:prSet presAssocID="{047DC713-C399-483D-9C23-34E89D510A14}" presName="negativeSpace" presStyleCnt="0"/>
      <dgm:spPr/>
    </dgm:pt>
    <dgm:pt modelId="{53AE81E6-C6B2-4F5B-AF02-49C377DC8690}" type="pres">
      <dgm:prSet presAssocID="{047DC713-C399-483D-9C23-34E89D510A14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758D07-58AC-43E3-9D4C-7F4E8CD71ED0}" type="pres">
      <dgm:prSet presAssocID="{A7CF9D8C-ECAA-44BA-ACB5-5A08F27663A3}" presName="spaceBetweenRectangles" presStyleCnt="0"/>
      <dgm:spPr/>
    </dgm:pt>
    <dgm:pt modelId="{973CC794-7F1B-4B10-A56E-57A9D19A396A}" type="pres">
      <dgm:prSet presAssocID="{7BDAF587-02D0-496C-9594-A752587C16C3}" presName="parentLin" presStyleCnt="0"/>
      <dgm:spPr/>
    </dgm:pt>
    <dgm:pt modelId="{7ACF4D15-0E1D-46AD-92D3-B17FEF4A72D8}" type="pres">
      <dgm:prSet presAssocID="{7BDAF587-02D0-496C-9594-A752587C16C3}" presName="parentLeftMargin" presStyleLbl="node1" presStyleIdx="0" presStyleCnt="2"/>
      <dgm:spPr/>
    </dgm:pt>
    <dgm:pt modelId="{DC9090E0-415F-4D7A-9E64-0BF060743691}" type="pres">
      <dgm:prSet presAssocID="{7BDAF587-02D0-496C-9594-A752587C16C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5F3FFF-1E56-4BBC-823F-BEFDC87F24E8}" type="pres">
      <dgm:prSet presAssocID="{7BDAF587-02D0-496C-9594-A752587C16C3}" presName="negativeSpace" presStyleCnt="0"/>
      <dgm:spPr/>
    </dgm:pt>
    <dgm:pt modelId="{451C59BC-25B8-4C08-AAF2-B80925D95E7B}" type="pres">
      <dgm:prSet presAssocID="{7BDAF587-02D0-496C-9594-A752587C16C3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B01E20-C077-431D-B0C2-985277FE81AA}" type="presOf" srcId="{67BC1C0C-07F2-4651-AEBB-36FD900C1529}" destId="{451C59BC-25B8-4C08-AAF2-B80925D95E7B}" srcOrd="0" destOrd="2" presId="urn:microsoft.com/office/officeart/2005/8/layout/list1"/>
    <dgm:cxn modelId="{A2A176CD-78E2-48AE-BAFB-DDC84C86D65B}" type="presOf" srcId="{37183B27-8FAA-42B2-B1BB-BFBB19558687}" destId="{F9BB92C1-6DCF-4EF4-9A17-34FA521CC1EE}" srcOrd="0" destOrd="0" presId="urn:microsoft.com/office/officeart/2005/8/layout/list1"/>
    <dgm:cxn modelId="{C13F8F79-6F04-4225-AFA7-4F999B842F6A}" srcId="{7BDAF587-02D0-496C-9594-A752587C16C3}" destId="{C7F8A8E7-04BF-4D6C-A0D1-BE71419C42D4}" srcOrd="0" destOrd="0" parTransId="{C87161C5-2FA1-4394-807B-E18D80D214CB}" sibTransId="{D3285B60-F36F-490D-A86B-0779D56EFA83}"/>
    <dgm:cxn modelId="{9817FB01-BF96-4CE9-86AA-880915F38429}" type="presOf" srcId="{C01A5A28-1CD8-4226-BBB3-358D5D59E70F}" destId="{451C59BC-25B8-4C08-AAF2-B80925D95E7B}" srcOrd="0" destOrd="1" presId="urn:microsoft.com/office/officeart/2005/8/layout/list1"/>
    <dgm:cxn modelId="{3912DF97-6D56-4680-858A-4C09A6A84D18}" srcId="{7BDAF587-02D0-496C-9594-A752587C16C3}" destId="{67BC1C0C-07F2-4651-AEBB-36FD900C1529}" srcOrd="2" destOrd="0" parTransId="{FE1B3741-B28A-4AF6-8E63-23FEA07B60F5}" sibTransId="{91FE5A30-02CF-4D1B-90F2-98CF07BB5960}"/>
    <dgm:cxn modelId="{0D745884-D8C3-4244-9808-55D7210D4C35}" type="presOf" srcId="{C7F8A8E7-04BF-4D6C-A0D1-BE71419C42D4}" destId="{451C59BC-25B8-4C08-AAF2-B80925D95E7B}" srcOrd="0" destOrd="0" presId="urn:microsoft.com/office/officeart/2005/8/layout/list1"/>
    <dgm:cxn modelId="{1723701B-08E6-4A0B-AAF0-C402D4F6193F}" srcId="{047DC713-C399-483D-9C23-34E89D510A14}" destId="{01A321BF-CDC2-41BA-A5FC-ECB0263E3389}" srcOrd="0" destOrd="0" parTransId="{85FE8635-D145-4B98-B04F-7004FBA6C1AD}" sibTransId="{FEE08955-F97A-4A81-B0C0-9B025ED8011F}"/>
    <dgm:cxn modelId="{885C091D-EE98-494A-BA56-A757B211C32D}" type="presOf" srcId="{7BDAF587-02D0-496C-9594-A752587C16C3}" destId="{7ACF4D15-0E1D-46AD-92D3-B17FEF4A72D8}" srcOrd="0" destOrd="0" presId="urn:microsoft.com/office/officeart/2005/8/layout/list1"/>
    <dgm:cxn modelId="{7800750D-5BF9-4C79-8E8D-31567FA940F0}" type="presOf" srcId="{01A321BF-CDC2-41BA-A5FC-ECB0263E3389}" destId="{53AE81E6-C6B2-4F5B-AF02-49C377DC8690}" srcOrd="0" destOrd="0" presId="urn:microsoft.com/office/officeart/2005/8/layout/list1"/>
    <dgm:cxn modelId="{8E8CDCE2-33FE-4481-8C90-3821EB5BB850}" srcId="{37183B27-8FAA-42B2-B1BB-BFBB19558687}" destId="{7BDAF587-02D0-496C-9594-A752587C16C3}" srcOrd="1" destOrd="0" parTransId="{49A674EF-F4D4-4187-92E4-07D0DB09E043}" sibTransId="{76C51958-4252-456D-B93C-F571D832DB26}"/>
    <dgm:cxn modelId="{05054106-A61D-4E68-A308-7A007954BAB2}" type="presOf" srcId="{047DC713-C399-483D-9C23-34E89D510A14}" destId="{4E6D4610-BF67-4FBE-8D68-9CEFB1D67429}" srcOrd="0" destOrd="0" presId="urn:microsoft.com/office/officeart/2005/8/layout/list1"/>
    <dgm:cxn modelId="{E198836A-A811-4040-94AB-00FC132B73BB}" srcId="{7BDAF587-02D0-496C-9594-A752587C16C3}" destId="{C01A5A28-1CD8-4226-BBB3-358D5D59E70F}" srcOrd="1" destOrd="0" parTransId="{AED976E6-3B91-4B97-AF5E-783A22976018}" sibTransId="{DED0E36B-D009-40BD-B3AF-ED6CAAE2AF64}"/>
    <dgm:cxn modelId="{6BD91DF7-DF5A-4721-9473-0D0BAB8746EA}" type="presOf" srcId="{7BDAF587-02D0-496C-9594-A752587C16C3}" destId="{DC9090E0-415F-4D7A-9E64-0BF060743691}" srcOrd="1" destOrd="0" presId="urn:microsoft.com/office/officeart/2005/8/layout/list1"/>
    <dgm:cxn modelId="{DD0AA0E7-13EC-4511-8297-025724B25474}" srcId="{37183B27-8FAA-42B2-B1BB-BFBB19558687}" destId="{047DC713-C399-483D-9C23-34E89D510A14}" srcOrd="0" destOrd="0" parTransId="{54EE2886-66D1-4955-B0E5-0371CDD1FD6A}" sibTransId="{A7CF9D8C-ECAA-44BA-ACB5-5A08F27663A3}"/>
    <dgm:cxn modelId="{3BADEE4D-AAD9-46A7-A32D-576F579C47FE}" type="presOf" srcId="{047DC713-C399-483D-9C23-34E89D510A14}" destId="{62A1D12D-560B-4240-B9FA-E73EC26E6FE9}" srcOrd="1" destOrd="0" presId="urn:microsoft.com/office/officeart/2005/8/layout/list1"/>
    <dgm:cxn modelId="{BBE9D9B7-33D0-4136-B2EA-D9D757E4D21E}" type="presParOf" srcId="{F9BB92C1-6DCF-4EF4-9A17-34FA521CC1EE}" destId="{AF18D5C8-B934-4F67-8FC7-F683C274220C}" srcOrd="0" destOrd="0" presId="urn:microsoft.com/office/officeart/2005/8/layout/list1"/>
    <dgm:cxn modelId="{8F93EDC7-FF87-44BE-8304-4A59C0C5A67E}" type="presParOf" srcId="{AF18D5C8-B934-4F67-8FC7-F683C274220C}" destId="{4E6D4610-BF67-4FBE-8D68-9CEFB1D67429}" srcOrd="0" destOrd="0" presId="urn:microsoft.com/office/officeart/2005/8/layout/list1"/>
    <dgm:cxn modelId="{ED326F20-3427-42D3-9EC7-BAAEDCC6056A}" type="presParOf" srcId="{AF18D5C8-B934-4F67-8FC7-F683C274220C}" destId="{62A1D12D-560B-4240-B9FA-E73EC26E6FE9}" srcOrd="1" destOrd="0" presId="urn:microsoft.com/office/officeart/2005/8/layout/list1"/>
    <dgm:cxn modelId="{264F19FA-A881-4EF3-A794-3FEF9B2A4238}" type="presParOf" srcId="{F9BB92C1-6DCF-4EF4-9A17-34FA521CC1EE}" destId="{BA209D86-7F4A-42D5-B94A-3DAAD6D188D4}" srcOrd="1" destOrd="0" presId="urn:microsoft.com/office/officeart/2005/8/layout/list1"/>
    <dgm:cxn modelId="{A8F2EBB9-0F74-48F8-ACCF-DD5F11106918}" type="presParOf" srcId="{F9BB92C1-6DCF-4EF4-9A17-34FA521CC1EE}" destId="{53AE81E6-C6B2-4F5B-AF02-49C377DC8690}" srcOrd="2" destOrd="0" presId="urn:microsoft.com/office/officeart/2005/8/layout/list1"/>
    <dgm:cxn modelId="{E0218F90-BEB4-40CC-BFC5-9CE7AB9356E8}" type="presParOf" srcId="{F9BB92C1-6DCF-4EF4-9A17-34FA521CC1EE}" destId="{F8758D07-58AC-43E3-9D4C-7F4E8CD71ED0}" srcOrd="3" destOrd="0" presId="urn:microsoft.com/office/officeart/2005/8/layout/list1"/>
    <dgm:cxn modelId="{54FDB027-E373-420A-B220-44D7004DD11C}" type="presParOf" srcId="{F9BB92C1-6DCF-4EF4-9A17-34FA521CC1EE}" destId="{973CC794-7F1B-4B10-A56E-57A9D19A396A}" srcOrd="4" destOrd="0" presId="urn:microsoft.com/office/officeart/2005/8/layout/list1"/>
    <dgm:cxn modelId="{98B7374D-A93E-4E87-9DDB-87651074C4D4}" type="presParOf" srcId="{973CC794-7F1B-4B10-A56E-57A9D19A396A}" destId="{7ACF4D15-0E1D-46AD-92D3-B17FEF4A72D8}" srcOrd="0" destOrd="0" presId="urn:microsoft.com/office/officeart/2005/8/layout/list1"/>
    <dgm:cxn modelId="{F5B83530-E4F3-4D74-A8BD-D1BBF75162E2}" type="presParOf" srcId="{973CC794-7F1B-4B10-A56E-57A9D19A396A}" destId="{DC9090E0-415F-4D7A-9E64-0BF060743691}" srcOrd="1" destOrd="0" presId="urn:microsoft.com/office/officeart/2005/8/layout/list1"/>
    <dgm:cxn modelId="{6F71D22D-A0AC-45D9-AB08-5358425CAD07}" type="presParOf" srcId="{F9BB92C1-6DCF-4EF4-9A17-34FA521CC1EE}" destId="{AF5F3FFF-1E56-4BBC-823F-BEFDC87F24E8}" srcOrd="5" destOrd="0" presId="urn:microsoft.com/office/officeart/2005/8/layout/list1"/>
    <dgm:cxn modelId="{3EBAE92D-15CC-4433-B3E7-4D3C3B3F146A}" type="presParOf" srcId="{F9BB92C1-6DCF-4EF4-9A17-34FA521CC1EE}" destId="{451C59BC-25B8-4C08-AAF2-B80925D95E7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4D3F90-C9D6-4105-AF01-1F61C7143F7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D56CB9-A3BF-46AE-8BA8-BEA03ED81143}">
      <dgm:prSet phldrT="[文本]"/>
      <dgm:spPr/>
      <dgm:t>
        <a:bodyPr/>
        <a:lstStyle/>
        <a:p>
          <a:r>
            <a:rPr lang="zh-CN" altLang="en-US" dirty="0" smtClean="0"/>
            <a:t>数据编码</a:t>
          </a:r>
          <a:endParaRPr lang="zh-CN" altLang="en-US" dirty="0"/>
        </a:p>
      </dgm:t>
    </dgm:pt>
    <dgm:pt modelId="{3439F785-B834-4101-A99A-07DF74793DD8}" type="parTrans" cxnId="{A5F02F98-2E41-4FBE-85E1-A41D15605E0A}">
      <dgm:prSet/>
      <dgm:spPr/>
      <dgm:t>
        <a:bodyPr/>
        <a:lstStyle/>
        <a:p>
          <a:endParaRPr lang="zh-CN" altLang="en-US"/>
        </a:p>
      </dgm:t>
    </dgm:pt>
    <dgm:pt modelId="{D185BD3C-49BF-45C3-A14D-B33894030DB1}" type="sibTrans" cxnId="{A5F02F98-2E41-4FBE-85E1-A41D15605E0A}">
      <dgm:prSet/>
      <dgm:spPr/>
      <dgm:t>
        <a:bodyPr/>
        <a:lstStyle/>
        <a:p>
          <a:endParaRPr lang="zh-CN" altLang="en-US"/>
        </a:p>
      </dgm:t>
    </dgm:pt>
    <dgm:pt modelId="{90E5FE65-C8A0-4FF4-B215-0A922A6CD48C}">
      <dgm:prSet phldrT="[文本]"/>
      <dgm:spPr/>
      <dgm:t>
        <a:bodyPr/>
        <a:lstStyle/>
        <a:p>
          <a:r>
            <a:rPr lang="zh-CN" altLang="en-US" dirty="0" smtClean="0"/>
            <a:t>数据解码</a:t>
          </a:r>
          <a:endParaRPr lang="zh-CN" altLang="en-US" dirty="0"/>
        </a:p>
      </dgm:t>
    </dgm:pt>
    <dgm:pt modelId="{EFB9C850-32D1-4C5B-B950-8BBEC21B096C}" type="parTrans" cxnId="{981D5BCF-B1A9-44AC-AF1E-4A4F7CCCF3CF}">
      <dgm:prSet/>
      <dgm:spPr/>
      <dgm:t>
        <a:bodyPr/>
        <a:lstStyle/>
        <a:p>
          <a:endParaRPr lang="zh-CN" altLang="en-US"/>
        </a:p>
      </dgm:t>
    </dgm:pt>
    <dgm:pt modelId="{8A99BA2C-7433-43A1-8AA5-9A2ACE52E717}" type="sibTrans" cxnId="{981D5BCF-B1A9-44AC-AF1E-4A4F7CCCF3CF}">
      <dgm:prSet/>
      <dgm:spPr/>
      <dgm:t>
        <a:bodyPr/>
        <a:lstStyle/>
        <a:p>
          <a:endParaRPr lang="zh-CN" altLang="en-US"/>
        </a:p>
      </dgm:t>
    </dgm:pt>
    <dgm:pt modelId="{E4A18EF6-97AD-42E6-900F-A7A6A8D93C8A}" type="pres">
      <dgm:prSet presAssocID="{414D3F90-C9D6-4105-AF01-1F61C7143F7D}" presName="Name0" presStyleCnt="0">
        <dgm:presLayoutVars>
          <dgm:dir/>
          <dgm:animLvl val="lvl"/>
          <dgm:resizeHandles/>
        </dgm:presLayoutVars>
      </dgm:prSet>
      <dgm:spPr/>
    </dgm:pt>
    <dgm:pt modelId="{E0AF2D89-80F9-40E3-BB27-3D568F9E326C}" type="pres">
      <dgm:prSet presAssocID="{68D56CB9-A3BF-46AE-8BA8-BEA03ED81143}" presName="linNode" presStyleCnt="0"/>
      <dgm:spPr/>
    </dgm:pt>
    <dgm:pt modelId="{F04BF005-FEF7-4B40-B4AA-C8EB1E8E6F63}" type="pres">
      <dgm:prSet presAssocID="{68D56CB9-A3BF-46AE-8BA8-BEA03ED81143}" presName="parentShp" presStyleLbl="node1" presStyleIdx="0" presStyleCnt="2">
        <dgm:presLayoutVars>
          <dgm:bulletEnabled val="1"/>
        </dgm:presLayoutVars>
      </dgm:prSet>
      <dgm:spPr/>
    </dgm:pt>
    <dgm:pt modelId="{A0A97324-8E5A-4EE0-A455-051030FEB654}" type="pres">
      <dgm:prSet presAssocID="{68D56CB9-A3BF-46AE-8BA8-BEA03ED81143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291584-AEAD-4238-B2EC-8D39CF628CC4}" type="pres">
      <dgm:prSet presAssocID="{D185BD3C-49BF-45C3-A14D-B33894030DB1}" presName="spacing" presStyleCnt="0"/>
      <dgm:spPr/>
    </dgm:pt>
    <dgm:pt modelId="{E44504A8-29B9-4881-BE2D-2C112F9BFAAE}" type="pres">
      <dgm:prSet presAssocID="{90E5FE65-C8A0-4FF4-B215-0A922A6CD48C}" presName="linNode" presStyleCnt="0"/>
      <dgm:spPr/>
    </dgm:pt>
    <dgm:pt modelId="{2668B2E0-99AF-4C61-A385-9C434E403220}" type="pres">
      <dgm:prSet presAssocID="{90E5FE65-C8A0-4FF4-B215-0A922A6CD48C}" presName="parentShp" presStyleLbl="node1" presStyleIdx="1" presStyleCnt="2">
        <dgm:presLayoutVars>
          <dgm:bulletEnabled val="1"/>
        </dgm:presLayoutVars>
      </dgm:prSet>
      <dgm:spPr/>
    </dgm:pt>
    <dgm:pt modelId="{D093E5BD-46D8-4F84-B00A-5FBBDA096201}" type="pres">
      <dgm:prSet presAssocID="{90E5FE65-C8A0-4FF4-B215-0A922A6CD48C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CA2C1A-1550-4883-9692-F97B4D0E99B3}" type="presOf" srcId="{414D3F90-C9D6-4105-AF01-1F61C7143F7D}" destId="{E4A18EF6-97AD-42E6-900F-A7A6A8D93C8A}" srcOrd="0" destOrd="0" presId="urn:microsoft.com/office/officeart/2005/8/layout/vList6"/>
    <dgm:cxn modelId="{A5F02F98-2E41-4FBE-85E1-A41D15605E0A}" srcId="{414D3F90-C9D6-4105-AF01-1F61C7143F7D}" destId="{68D56CB9-A3BF-46AE-8BA8-BEA03ED81143}" srcOrd="0" destOrd="0" parTransId="{3439F785-B834-4101-A99A-07DF74793DD8}" sibTransId="{D185BD3C-49BF-45C3-A14D-B33894030DB1}"/>
    <dgm:cxn modelId="{981D5BCF-B1A9-44AC-AF1E-4A4F7CCCF3CF}" srcId="{414D3F90-C9D6-4105-AF01-1F61C7143F7D}" destId="{90E5FE65-C8A0-4FF4-B215-0A922A6CD48C}" srcOrd="1" destOrd="0" parTransId="{EFB9C850-32D1-4C5B-B950-8BBEC21B096C}" sibTransId="{8A99BA2C-7433-43A1-8AA5-9A2ACE52E717}"/>
    <dgm:cxn modelId="{8834746B-C01A-4F88-9B3D-1D6B4103B653}" type="presOf" srcId="{68D56CB9-A3BF-46AE-8BA8-BEA03ED81143}" destId="{F04BF005-FEF7-4B40-B4AA-C8EB1E8E6F63}" srcOrd="0" destOrd="0" presId="urn:microsoft.com/office/officeart/2005/8/layout/vList6"/>
    <dgm:cxn modelId="{893125FE-FE2A-4EBC-918C-046B375BD8DB}" type="presOf" srcId="{90E5FE65-C8A0-4FF4-B215-0A922A6CD48C}" destId="{2668B2E0-99AF-4C61-A385-9C434E403220}" srcOrd="0" destOrd="0" presId="urn:microsoft.com/office/officeart/2005/8/layout/vList6"/>
    <dgm:cxn modelId="{B7C63779-291D-4587-9991-2A28B6C9D602}" type="presParOf" srcId="{E4A18EF6-97AD-42E6-900F-A7A6A8D93C8A}" destId="{E0AF2D89-80F9-40E3-BB27-3D568F9E326C}" srcOrd="0" destOrd="0" presId="urn:microsoft.com/office/officeart/2005/8/layout/vList6"/>
    <dgm:cxn modelId="{F021AFFB-7CFD-47A4-8DFD-451CDAE4391A}" type="presParOf" srcId="{E0AF2D89-80F9-40E3-BB27-3D568F9E326C}" destId="{F04BF005-FEF7-4B40-B4AA-C8EB1E8E6F63}" srcOrd="0" destOrd="0" presId="urn:microsoft.com/office/officeart/2005/8/layout/vList6"/>
    <dgm:cxn modelId="{0B298734-D9C4-4D1E-B4D8-595E0E1FFF74}" type="presParOf" srcId="{E0AF2D89-80F9-40E3-BB27-3D568F9E326C}" destId="{A0A97324-8E5A-4EE0-A455-051030FEB654}" srcOrd="1" destOrd="0" presId="urn:microsoft.com/office/officeart/2005/8/layout/vList6"/>
    <dgm:cxn modelId="{F6ED5C6B-4F40-41DD-A597-E16F3164EDE7}" type="presParOf" srcId="{E4A18EF6-97AD-42E6-900F-A7A6A8D93C8A}" destId="{16291584-AEAD-4238-B2EC-8D39CF628CC4}" srcOrd="1" destOrd="0" presId="urn:microsoft.com/office/officeart/2005/8/layout/vList6"/>
    <dgm:cxn modelId="{E9491BB2-9A06-4709-98EE-BD96161D8441}" type="presParOf" srcId="{E4A18EF6-97AD-42E6-900F-A7A6A8D93C8A}" destId="{E44504A8-29B9-4881-BE2D-2C112F9BFAAE}" srcOrd="2" destOrd="0" presId="urn:microsoft.com/office/officeart/2005/8/layout/vList6"/>
    <dgm:cxn modelId="{9BABFA7F-29C4-4673-965E-34A9848F2309}" type="presParOf" srcId="{E44504A8-29B9-4881-BE2D-2C112F9BFAAE}" destId="{2668B2E0-99AF-4C61-A385-9C434E403220}" srcOrd="0" destOrd="0" presId="urn:microsoft.com/office/officeart/2005/8/layout/vList6"/>
    <dgm:cxn modelId="{A94E6748-3CEF-4B64-9A7B-6B385FEEB391}" type="presParOf" srcId="{E44504A8-29B9-4881-BE2D-2C112F9BFAAE}" destId="{D093E5BD-46D8-4F84-B00A-5FBBDA09620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4D3F90-C9D6-4105-AF01-1F61C7143F7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D56CB9-A3BF-46AE-8BA8-BEA03ED81143}">
      <dgm:prSet phldrT="[文本]"/>
      <dgm:spPr/>
      <dgm:t>
        <a:bodyPr/>
        <a:lstStyle/>
        <a:p>
          <a:r>
            <a:rPr lang="zh-CN" altLang="en-US" dirty="0" smtClean="0"/>
            <a:t>数据写入通道</a:t>
          </a:r>
          <a:endParaRPr lang="zh-CN" altLang="en-US" dirty="0"/>
        </a:p>
      </dgm:t>
    </dgm:pt>
    <dgm:pt modelId="{3439F785-B834-4101-A99A-07DF74793DD8}" type="parTrans" cxnId="{A5F02F98-2E41-4FBE-85E1-A41D15605E0A}">
      <dgm:prSet/>
      <dgm:spPr/>
      <dgm:t>
        <a:bodyPr/>
        <a:lstStyle/>
        <a:p>
          <a:endParaRPr lang="zh-CN" altLang="en-US"/>
        </a:p>
      </dgm:t>
    </dgm:pt>
    <dgm:pt modelId="{D185BD3C-49BF-45C3-A14D-B33894030DB1}" type="sibTrans" cxnId="{A5F02F98-2E41-4FBE-85E1-A41D15605E0A}">
      <dgm:prSet/>
      <dgm:spPr/>
      <dgm:t>
        <a:bodyPr/>
        <a:lstStyle/>
        <a:p>
          <a:endParaRPr lang="zh-CN" altLang="en-US"/>
        </a:p>
      </dgm:t>
    </dgm:pt>
    <dgm:pt modelId="{90E5FE65-C8A0-4FF4-B215-0A922A6CD48C}">
      <dgm:prSet phldrT="[文本]"/>
      <dgm:spPr/>
      <dgm:t>
        <a:bodyPr/>
        <a:lstStyle/>
        <a:p>
          <a:r>
            <a:rPr lang="zh-CN" altLang="en-US" dirty="0" smtClean="0"/>
            <a:t>数据从通道中读取</a:t>
          </a:r>
          <a:endParaRPr lang="zh-CN" altLang="en-US" dirty="0"/>
        </a:p>
      </dgm:t>
    </dgm:pt>
    <dgm:pt modelId="{EFB9C850-32D1-4C5B-B950-8BBEC21B096C}" type="parTrans" cxnId="{981D5BCF-B1A9-44AC-AF1E-4A4F7CCCF3CF}">
      <dgm:prSet/>
      <dgm:spPr/>
      <dgm:t>
        <a:bodyPr/>
        <a:lstStyle/>
        <a:p>
          <a:endParaRPr lang="zh-CN" altLang="en-US"/>
        </a:p>
      </dgm:t>
    </dgm:pt>
    <dgm:pt modelId="{8A99BA2C-7433-43A1-8AA5-9A2ACE52E717}" type="sibTrans" cxnId="{981D5BCF-B1A9-44AC-AF1E-4A4F7CCCF3CF}">
      <dgm:prSet/>
      <dgm:spPr/>
      <dgm:t>
        <a:bodyPr/>
        <a:lstStyle/>
        <a:p>
          <a:endParaRPr lang="zh-CN" altLang="en-US"/>
        </a:p>
      </dgm:t>
    </dgm:pt>
    <dgm:pt modelId="{E4A18EF6-97AD-42E6-900F-A7A6A8D93C8A}" type="pres">
      <dgm:prSet presAssocID="{414D3F90-C9D6-4105-AF01-1F61C7143F7D}" presName="Name0" presStyleCnt="0">
        <dgm:presLayoutVars>
          <dgm:dir/>
          <dgm:animLvl val="lvl"/>
          <dgm:resizeHandles/>
        </dgm:presLayoutVars>
      </dgm:prSet>
      <dgm:spPr/>
    </dgm:pt>
    <dgm:pt modelId="{E0AF2D89-80F9-40E3-BB27-3D568F9E326C}" type="pres">
      <dgm:prSet presAssocID="{68D56CB9-A3BF-46AE-8BA8-BEA03ED81143}" presName="linNode" presStyleCnt="0"/>
      <dgm:spPr/>
    </dgm:pt>
    <dgm:pt modelId="{F04BF005-FEF7-4B40-B4AA-C8EB1E8E6F63}" type="pres">
      <dgm:prSet presAssocID="{68D56CB9-A3BF-46AE-8BA8-BEA03ED81143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A97324-8E5A-4EE0-A455-051030FEB654}" type="pres">
      <dgm:prSet presAssocID="{68D56CB9-A3BF-46AE-8BA8-BEA03ED81143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291584-AEAD-4238-B2EC-8D39CF628CC4}" type="pres">
      <dgm:prSet presAssocID="{D185BD3C-49BF-45C3-A14D-B33894030DB1}" presName="spacing" presStyleCnt="0"/>
      <dgm:spPr/>
    </dgm:pt>
    <dgm:pt modelId="{E44504A8-29B9-4881-BE2D-2C112F9BFAAE}" type="pres">
      <dgm:prSet presAssocID="{90E5FE65-C8A0-4FF4-B215-0A922A6CD48C}" presName="linNode" presStyleCnt="0"/>
      <dgm:spPr/>
    </dgm:pt>
    <dgm:pt modelId="{2668B2E0-99AF-4C61-A385-9C434E403220}" type="pres">
      <dgm:prSet presAssocID="{90E5FE65-C8A0-4FF4-B215-0A922A6CD48C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3E5BD-46D8-4F84-B00A-5FBBDA096201}" type="pres">
      <dgm:prSet presAssocID="{90E5FE65-C8A0-4FF4-B215-0A922A6CD48C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E553C9-564C-4D9B-BD07-01A4774526DB}" type="presOf" srcId="{68D56CB9-A3BF-46AE-8BA8-BEA03ED81143}" destId="{F04BF005-FEF7-4B40-B4AA-C8EB1E8E6F63}" srcOrd="0" destOrd="0" presId="urn:microsoft.com/office/officeart/2005/8/layout/vList6"/>
    <dgm:cxn modelId="{981D5BCF-B1A9-44AC-AF1E-4A4F7CCCF3CF}" srcId="{414D3F90-C9D6-4105-AF01-1F61C7143F7D}" destId="{90E5FE65-C8A0-4FF4-B215-0A922A6CD48C}" srcOrd="1" destOrd="0" parTransId="{EFB9C850-32D1-4C5B-B950-8BBEC21B096C}" sibTransId="{8A99BA2C-7433-43A1-8AA5-9A2ACE52E717}"/>
    <dgm:cxn modelId="{EDE60921-ABBD-4B1E-97FB-7D55C42BB258}" type="presOf" srcId="{90E5FE65-C8A0-4FF4-B215-0A922A6CD48C}" destId="{2668B2E0-99AF-4C61-A385-9C434E403220}" srcOrd="0" destOrd="0" presId="urn:microsoft.com/office/officeart/2005/8/layout/vList6"/>
    <dgm:cxn modelId="{D44AAAC8-249E-4384-BADF-E6A1DC232131}" type="presOf" srcId="{414D3F90-C9D6-4105-AF01-1F61C7143F7D}" destId="{E4A18EF6-97AD-42E6-900F-A7A6A8D93C8A}" srcOrd="0" destOrd="0" presId="urn:microsoft.com/office/officeart/2005/8/layout/vList6"/>
    <dgm:cxn modelId="{A5F02F98-2E41-4FBE-85E1-A41D15605E0A}" srcId="{414D3F90-C9D6-4105-AF01-1F61C7143F7D}" destId="{68D56CB9-A3BF-46AE-8BA8-BEA03ED81143}" srcOrd="0" destOrd="0" parTransId="{3439F785-B834-4101-A99A-07DF74793DD8}" sibTransId="{D185BD3C-49BF-45C3-A14D-B33894030DB1}"/>
    <dgm:cxn modelId="{C8044FA0-F4BD-4FD5-8B09-F1A314BB43C3}" type="presParOf" srcId="{E4A18EF6-97AD-42E6-900F-A7A6A8D93C8A}" destId="{E0AF2D89-80F9-40E3-BB27-3D568F9E326C}" srcOrd="0" destOrd="0" presId="urn:microsoft.com/office/officeart/2005/8/layout/vList6"/>
    <dgm:cxn modelId="{49A9F7FD-0A0F-4610-A25C-B9129EA73E0E}" type="presParOf" srcId="{E0AF2D89-80F9-40E3-BB27-3D568F9E326C}" destId="{F04BF005-FEF7-4B40-B4AA-C8EB1E8E6F63}" srcOrd="0" destOrd="0" presId="urn:microsoft.com/office/officeart/2005/8/layout/vList6"/>
    <dgm:cxn modelId="{12AD5A13-6DB4-4365-8792-84443279526D}" type="presParOf" srcId="{E0AF2D89-80F9-40E3-BB27-3D568F9E326C}" destId="{A0A97324-8E5A-4EE0-A455-051030FEB654}" srcOrd="1" destOrd="0" presId="urn:microsoft.com/office/officeart/2005/8/layout/vList6"/>
    <dgm:cxn modelId="{B14F5623-813C-40D8-9F06-C04F7F2B1209}" type="presParOf" srcId="{E4A18EF6-97AD-42E6-900F-A7A6A8D93C8A}" destId="{16291584-AEAD-4238-B2EC-8D39CF628CC4}" srcOrd="1" destOrd="0" presId="urn:microsoft.com/office/officeart/2005/8/layout/vList6"/>
    <dgm:cxn modelId="{A4E4B73A-3AC6-4F84-BFA8-18F3912FBF7B}" type="presParOf" srcId="{E4A18EF6-97AD-42E6-900F-A7A6A8D93C8A}" destId="{E44504A8-29B9-4881-BE2D-2C112F9BFAAE}" srcOrd="2" destOrd="0" presId="urn:microsoft.com/office/officeart/2005/8/layout/vList6"/>
    <dgm:cxn modelId="{E945823D-EF65-420C-9921-D06EBFFF8D20}" type="presParOf" srcId="{E44504A8-29B9-4881-BE2D-2C112F9BFAAE}" destId="{2668B2E0-99AF-4C61-A385-9C434E403220}" srcOrd="0" destOrd="0" presId="urn:microsoft.com/office/officeart/2005/8/layout/vList6"/>
    <dgm:cxn modelId="{ED3001C4-837B-491C-8457-2D383C9259A3}" type="presParOf" srcId="{E44504A8-29B9-4881-BE2D-2C112F9BFAAE}" destId="{D093E5BD-46D8-4F84-B00A-5FBBDA09620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3D28D3-FDEA-4CBC-A0F3-6CAD2B2FF9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9C5DFF-D057-43D4-A276-2B745ED72090}">
      <dgm:prSet phldrT="[文本]"/>
      <dgm:spPr/>
      <dgm:t>
        <a:bodyPr/>
        <a:lstStyle/>
        <a:p>
          <a:r>
            <a:rPr lang="zh-CN" altLang="en-US" dirty="0" smtClean="0"/>
            <a:t>个人观点：</a:t>
          </a:r>
          <a:endParaRPr lang="zh-CN" altLang="en-US" dirty="0"/>
        </a:p>
      </dgm:t>
    </dgm:pt>
    <dgm:pt modelId="{AFA89706-1F20-47EE-AB60-812B32C945CD}" type="parTrans" cxnId="{DF8D7767-F940-44F8-9B56-5A35DA90A953}">
      <dgm:prSet/>
      <dgm:spPr/>
      <dgm:t>
        <a:bodyPr/>
        <a:lstStyle/>
        <a:p>
          <a:endParaRPr lang="zh-CN" altLang="en-US"/>
        </a:p>
      </dgm:t>
    </dgm:pt>
    <dgm:pt modelId="{FD5167F2-CCF2-464A-82DD-46B4D53B5819}" type="sibTrans" cxnId="{DF8D7767-F940-44F8-9B56-5A35DA90A953}">
      <dgm:prSet/>
      <dgm:spPr/>
      <dgm:t>
        <a:bodyPr/>
        <a:lstStyle/>
        <a:p>
          <a:endParaRPr lang="zh-CN" altLang="en-US"/>
        </a:p>
      </dgm:t>
    </dgm:pt>
    <dgm:pt modelId="{AC9543C5-D4F8-4130-B252-88967A35C4FA}">
      <dgm:prSet phldrT="[文本]"/>
      <dgm:spPr/>
      <dgm:t>
        <a:bodyPr/>
        <a:lstStyle/>
        <a:p>
          <a:r>
            <a:rPr lang="zh-CN" altLang="en-US" dirty="0" smtClean="0"/>
            <a:t>每个通道使用自己的</a:t>
          </a:r>
          <a:r>
            <a:rPr lang="en-US" altLang="zh-CN" dirty="0" err="1" smtClean="0"/>
            <a:t>bytebuffe</a:t>
          </a:r>
          <a:r>
            <a:rPr lang="zh-CN" altLang="en-US" dirty="0" smtClean="0"/>
            <a:t>。</a:t>
          </a:r>
          <a:endParaRPr lang="zh-CN" altLang="en-US" dirty="0"/>
        </a:p>
      </dgm:t>
    </dgm:pt>
    <dgm:pt modelId="{46479B70-DCEB-46EB-8818-1B399C3DD1D3}" type="parTrans" cxnId="{11BAF195-8458-4FE0-A5DC-0030FE7595A8}">
      <dgm:prSet/>
      <dgm:spPr/>
      <dgm:t>
        <a:bodyPr/>
        <a:lstStyle/>
        <a:p>
          <a:endParaRPr lang="zh-CN" altLang="en-US"/>
        </a:p>
      </dgm:t>
    </dgm:pt>
    <dgm:pt modelId="{685F363F-4E68-4239-8D88-11016FAA0296}" type="sibTrans" cxnId="{11BAF195-8458-4FE0-A5DC-0030FE7595A8}">
      <dgm:prSet/>
      <dgm:spPr/>
      <dgm:t>
        <a:bodyPr/>
        <a:lstStyle/>
        <a:p>
          <a:endParaRPr lang="zh-CN" altLang="en-US"/>
        </a:p>
      </dgm:t>
    </dgm:pt>
    <dgm:pt modelId="{B70A8470-5F3A-4777-8478-D0BA0C3EB287}">
      <dgm:prSet phldrT="[文本]"/>
      <dgm:spPr/>
      <dgm:t>
        <a:bodyPr/>
        <a:lstStyle/>
        <a:p>
          <a:r>
            <a:rPr lang="zh-CN" altLang="en-US" dirty="0" smtClean="0"/>
            <a:t>优点：</a:t>
          </a:r>
          <a:endParaRPr lang="zh-CN" altLang="en-US" dirty="0"/>
        </a:p>
      </dgm:t>
    </dgm:pt>
    <dgm:pt modelId="{2BD8283B-C67A-487E-BA7F-8C19E2ED0B80}" type="parTrans" cxnId="{1E550177-91E3-456A-9416-D5A9FBB90BC9}">
      <dgm:prSet/>
      <dgm:spPr/>
      <dgm:t>
        <a:bodyPr/>
        <a:lstStyle/>
        <a:p>
          <a:endParaRPr lang="zh-CN" altLang="en-US"/>
        </a:p>
      </dgm:t>
    </dgm:pt>
    <dgm:pt modelId="{8979371E-BD1C-4B35-B091-CE4F4670A702}" type="sibTrans" cxnId="{1E550177-91E3-456A-9416-D5A9FBB90BC9}">
      <dgm:prSet/>
      <dgm:spPr/>
      <dgm:t>
        <a:bodyPr/>
        <a:lstStyle/>
        <a:p>
          <a:endParaRPr lang="zh-CN" altLang="en-US"/>
        </a:p>
      </dgm:t>
    </dgm:pt>
    <dgm:pt modelId="{5B397652-BB9B-46CD-87AA-12DA8C930EC3}">
      <dgm:prSet phldrT="[文本]"/>
      <dgm:spPr/>
      <dgm:t>
        <a:bodyPr/>
        <a:lstStyle/>
        <a:p>
          <a:r>
            <a:rPr lang="zh-CN" altLang="en-US" dirty="0" smtClean="0"/>
            <a:t>使用自己的</a:t>
          </a:r>
          <a:r>
            <a:rPr lang="en-US" altLang="zh-CN" dirty="0" err="1" smtClean="0"/>
            <a:t>bytebuffer</a:t>
          </a:r>
          <a:r>
            <a:rPr lang="zh-CN" altLang="en-US" dirty="0" smtClean="0"/>
            <a:t>，性能最优化，不用担多个共享的内存回收以及碎片问题。</a:t>
          </a:r>
          <a:endParaRPr lang="zh-CN" altLang="en-US" dirty="0"/>
        </a:p>
      </dgm:t>
    </dgm:pt>
    <dgm:pt modelId="{F0363C09-53B3-4147-9772-990C9FD8D466}" type="parTrans" cxnId="{518BD266-11BF-499E-A1DE-D2BBC32704F4}">
      <dgm:prSet/>
      <dgm:spPr/>
      <dgm:t>
        <a:bodyPr/>
        <a:lstStyle/>
        <a:p>
          <a:endParaRPr lang="zh-CN" altLang="en-US"/>
        </a:p>
      </dgm:t>
    </dgm:pt>
    <dgm:pt modelId="{9B1F2B57-B864-43BA-86F3-4BAFEC600427}" type="sibTrans" cxnId="{518BD266-11BF-499E-A1DE-D2BBC32704F4}">
      <dgm:prSet/>
      <dgm:spPr/>
      <dgm:t>
        <a:bodyPr/>
        <a:lstStyle/>
        <a:p>
          <a:endParaRPr lang="zh-CN" altLang="en-US"/>
        </a:p>
      </dgm:t>
    </dgm:pt>
    <dgm:pt modelId="{7E5C9BE8-17A0-4BD1-B202-4E4B7A407471}">
      <dgm:prSet phldrT="[文本]"/>
      <dgm:spPr/>
      <dgm:t>
        <a:bodyPr/>
        <a:lstStyle/>
        <a:p>
          <a:r>
            <a:rPr lang="zh-CN" altLang="en-US" dirty="0" smtClean="0"/>
            <a:t>缺点</a:t>
          </a:r>
          <a:endParaRPr lang="zh-CN" altLang="en-US" dirty="0"/>
        </a:p>
      </dgm:t>
    </dgm:pt>
    <dgm:pt modelId="{34858798-D9D0-4FCC-B6D8-DD84452FADDE}" type="parTrans" cxnId="{C8E2D3ED-AA96-498B-8D99-20BC954F066F}">
      <dgm:prSet/>
      <dgm:spPr/>
      <dgm:t>
        <a:bodyPr/>
        <a:lstStyle/>
        <a:p>
          <a:endParaRPr lang="zh-CN" altLang="en-US"/>
        </a:p>
      </dgm:t>
    </dgm:pt>
    <dgm:pt modelId="{952BFEE2-E205-4C11-876D-7D020F187236}" type="sibTrans" cxnId="{C8E2D3ED-AA96-498B-8D99-20BC954F066F}">
      <dgm:prSet/>
      <dgm:spPr/>
      <dgm:t>
        <a:bodyPr/>
        <a:lstStyle/>
        <a:p>
          <a:endParaRPr lang="zh-CN" altLang="en-US"/>
        </a:p>
      </dgm:t>
    </dgm:pt>
    <dgm:pt modelId="{2616E472-8819-48E0-BA20-E009857F8314}">
      <dgm:prSet phldrT="[文本]"/>
      <dgm:spPr/>
      <dgm:t>
        <a:bodyPr/>
        <a:lstStyle/>
        <a:p>
          <a:r>
            <a:rPr lang="zh-CN" altLang="en-US" dirty="0" smtClean="0"/>
            <a:t>需要即先预估内存，很难。</a:t>
          </a:r>
          <a:endParaRPr lang="zh-CN" altLang="en-US" dirty="0"/>
        </a:p>
      </dgm:t>
    </dgm:pt>
    <dgm:pt modelId="{F774900B-D5B0-4383-BA8F-7511A44DEC40}" type="parTrans" cxnId="{112B506D-DA54-45DA-BE0A-FED4A15CE42F}">
      <dgm:prSet/>
      <dgm:spPr/>
      <dgm:t>
        <a:bodyPr/>
        <a:lstStyle/>
        <a:p>
          <a:endParaRPr lang="zh-CN" altLang="en-US"/>
        </a:p>
      </dgm:t>
    </dgm:pt>
    <dgm:pt modelId="{83346772-950A-4248-86F7-6FACFB06CA50}" type="sibTrans" cxnId="{112B506D-DA54-45DA-BE0A-FED4A15CE42F}">
      <dgm:prSet/>
      <dgm:spPr/>
      <dgm:t>
        <a:bodyPr/>
        <a:lstStyle/>
        <a:p>
          <a:endParaRPr lang="zh-CN" altLang="en-US"/>
        </a:p>
      </dgm:t>
    </dgm:pt>
    <dgm:pt modelId="{F6E9A40D-2B7F-4FAA-AED1-6E6C9E538D62}">
      <dgm:prSet phldrT="[文本]"/>
      <dgm:spPr/>
      <dgm:t>
        <a:bodyPr/>
        <a:lstStyle/>
        <a:p>
          <a:r>
            <a:rPr lang="zh-CN" altLang="en-US" dirty="0" smtClean="0"/>
            <a:t>内存相对来说浪费严重。</a:t>
          </a:r>
          <a:endParaRPr lang="zh-CN" altLang="en-US" dirty="0"/>
        </a:p>
      </dgm:t>
    </dgm:pt>
    <dgm:pt modelId="{C39CF3B1-6211-47B6-A96E-AD3CC6CA4092}" type="parTrans" cxnId="{171B07A7-857C-4C09-A687-40FB710C6972}">
      <dgm:prSet/>
      <dgm:spPr/>
      <dgm:t>
        <a:bodyPr/>
        <a:lstStyle/>
        <a:p>
          <a:endParaRPr lang="zh-CN" altLang="en-US"/>
        </a:p>
      </dgm:t>
    </dgm:pt>
    <dgm:pt modelId="{798AB14B-4C04-46F7-8585-B410D05536E4}" type="sibTrans" cxnId="{171B07A7-857C-4C09-A687-40FB710C6972}">
      <dgm:prSet/>
      <dgm:spPr/>
      <dgm:t>
        <a:bodyPr/>
        <a:lstStyle/>
        <a:p>
          <a:endParaRPr lang="zh-CN" altLang="en-US"/>
        </a:p>
      </dgm:t>
    </dgm:pt>
    <dgm:pt modelId="{768DBBBD-AB73-4A58-B1B0-23F2DCBEB3DC}" type="pres">
      <dgm:prSet presAssocID="{D93D28D3-FDEA-4CBC-A0F3-6CAD2B2FF9A0}" presName="linear" presStyleCnt="0">
        <dgm:presLayoutVars>
          <dgm:animLvl val="lvl"/>
          <dgm:resizeHandles val="exact"/>
        </dgm:presLayoutVars>
      </dgm:prSet>
      <dgm:spPr/>
    </dgm:pt>
    <dgm:pt modelId="{F36AC710-CEA8-43F4-8AC9-7E5C19066EEB}" type="pres">
      <dgm:prSet presAssocID="{DF9C5DFF-D057-43D4-A276-2B745ED7209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B2CFCB-FD96-4D09-9928-1F97E0C2925B}" type="pres">
      <dgm:prSet presAssocID="{DF9C5DFF-D057-43D4-A276-2B745ED72090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6943C5-55A5-450D-A8DE-62607CA8CD25}" type="pres">
      <dgm:prSet presAssocID="{B70A8470-5F3A-4777-8478-D0BA0C3EB28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1084C6-18B0-4332-AD96-38233F1BE279}" type="pres">
      <dgm:prSet presAssocID="{B70A8470-5F3A-4777-8478-D0BA0C3EB28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524206-29EC-42E6-9434-BB48E7130D7D}" type="pres">
      <dgm:prSet presAssocID="{7E5C9BE8-17A0-4BD1-B202-4E4B7A40747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437C8-EA55-47CA-A3FC-1F53E066C64C}" type="pres">
      <dgm:prSet presAssocID="{7E5C9BE8-17A0-4BD1-B202-4E4B7A407471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44DCEB-0956-408B-B29F-0A022512CECB}" type="presOf" srcId="{5B397652-BB9B-46CD-87AA-12DA8C930EC3}" destId="{D01084C6-18B0-4332-AD96-38233F1BE279}" srcOrd="0" destOrd="0" presId="urn:microsoft.com/office/officeart/2005/8/layout/vList2"/>
    <dgm:cxn modelId="{C8E2D3ED-AA96-498B-8D99-20BC954F066F}" srcId="{D93D28D3-FDEA-4CBC-A0F3-6CAD2B2FF9A0}" destId="{7E5C9BE8-17A0-4BD1-B202-4E4B7A407471}" srcOrd="2" destOrd="0" parTransId="{34858798-D9D0-4FCC-B6D8-DD84452FADDE}" sibTransId="{952BFEE2-E205-4C11-876D-7D020F187236}"/>
    <dgm:cxn modelId="{E9C22472-4D33-499B-AFF3-8E80616081F6}" type="presOf" srcId="{F6E9A40D-2B7F-4FAA-AED1-6E6C9E538D62}" destId="{998437C8-EA55-47CA-A3FC-1F53E066C64C}" srcOrd="0" destOrd="1" presId="urn:microsoft.com/office/officeart/2005/8/layout/vList2"/>
    <dgm:cxn modelId="{518BD266-11BF-499E-A1DE-D2BBC32704F4}" srcId="{B70A8470-5F3A-4777-8478-D0BA0C3EB287}" destId="{5B397652-BB9B-46CD-87AA-12DA8C930EC3}" srcOrd="0" destOrd="0" parTransId="{F0363C09-53B3-4147-9772-990C9FD8D466}" sibTransId="{9B1F2B57-B864-43BA-86F3-4BAFEC600427}"/>
    <dgm:cxn modelId="{29C76A3D-E218-4C46-A761-535F403C19ED}" type="presOf" srcId="{DF9C5DFF-D057-43D4-A276-2B745ED72090}" destId="{F36AC710-CEA8-43F4-8AC9-7E5C19066EEB}" srcOrd="0" destOrd="0" presId="urn:microsoft.com/office/officeart/2005/8/layout/vList2"/>
    <dgm:cxn modelId="{57DDEAA9-B2EC-4082-886B-D0279FD15B43}" type="presOf" srcId="{AC9543C5-D4F8-4130-B252-88967A35C4FA}" destId="{6CB2CFCB-FD96-4D09-9928-1F97E0C2925B}" srcOrd="0" destOrd="0" presId="urn:microsoft.com/office/officeart/2005/8/layout/vList2"/>
    <dgm:cxn modelId="{CA8F2C83-4645-4115-84DD-BFE21160D470}" type="presOf" srcId="{B70A8470-5F3A-4777-8478-D0BA0C3EB287}" destId="{156943C5-55A5-450D-A8DE-62607CA8CD25}" srcOrd="0" destOrd="0" presId="urn:microsoft.com/office/officeart/2005/8/layout/vList2"/>
    <dgm:cxn modelId="{01F3DA5A-FC79-462D-8964-E43C345BA1A7}" type="presOf" srcId="{D93D28D3-FDEA-4CBC-A0F3-6CAD2B2FF9A0}" destId="{768DBBBD-AB73-4A58-B1B0-23F2DCBEB3DC}" srcOrd="0" destOrd="0" presId="urn:microsoft.com/office/officeart/2005/8/layout/vList2"/>
    <dgm:cxn modelId="{11BAF195-8458-4FE0-A5DC-0030FE7595A8}" srcId="{DF9C5DFF-D057-43D4-A276-2B745ED72090}" destId="{AC9543C5-D4F8-4130-B252-88967A35C4FA}" srcOrd="0" destOrd="0" parTransId="{46479B70-DCEB-46EB-8818-1B399C3DD1D3}" sibTransId="{685F363F-4E68-4239-8D88-11016FAA0296}"/>
    <dgm:cxn modelId="{171B07A7-857C-4C09-A687-40FB710C6972}" srcId="{7E5C9BE8-17A0-4BD1-B202-4E4B7A407471}" destId="{F6E9A40D-2B7F-4FAA-AED1-6E6C9E538D62}" srcOrd="1" destOrd="0" parTransId="{C39CF3B1-6211-47B6-A96E-AD3CC6CA4092}" sibTransId="{798AB14B-4C04-46F7-8585-B410D05536E4}"/>
    <dgm:cxn modelId="{1E550177-91E3-456A-9416-D5A9FBB90BC9}" srcId="{D93D28D3-FDEA-4CBC-A0F3-6CAD2B2FF9A0}" destId="{B70A8470-5F3A-4777-8478-D0BA0C3EB287}" srcOrd="1" destOrd="0" parTransId="{2BD8283B-C67A-487E-BA7F-8C19E2ED0B80}" sibTransId="{8979371E-BD1C-4B35-B091-CE4F4670A702}"/>
    <dgm:cxn modelId="{0A131FF3-BE8F-494C-B23E-8729757D46A3}" type="presOf" srcId="{2616E472-8819-48E0-BA20-E009857F8314}" destId="{998437C8-EA55-47CA-A3FC-1F53E066C64C}" srcOrd="0" destOrd="0" presId="urn:microsoft.com/office/officeart/2005/8/layout/vList2"/>
    <dgm:cxn modelId="{97AA3E74-723B-4228-B3AD-E5913EB45B17}" type="presOf" srcId="{7E5C9BE8-17A0-4BD1-B202-4E4B7A407471}" destId="{D7524206-29EC-42E6-9434-BB48E7130D7D}" srcOrd="0" destOrd="0" presId="urn:microsoft.com/office/officeart/2005/8/layout/vList2"/>
    <dgm:cxn modelId="{DF8D7767-F940-44F8-9B56-5A35DA90A953}" srcId="{D93D28D3-FDEA-4CBC-A0F3-6CAD2B2FF9A0}" destId="{DF9C5DFF-D057-43D4-A276-2B745ED72090}" srcOrd="0" destOrd="0" parTransId="{AFA89706-1F20-47EE-AB60-812B32C945CD}" sibTransId="{FD5167F2-CCF2-464A-82DD-46B4D53B5819}"/>
    <dgm:cxn modelId="{112B506D-DA54-45DA-BE0A-FED4A15CE42F}" srcId="{7E5C9BE8-17A0-4BD1-B202-4E4B7A407471}" destId="{2616E472-8819-48E0-BA20-E009857F8314}" srcOrd="0" destOrd="0" parTransId="{F774900B-D5B0-4383-BA8F-7511A44DEC40}" sibTransId="{83346772-950A-4248-86F7-6FACFB06CA50}"/>
    <dgm:cxn modelId="{AA9F55D7-3677-4B8F-8F6E-AC3BF3B88330}" type="presParOf" srcId="{768DBBBD-AB73-4A58-B1B0-23F2DCBEB3DC}" destId="{F36AC710-CEA8-43F4-8AC9-7E5C19066EEB}" srcOrd="0" destOrd="0" presId="urn:microsoft.com/office/officeart/2005/8/layout/vList2"/>
    <dgm:cxn modelId="{CFCFBB52-BE8C-4C3B-BBB4-360E747CE9D2}" type="presParOf" srcId="{768DBBBD-AB73-4A58-B1B0-23F2DCBEB3DC}" destId="{6CB2CFCB-FD96-4D09-9928-1F97E0C2925B}" srcOrd="1" destOrd="0" presId="urn:microsoft.com/office/officeart/2005/8/layout/vList2"/>
    <dgm:cxn modelId="{CB97F0F8-37A5-43D6-9B52-4513B24CE7FD}" type="presParOf" srcId="{768DBBBD-AB73-4A58-B1B0-23F2DCBEB3DC}" destId="{156943C5-55A5-450D-A8DE-62607CA8CD25}" srcOrd="2" destOrd="0" presId="urn:microsoft.com/office/officeart/2005/8/layout/vList2"/>
    <dgm:cxn modelId="{E5018303-57C9-4A2C-9646-DAA22B7DC9E7}" type="presParOf" srcId="{768DBBBD-AB73-4A58-B1B0-23F2DCBEB3DC}" destId="{D01084C6-18B0-4332-AD96-38233F1BE279}" srcOrd="3" destOrd="0" presId="urn:microsoft.com/office/officeart/2005/8/layout/vList2"/>
    <dgm:cxn modelId="{41448AE4-864A-4D9B-8B07-85125E820B39}" type="presParOf" srcId="{768DBBBD-AB73-4A58-B1B0-23F2DCBEB3DC}" destId="{D7524206-29EC-42E6-9434-BB48E7130D7D}" srcOrd="4" destOrd="0" presId="urn:microsoft.com/office/officeart/2005/8/layout/vList2"/>
    <dgm:cxn modelId="{3CE6DD89-85D9-41E7-886A-1F385E580DFE}" type="presParOf" srcId="{768DBBBD-AB73-4A58-B1B0-23F2DCBEB3DC}" destId="{998437C8-EA55-47CA-A3FC-1F53E066C64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4D3F90-C9D6-4105-AF01-1F61C7143F7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D56CB9-A3BF-46AE-8BA8-BEA03ED81143}">
      <dgm:prSet phldrT="[文本]"/>
      <dgm:spPr/>
      <dgm:t>
        <a:bodyPr/>
        <a:lstStyle/>
        <a:p>
          <a:r>
            <a:rPr lang="en-US" altLang="zh-CN" dirty="0" err="1" smtClean="0"/>
            <a:t>Forkjoin</a:t>
          </a:r>
          <a:r>
            <a:rPr lang="zh-CN" altLang="en-US" dirty="0" smtClean="0"/>
            <a:t>的主函数</a:t>
          </a:r>
          <a:endParaRPr lang="zh-CN" altLang="en-US" dirty="0"/>
        </a:p>
      </dgm:t>
    </dgm:pt>
    <dgm:pt modelId="{3439F785-B834-4101-A99A-07DF74793DD8}" type="parTrans" cxnId="{A5F02F98-2E41-4FBE-85E1-A41D15605E0A}">
      <dgm:prSet/>
      <dgm:spPr/>
      <dgm:t>
        <a:bodyPr/>
        <a:lstStyle/>
        <a:p>
          <a:endParaRPr lang="zh-CN" altLang="en-US"/>
        </a:p>
      </dgm:t>
    </dgm:pt>
    <dgm:pt modelId="{D185BD3C-49BF-45C3-A14D-B33894030DB1}" type="sibTrans" cxnId="{A5F02F98-2E41-4FBE-85E1-A41D15605E0A}">
      <dgm:prSet/>
      <dgm:spPr/>
      <dgm:t>
        <a:bodyPr/>
        <a:lstStyle/>
        <a:p>
          <a:endParaRPr lang="zh-CN" altLang="en-US"/>
        </a:p>
      </dgm:t>
    </dgm:pt>
    <dgm:pt modelId="{90E5FE65-C8A0-4FF4-B215-0A922A6CD48C}">
      <dgm:prSet phldrT="[文本]"/>
      <dgm:spPr/>
      <dgm:t>
        <a:bodyPr/>
        <a:lstStyle/>
        <a:p>
          <a:r>
            <a:rPr lang="zh-CN" altLang="en-US" dirty="0" smtClean="0"/>
            <a:t>数据合并函数</a:t>
          </a:r>
          <a:endParaRPr lang="zh-CN" altLang="en-US" dirty="0"/>
        </a:p>
      </dgm:t>
    </dgm:pt>
    <dgm:pt modelId="{EFB9C850-32D1-4C5B-B950-8BBEC21B096C}" type="parTrans" cxnId="{981D5BCF-B1A9-44AC-AF1E-4A4F7CCCF3CF}">
      <dgm:prSet/>
      <dgm:spPr/>
      <dgm:t>
        <a:bodyPr/>
        <a:lstStyle/>
        <a:p>
          <a:endParaRPr lang="zh-CN" altLang="en-US"/>
        </a:p>
      </dgm:t>
    </dgm:pt>
    <dgm:pt modelId="{8A99BA2C-7433-43A1-8AA5-9A2ACE52E717}" type="sibTrans" cxnId="{981D5BCF-B1A9-44AC-AF1E-4A4F7CCCF3CF}">
      <dgm:prSet/>
      <dgm:spPr/>
      <dgm:t>
        <a:bodyPr/>
        <a:lstStyle/>
        <a:p>
          <a:endParaRPr lang="zh-CN" altLang="en-US"/>
        </a:p>
      </dgm:t>
    </dgm:pt>
    <dgm:pt modelId="{B9D5EF8D-B3D7-4F2C-9226-BE95B0D6AAD7}">
      <dgm:prSet phldrT="[文本]"/>
      <dgm:spPr/>
      <dgm:t>
        <a:bodyPr/>
        <a:lstStyle/>
        <a:p>
          <a:r>
            <a:rPr lang="zh-CN" altLang="en-US" dirty="0" smtClean="0"/>
            <a:t>数据输入源拆分函数</a:t>
          </a:r>
          <a:endParaRPr lang="zh-CN" altLang="en-US" dirty="0"/>
        </a:p>
      </dgm:t>
    </dgm:pt>
    <dgm:pt modelId="{8A504012-355A-4A14-B21E-B301916F6BB0}" type="parTrans" cxnId="{DB1113F0-ED41-4311-A9E6-2622CB20BD42}">
      <dgm:prSet/>
      <dgm:spPr/>
      <dgm:t>
        <a:bodyPr/>
        <a:lstStyle/>
        <a:p>
          <a:endParaRPr lang="zh-CN" altLang="en-US"/>
        </a:p>
      </dgm:t>
    </dgm:pt>
    <dgm:pt modelId="{98B97AD9-BC2F-4AC7-8EE7-8F6FE3FD0604}" type="sibTrans" cxnId="{DB1113F0-ED41-4311-A9E6-2622CB20BD42}">
      <dgm:prSet/>
      <dgm:spPr/>
      <dgm:t>
        <a:bodyPr/>
        <a:lstStyle/>
        <a:p>
          <a:endParaRPr lang="zh-CN" altLang="en-US"/>
        </a:p>
      </dgm:t>
    </dgm:pt>
    <dgm:pt modelId="{E4A18EF6-97AD-42E6-900F-A7A6A8D93C8A}" type="pres">
      <dgm:prSet presAssocID="{414D3F90-C9D6-4105-AF01-1F61C7143F7D}" presName="Name0" presStyleCnt="0">
        <dgm:presLayoutVars>
          <dgm:dir/>
          <dgm:animLvl val="lvl"/>
          <dgm:resizeHandles/>
        </dgm:presLayoutVars>
      </dgm:prSet>
      <dgm:spPr/>
    </dgm:pt>
    <dgm:pt modelId="{E0AF2D89-80F9-40E3-BB27-3D568F9E326C}" type="pres">
      <dgm:prSet presAssocID="{68D56CB9-A3BF-46AE-8BA8-BEA03ED81143}" presName="linNode" presStyleCnt="0"/>
      <dgm:spPr/>
    </dgm:pt>
    <dgm:pt modelId="{F04BF005-FEF7-4B40-B4AA-C8EB1E8E6F63}" type="pres">
      <dgm:prSet presAssocID="{68D56CB9-A3BF-46AE-8BA8-BEA03ED81143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A97324-8E5A-4EE0-A455-051030FEB654}" type="pres">
      <dgm:prSet presAssocID="{68D56CB9-A3BF-46AE-8BA8-BEA03ED81143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291584-AEAD-4238-B2EC-8D39CF628CC4}" type="pres">
      <dgm:prSet presAssocID="{D185BD3C-49BF-45C3-A14D-B33894030DB1}" presName="spacing" presStyleCnt="0"/>
      <dgm:spPr/>
    </dgm:pt>
    <dgm:pt modelId="{E44504A8-29B9-4881-BE2D-2C112F9BFAAE}" type="pres">
      <dgm:prSet presAssocID="{90E5FE65-C8A0-4FF4-B215-0A922A6CD48C}" presName="linNode" presStyleCnt="0"/>
      <dgm:spPr/>
    </dgm:pt>
    <dgm:pt modelId="{2668B2E0-99AF-4C61-A385-9C434E403220}" type="pres">
      <dgm:prSet presAssocID="{90E5FE65-C8A0-4FF4-B215-0A922A6CD48C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3E5BD-46D8-4F84-B00A-5FBBDA096201}" type="pres">
      <dgm:prSet presAssocID="{90E5FE65-C8A0-4FF4-B215-0A922A6CD48C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10346-8772-4427-B637-0A5FCD00AF7A}" type="pres">
      <dgm:prSet presAssocID="{8A99BA2C-7433-43A1-8AA5-9A2ACE52E717}" presName="spacing" presStyleCnt="0"/>
      <dgm:spPr/>
    </dgm:pt>
    <dgm:pt modelId="{24DCA2C7-AA90-4F44-9802-7FFC3561C661}" type="pres">
      <dgm:prSet presAssocID="{B9D5EF8D-B3D7-4F2C-9226-BE95B0D6AAD7}" presName="linNode" presStyleCnt="0"/>
      <dgm:spPr/>
    </dgm:pt>
    <dgm:pt modelId="{3D8FBF6F-E91B-453C-A7D4-A88996752B54}" type="pres">
      <dgm:prSet presAssocID="{B9D5EF8D-B3D7-4F2C-9226-BE95B0D6AAD7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8D67AC-6D93-4AF5-8CF4-79EF0455CD3C}" type="pres">
      <dgm:prSet presAssocID="{B9D5EF8D-B3D7-4F2C-9226-BE95B0D6AAD7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981D5BCF-B1A9-44AC-AF1E-4A4F7CCCF3CF}" srcId="{414D3F90-C9D6-4105-AF01-1F61C7143F7D}" destId="{90E5FE65-C8A0-4FF4-B215-0A922A6CD48C}" srcOrd="1" destOrd="0" parTransId="{EFB9C850-32D1-4C5B-B950-8BBEC21B096C}" sibTransId="{8A99BA2C-7433-43A1-8AA5-9A2ACE52E717}"/>
    <dgm:cxn modelId="{35E8788A-4AD7-40EF-8F7F-E1B0DDF36004}" type="presOf" srcId="{B9D5EF8D-B3D7-4F2C-9226-BE95B0D6AAD7}" destId="{3D8FBF6F-E91B-453C-A7D4-A88996752B54}" srcOrd="0" destOrd="0" presId="urn:microsoft.com/office/officeart/2005/8/layout/vList6"/>
    <dgm:cxn modelId="{DB1113F0-ED41-4311-A9E6-2622CB20BD42}" srcId="{414D3F90-C9D6-4105-AF01-1F61C7143F7D}" destId="{B9D5EF8D-B3D7-4F2C-9226-BE95B0D6AAD7}" srcOrd="2" destOrd="0" parTransId="{8A504012-355A-4A14-B21E-B301916F6BB0}" sibTransId="{98B97AD9-BC2F-4AC7-8EE7-8F6FE3FD0604}"/>
    <dgm:cxn modelId="{81EE2FC5-F35A-482A-917E-157C68C09A15}" type="presOf" srcId="{68D56CB9-A3BF-46AE-8BA8-BEA03ED81143}" destId="{F04BF005-FEF7-4B40-B4AA-C8EB1E8E6F63}" srcOrd="0" destOrd="0" presId="urn:microsoft.com/office/officeart/2005/8/layout/vList6"/>
    <dgm:cxn modelId="{788026CD-AEF9-4E6E-96CC-8FF527827D9D}" type="presOf" srcId="{90E5FE65-C8A0-4FF4-B215-0A922A6CD48C}" destId="{2668B2E0-99AF-4C61-A385-9C434E403220}" srcOrd="0" destOrd="0" presId="urn:microsoft.com/office/officeart/2005/8/layout/vList6"/>
    <dgm:cxn modelId="{B22F6996-3923-44D7-8030-E2FE9101ADCA}" type="presOf" srcId="{414D3F90-C9D6-4105-AF01-1F61C7143F7D}" destId="{E4A18EF6-97AD-42E6-900F-A7A6A8D93C8A}" srcOrd="0" destOrd="0" presId="urn:microsoft.com/office/officeart/2005/8/layout/vList6"/>
    <dgm:cxn modelId="{A5F02F98-2E41-4FBE-85E1-A41D15605E0A}" srcId="{414D3F90-C9D6-4105-AF01-1F61C7143F7D}" destId="{68D56CB9-A3BF-46AE-8BA8-BEA03ED81143}" srcOrd="0" destOrd="0" parTransId="{3439F785-B834-4101-A99A-07DF74793DD8}" sibTransId="{D185BD3C-49BF-45C3-A14D-B33894030DB1}"/>
    <dgm:cxn modelId="{5D2396AB-FE02-4992-9363-F71D0B0F3F28}" type="presParOf" srcId="{E4A18EF6-97AD-42E6-900F-A7A6A8D93C8A}" destId="{E0AF2D89-80F9-40E3-BB27-3D568F9E326C}" srcOrd="0" destOrd="0" presId="urn:microsoft.com/office/officeart/2005/8/layout/vList6"/>
    <dgm:cxn modelId="{CB90F531-A82F-4C27-9EE5-BDCEE86C1AFA}" type="presParOf" srcId="{E0AF2D89-80F9-40E3-BB27-3D568F9E326C}" destId="{F04BF005-FEF7-4B40-B4AA-C8EB1E8E6F63}" srcOrd="0" destOrd="0" presId="urn:microsoft.com/office/officeart/2005/8/layout/vList6"/>
    <dgm:cxn modelId="{C2DDAF41-A879-42F7-A49B-FBC09F7E163B}" type="presParOf" srcId="{E0AF2D89-80F9-40E3-BB27-3D568F9E326C}" destId="{A0A97324-8E5A-4EE0-A455-051030FEB654}" srcOrd="1" destOrd="0" presId="urn:microsoft.com/office/officeart/2005/8/layout/vList6"/>
    <dgm:cxn modelId="{0C268034-3A0A-4890-A0B5-59F60A2F7E67}" type="presParOf" srcId="{E4A18EF6-97AD-42E6-900F-A7A6A8D93C8A}" destId="{16291584-AEAD-4238-B2EC-8D39CF628CC4}" srcOrd="1" destOrd="0" presId="urn:microsoft.com/office/officeart/2005/8/layout/vList6"/>
    <dgm:cxn modelId="{FE716F34-F441-44E6-A578-505373EB18C5}" type="presParOf" srcId="{E4A18EF6-97AD-42E6-900F-A7A6A8D93C8A}" destId="{E44504A8-29B9-4881-BE2D-2C112F9BFAAE}" srcOrd="2" destOrd="0" presId="urn:microsoft.com/office/officeart/2005/8/layout/vList6"/>
    <dgm:cxn modelId="{28F789DD-9D07-44D2-A31D-5D5B909B661D}" type="presParOf" srcId="{E44504A8-29B9-4881-BE2D-2C112F9BFAAE}" destId="{2668B2E0-99AF-4C61-A385-9C434E403220}" srcOrd="0" destOrd="0" presId="urn:microsoft.com/office/officeart/2005/8/layout/vList6"/>
    <dgm:cxn modelId="{6ADF06DA-DDCD-4698-A58B-EFDCA8ED0CAC}" type="presParOf" srcId="{E44504A8-29B9-4881-BE2D-2C112F9BFAAE}" destId="{D093E5BD-46D8-4F84-B00A-5FBBDA096201}" srcOrd="1" destOrd="0" presId="urn:microsoft.com/office/officeart/2005/8/layout/vList6"/>
    <dgm:cxn modelId="{1C220B95-E31C-4D55-A623-70F19C13493B}" type="presParOf" srcId="{E4A18EF6-97AD-42E6-900F-A7A6A8D93C8A}" destId="{0CA10346-8772-4427-B637-0A5FCD00AF7A}" srcOrd="3" destOrd="0" presId="urn:microsoft.com/office/officeart/2005/8/layout/vList6"/>
    <dgm:cxn modelId="{357C10AE-E63F-4E2E-90C6-19FEA2B065DE}" type="presParOf" srcId="{E4A18EF6-97AD-42E6-900F-A7A6A8D93C8A}" destId="{24DCA2C7-AA90-4F44-9802-7FFC3561C661}" srcOrd="4" destOrd="0" presId="urn:microsoft.com/office/officeart/2005/8/layout/vList6"/>
    <dgm:cxn modelId="{EA9494D9-4A1A-43A7-AB98-3AE14B866BCE}" type="presParOf" srcId="{24DCA2C7-AA90-4F44-9802-7FFC3561C661}" destId="{3D8FBF6F-E91B-453C-A7D4-A88996752B54}" srcOrd="0" destOrd="0" presId="urn:microsoft.com/office/officeart/2005/8/layout/vList6"/>
    <dgm:cxn modelId="{F8ABBF12-616C-4BE8-A709-4218234F0821}" type="presParOf" srcId="{24DCA2C7-AA90-4F44-9802-7FFC3561C661}" destId="{D88D67AC-6D93-4AF5-8CF4-79EF0455CD3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BC0CA-94F0-4F6A-B3C2-5BE7998457F2}">
      <dsp:nvSpPr>
        <dsp:cNvPr id="0" name=""/>
        <dsp:cNvSpPr/>
      </dsp:nvSpPr>
      <dsp:spPr>
        <a:xfrm>
          <a:off x="0" y="78439"/>
          <a:ext cx="7741174" cy="905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改为</a:t>
          </a:r>
          <a:r>
            <a:rPr lang="en-US" altLang="zh-CN" sz="3600" kern="1200" dirty="0" err="1" smtClean="0"/>
            <a:t>selector.select</a:t>
          </a:r>
          <a:r>
            <a:rPr lang="en-US" altLang="zh-CN" sz="3600" kern="1200" dirty="0" smtClean="0"/>
            <a:t>()</a:t>
          </a:r>
          <a:r>
            <a:rPr lang="zh-CN" altLang="en-US" sz="3600" kern="1200" dirty="0" smtClean="0"/>
            <a:t>后</a:t>
          </a:r>
          <a:endParaRPr lang="zh-CN" altLang="en-US" sz="3600" kern="1200" dirty="0"/>
        </a:p>
      </dsp:txBody>
      <dsp:txXfrm>
        <a:off x="44207" y="122646"/>
        <a:ext cx="7652760" cy="817166"/>
      </dsp:txXfrm>
    </dsp:sp>
    <dsp:sp modelId="{D4A09D69-B71F-4300-AD7F-F03CB6B84475}">
      <dsp:nvSpPr>
        <dsp:cNvPr id="0" name=""/>
        <dsp:cNvSpPr/>
      </dsp:nvSpPr>
      <dsp:spPr>
        <a:xfrm>
          <a:off x="0" y="984019"/>
          <a:ext cx="7741174" cy="186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782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800" kern="1200" dirty="0" smtClean="0"/>
            <a:t>1,</a:t>
          </a:r>
          <a:r>
            <a:rPr lang="zh-CN" altLang="en-US" sz="2800" kern="1200" dirty="0" smtClean="0"/>
            <a:t>注册读取的事件将不被返回，而是在同步等待，直到操作系统调用，明确已经有事件产生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800" kern="1200" dirty="0" smtClean="0"/>
            <a:t>2,</a:t>
          </a:r>
          <a:r>
            <a:rPr lang="zh-CN" altLang="en-US" sz="2800" kern="1200" dirty="0" smtClean="0"/>
            <a:t>整个的</a:t>
          </a:r>
          <a:r>
            <a:rPr lang="en-US" altLang="zh-CN" sz="2800" kern="1200" dirty="0" err="1" smtClean="0"/>
            <a:t>NIOrector</a:t>
          </a:r>
          <a:r>
            <a:rPr lang="zh-CN" altLang="en-US" sz="2800" kern="1200" dirty="0" smtClean="0"/>
            <a:t>也将停止，不能进行轮循</a:t>
          </a:r>
          <a:endParaRPr lang="zh-CN" altLang="en-US" sz="2800" kern="1200" dirty="0"/>
        </a:p>
      </dsp:txBody>
      <dsp:txXfrm>
        <a:off x="0" y="984019"/>
        <a:ext cx="7741174" cy="1863000"/>
      </dsp:txXfrm>
    </dsp:sp>
    <dsp:sp modelId="{0A952595-1509-49A6-B7F3-D1F64BBAAC24}">
      <dsp:nvSpPr>
        <dsp:cNvPr id="0" name=""/>
        <dsp:cNvSpPr/>
      </dsp:nvSpPr>
      <dsp:spPr>
        <a:xfrm>
          <a:off x="0" y="2847019"/>
          <a:ext cx="7741174" cy="905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原因分析</a:t>
          </a:r>
          <a:endParaRPr lang="zh-CN" altLang="en-US" sz="3600" kern="1200" dirty="0"/>
        </a:p>
      </dsp:txBody>
      <dsp:txXfrm>
        <a:off x="44207" y="2891226"/>
        <a:ext cx="7652760" cy="817166"/>
      </dsp:txXfrm>
    </dsp:sp>
    <dsp:sp modelId="{AEFFA40B-FEE3-44F7-965D-AA91F3E3E965}">
      <dsp:nvSpPr>
        <dsp:cNvPr id="0" name=""/>
        <dsp:cNvSpPr/>
      </dsp:nvSpPr>
      <dsp:spPr>
        <a:xfrm>
          <a:off x="0" y="3752599"/>
          <a:ext cx="7741174" cy="93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782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因为通道注册了读取事件，但由于操作未完成，</a:t>
          </a:r>
          <a:r>
            <a:rPr lang="en-US" altLang="zh-CN" sz="2800" kern="1200" dirty="0" smtClean="0"/>
            <a:t>select</a:t>
          </a:r>
          <a:r>
            <a:rPr lang="zh-CN" altLang="en-US" sz="2800" kern="1200" dirty="0" smtClean="0"/>
            <a:t>不能进行轮循，将进行无限的等待</a:t>
          </a:r>
          <a:endParaRPr lang="zh-CN" altLang="en-US" sz="2800" kern="1200" dirty="0"/>
        </a:p>
      </dsp:txBody>
      <dsp:txXfrm>
        <a:off x="0" y="3752599"/>
        <a:ext cx="7741174" cy="931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E81E6-C6B2-4F5B-AF02-49C377DC8690}">
      <dsp:nvSpPr>
        <dsp:cNvPr id="0" name=""/>
        <dsp:cNvSpPr/>
      </dsp:nvSpPr>
      <dsp:spPr>
        <a:xfrm>
          <a:off x="0" y="709195"/>
          <a:ext cx="9410584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366" tIns="479044" rIns="73036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在服务端使用</a:t>
          </a:r>
          <a:r>
            <a:rPr lang="en-US" altLang="zh-CN" sz="2300" kern="1200" dirty="0" smtClean="0"/>
            <a:t>NIO</a:t>
          </a:r>
          <a:r>
            <a:rPr lang="zh-CN" altLang="en-US" sz="2300" kern="1200" dirty="0" smtClean="0"/>
            <a:t>的</a:t>
          </a:r>
          <a:r>
            <a:rPr lang="en-US" altLang="zh-CN" sz="2300" kern="1200" dirty="0" smtClean="0"/>
            <a:t>REACTOR</a:t>
          </a:r>
          <a:r>
            <a:rPr lang="zh-CN" altLang="en-US" sz="2300" kern="1200" dirty="0" smtClean="0"/>
            <a:t>模式，结合装饰器模式进行数据的处理流程</a:t>
          </a:r>
          <a:endParaRPr lang="zh-CN" altLang="en-US" sz="2300" kern="1200" dirty="0"/>
        </a:p>
      </dsp:txBody>
      <dsp:txXfrm>
        <a:off x="0" y="709195"/>
        <a:ext cx="9410584" cy="1340325"/>
      </dsp:txXfrm>
    </dsp:sp>
    <dsp:sp modelId="{62A1D12D-560B-4240-B9FA-E73EC26E6FE9}">
      <dsp:nvSpPr>
        <dsp:cNvPr id="0" name=""/>
        <dsp:cNvSpPr/>
      </dsp:nvSpPr>
      <dsp:spPr>
        <a:xfrm>
          <a:off x="470529" y="369715"/>
          <a:ext cx="6587408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88" tIns="0" rIns="248988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整体实现思路</a:t>
          </a:r>
          <a:endParaRPr lang="zh-CN" altLang="en-US" sz="2300" kern="1200" dirty="0"/>
        </a:p>
      </dsp:txBody>
      <dsp:txXfrm>
        <a:off x="503673" y="402859"/>
        <a:ext cx="6521120" cy="612672"/>
      </dsp:txXfrm>
    </dsp:sp>
    <dsp:sp modelId="{451C59BC-25B8-4C08-AAF2-B80925D95E7B}">
      <dsp:nvSpPr>
        <dsp:cNvPr id="0" name=""/>
        <dsp:cNvSpPr/>
      </dsp:nvSpPr>
      <dsp:spPr>
        <a:xfrm>
          <a:off x="0" y="2513201"/>
          <a:ext cx="9410584" cy="253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366" tIns="479044" rIns="73036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１，每个</a:t>
          </a:r>
          <a:r>
            <a:rPr lang="en-US" altLang="zh-CN" sz="2300" kern="1200" dirty="0" smtClean="0"/>
            <a:t>socket</a:t>
          </a:r>
          <a:r>
            <a:rPr lang="zh-CN" altLang="en-US" sz="2300" kern="1200" dirty="0" smtClean="0"/>
            <a:t>通道都由对应的</a:t>
          </a:r>
          <a:r>
            <a:rPr lang="en-US" altLang="zh-CN" sz="2300" kern="1200" dirty="0" smtClean="0"/>
            <a:t>handler</a:t>
          </a:r>
          <a:r>
            <a:rPr lang="zh-CN" altLang="en-US" sz="2300" kern="1200" dirty="0" smtClean="0"/>
            <a:t>处理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 2</a:t>
          </a:r>
          <a:r>
            <a:rPr lang="zh-CN" altLang="en-US" sz="2300" kern="1200" dirty="0" smtClean="0"/>
            <a:t>，将需要公用的对象封装到</a:t>
          </a:r>
          <a:r>
            <a:rPr lang="en-US" altLang="zh-CN" sz="2300" kern="1200" dirty="0" smtClean="0"/>
            <a:t>context</a:t>
          </a:r>
          <a:r>
            <a:rPr lang="zh-CN" altLang="en-US" sz="2300" kern="1200" dirty="0" smtClean="0"/>
            <a:t>对象中，供数据链处理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 3,    </a:t>
          </a:r>
          <a:r>
            <a:rPr lang="zh-CN" altLang="en-US" sz="2300" kern="1200" dirty="0" smtClean="0"/>
            <a:t>将数据流处理进行拆解，分为几个阶段，第一阶段，数据基本操作（接收与发送数据）；第二阶段；数据的编码以及解码工作；第三阶段，业务处理，进行具体的业务处理</a:t>
          </a:r>
          <a:endParaRPr lang="zh-CN" altLang="en-US" sz="2300" kern="1200" dirty="0"/>
        </a:p>
      </dsp:txBody>
      <dsp:txXfrm>
        <a:off x="0" y="2513201"/>
        <a:ext cx="9410584" cy="2535750"/>
      </dsp:txXfrm>
    </dsp:sp>
    <dsp:sp modelId="{DC9090E0-415F-4D7A-9E64-0BF060743691}">
      <dsp:nvSpPr>
        <dsp:cNvPr id="0" name=""/>
        <dsp:cNvSpPr/>
      </dsp:nvSpPr>
      <dsp:spPr>
        <a:xfrm>
          <a:off x="470529" y="2173721"/>
          <a:ext cx="6587408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88" tIns="0" rIns="248988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装饰器使用</a:t>
          </a:r>
          <a:endParaRPr lang="zh-CN" altLang="en-US" sz="2300" kern="1200" dirty="0"/>
        </a:p>
      </dsp:txBody>
      <dsp:txXfrm>
        <a:off x="503673" y="2206865"/>
        <a:ext cx="6521120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97324-8E5A-4EE0-A455-051030FEB654}">
      <dsp:nvSpPr>
        <dsp:cNvPr id="0" name=""/>
        <dsp:cNvSpPr/>
      </dsp:nvSpPr>
      <dsp:spPr>
        <a:xfrm>
          <a:off x="1609940" y="659"/>
          <a:ext cx="2414910" cy="257320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BF005-FEF7-4B40-B4AA-C8EB1E8E6F63}">
      <dsp:nvSpPr>
        <dsp:cNvPr id="0" name=""/>
        <dsp:cNvSpPr/>
      </dsp:nvSpPr>
      <dsp:spPr>
        <a:xfrm>
          <a:off x="0" y="659"/>
          <a:ext cx="1609940" cy="2573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数据编码</a:t>
          </a:r>
          <a:endParaRPr lang="zh-CN" altLang="en-US" sz="4400" kern="1200" dirty="0"/>
        </a:p>
      </dsp:txBody>
      <dsp:txXfrm>
        <a:off x="78591" y="79250"/>
        <a:ext cx="1452758" cy="2416021"/>
      </dsp:txXfrm>
    </dsp:sp>
    <dsp:sp modelId="{D093E5BD-46D8-4F84-B00A-5FBBDA096201}">
      <dsp:nvSpPr>
        <dsp:cNvPr id="0" name=""/>
        <dsp:cNvSpPr/>
      </dsp:nvSpPr>
      <dsp:spPr>
        <a:xfrm>
          <a:off x="1609940" y="2831183"/>
          <a:ext cx="2414910" cy="257320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8B2E0-99AF-4C61-A385-9C434E403220}">
      <dsp:nvSpPr>
        <dsp:cNvPr id="0" name=""/>
        <dsp:cNvSpPr/>
      </dsp:nvSpPr>
      <dsp:spPr>
        <a:xfrm>
          <a:off x="0" y="2831183"/>
          <a:ext cx="1609940" cy="2573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数据解码</a:t>
          </a:r>
          <a:endParaRPr lang="zh-CN" altLang="en-US" sz="4400" kern="1200" dirty="0"/>
        </a:p>
      </dsp:txBody>
      <dsp:txXfrm>
        <a:off x="78591" y="2909774"/>
        <a:ext cx="1452758" cy="24160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97324-8E5A-4EE0-A455-051030FEB654}">
      <dsp:nvSpPr>
        <dsp:cNvPr id="0" name=""/>
        <dsp:cNvSpPr/>
      </dsp:nvSpPr>
      <dsp:spPr>
        <a:xfrm>
          <a:off x="1609940" y="659"/>
          <a:ext cx="2414910" cy="257320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BF005-FEF7-4B40-B4AA-C8EB1E8E6F63}">
      <dsp:nvSpPr>
        <dsp:cNvPr id="0" name=""/>
        <dsp:cNvSpPr/>
      </dsp:nvSpPr>
      <dsp:spPr>
        <a:xfrm>
          <a:off x="0" y="659"/>
          <a:ext cx="1609940" cy="2573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数据写入通道</a:t>
          </a:r>
          <a:endParaRPr lang="zh-CN" altLang="en-US" sz="3800" kern="1200" dirty="0"/>
        </a:p>
      </dsp:txBody>
      <dsp:txXfrm>
        <a:off x="78591" y="79250"/>
        <a:ext cx="1452758" cy="2416021"/>
      </dsp:txXfrm>
    </dsp:sp>
    <dsp:sp modelId="{D093E5BD-46D8-4F84-B00A-5FBBDA096201}">
      <dsp:nvSpPr>
        <dsp:cNvPr id="0" name=""/>
        <dsp:cNvSpPr/>
      </dsp:nvSpPr>
      <dsp:spPr>
        <a:xfrm>
          <a:off x="1609940" y="2831183"/>
          <a:ext cx="2414910" cy="257320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8B2E0-99AF-4C61-A385-9C434E403220}">
      <dsp:nvSpPr>
        <dsp:cNvPr id="0" name=""/>
        <dsp:cNvSpPr/>
      </dsp:nvSpPr>
      <dsp:spPr>
        <a:xfrm>
          <a:off x="0" y="2831183"/>
          <a:ext cx="1609940" cy="2573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数据从通道中读取</a:t>
          </a:r>
          <a:endParaRPr lang="zh-CN" altLang="en-US" sz="3800" kern="1200" dirty="0"/>
        </a:p>
      </dsp:txBody>
      <dsp:txXfrm>
        <a:off x="78591" y="2909774"/>
        <a:ext cx="1452758" cy="24160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AC710-CEA8-43F4-8AC9-7E5C19066EEB}">
      <dsp:nvSpPr>
        <dsp:cNvPr id="0" name=""/>
        <dsp:cNvSpPr/>
      </dsp:nvSpPr>
      <dsp:spPr>
        <a:xfrm>
          <a:off x="0" y="1627"/>
          <a:ext cx="8128000" cy="930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个人观点：</a:t>
          </a:r>
          <a:endParaRPr lang="zh-CN" altLang="en-US" sz="3700" kern="1200" dirty="0"/>
        </a:p>
      </dsp:txBody>
      <dsp:txXfrm>
        <a:off x="45435" y="47062"/>
        <a:ext cx="8037130" cy="839865"/>
      </dsp:txXfrm>
    </dsp:sp>
    <dsp:sp modelId="{6CB2CFCB-FD96-4D09-9928-1F97E0C2925B}">
      <dsp:nvSpPr>
        <dsp:cNvPr id="0" name=""/>
        <dsp:cNvSpPr/>
      </dsp:nvSpPr>
      <dsp:spPr>
        <a:xfrm>
          <a:off x="0" y="932362"/>
          <a:ext cx="8128000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900" kern="1200" dirty="0" smtClean="0"/>
            <a:t>每个通道使用自己的</a:t>
          </a:r>
          <a:r>
            <a:rPr lang="en-US" altLang="zh-CN" sz="2900" kern="1200" dirty="0" err="1" smtClean="0"/>
            <a:t>bytebuffe</a:t>
          </a:r>
          <a:r>
            <a:rPr lang="zh-CN" altLang="en-US" sz="2900" kern="1200" dirty="0" smtClean="0"/>
            <a:t>。</a:t>
          </a:r>
          <a:endParaRPr lang="zh-CN" altLang="en-US" sz="2900" kern="1200" dirty="0"/>
        </a:p>
      </dsp:txBody>
      <dsp:txXfrm>
        <a:off x="0" y="932362"/>
        <a:ext cx="8128000" cy="612720"/>
      </dsp:txXfrm>
    </dsp:sp>
    <dsp:sp modelId="{156943C5-55A5-450D-A8DE-62607CA8CD25}">
      <dsp:nvSpPr>
        <dsp:cNvPr id="0" name=""/>
        <dsp:cNvSpPr/>
      </dsp:nvSpPr>
      <dsp:spPr>
        <a:xfrm>
          <a:off x="0" y="1545082"/>
          <a:ext cx="8128000" cy="930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优点：</a:t>
          </a:r>
          <a:endParaRPr lang="zh-CN" altLang="en-US" sz="3700" kern="1200" dirty="0"/>
        </a:p>
      </dsp:txBody>
      <dsp:txXfrm>
        <a:off x="45435" y="1590517"/>
        <a:ext cx="8037130" cy="839865"/>
      </dsp:txXfrm>
    </dsp:sp>
    <dsp:sp modelId="{D01084C6-18B0-4332-AD96-38233F1BE279}">
      <dsp:nvSpPr>
        <dsp:cNvPr id="0" name=""/>
        <dsp:cNvSpPr/>
      </dsp:nvSpPr>
      <dsp:spPr>
        <a:xfrm>
          <a:off x="0" y="2475817"/>
          <a:ext cx="8128000" cy="95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900" kern="1200" dirty="0" smtClean="0"/>
            <a:t>使用自己的</a:t>
          </a:r>
          <a:r>
            <a:rPr lang="en-US" altLang="zh-CN" sz="2900" kern="1200" dirty="0" err="1" smtClean="0"/>
            <a:t>bytebuffer</a:t>
          </a:r>
          <a:r>
            <a:rPr lang="zh-CN" altLang="en-US" sz="2900" kern="1200" dirty="0" smtClean="0"/>
            <a:t>，性能最优化，不用担多个共享的内存回收以及碎片问题。</a:t>
          </a:r>
          <a:endParaRPr lang="zh-CN" altLang="en-US" sz="2900" kern="1200" dirty="0"/>
        </a:p>
      </dsp:txBody>
      <dsp:txXfrm>
        <a:off x="0" y="2475817"/>
        <a:ext cx="8128000" cy="957375"/>
      </dsp:txXfrm>
    </dsp:sp>
    <dsp:sp modelId="{D7524206-29EC-42E6-9434-BB48E7130D7D}">
      <dsp:nvSpPr>
        <dsp:cNvPr id="0" name=""/>
        <dsp:cNvSpPr/>
      </dsp:nvSpPr>
      <dsp:spPr>
        <a:xfrm>
          <a:off x="0" y="3433192"/>
          <a:ext cx="8128000" cy="9307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缺点</a:t>
          </a:r>
          <a:endParaRPr lang="zh-CN" altLang="en-US" sz="3700" kern="1200" dirty="0"/>
        </a:p>
      </dsp:txBody>
      <dsp:txXfrm>
        <a:off x="45435" y="3478627"/>
        <a:ext cx="8037130" cy="839865"/>
      </dsp:txXfrm>
    </dsp:sp>
    <dsp:sp modelId="{998437C8-EA55-47CA-A3FC-1F53E066C64C}">
      <dsp:nvSpPr>
        <dsp:cNvPr id="0" name=""/>
        <dsp:cNvSpPr/>
      </dsp:nvSpPr>
      <dsp:spPr>
        <a:xfrm>
          <a:off x="0" y="4363927"/>
          <a:ext cx="8128000" cy="1053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900" kern="1200" dirty="0" smtClean="0"/>
            <a:t>需要即先预估内存，很难。</a:t>
          </a:r>
          <a:endParaRPr lang="zh-CN" alt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900" kern="1200" dirty="0" smtClean="0"/>
            <a:t>内存相对来说浪费严重。</a:t>
          </a:r>
          <a:endParaRPr lang="zh-CN" altLang="en-US" sz="2900" kern="1200" dirty="0"/>
        </a:p>
      </dsp:txBody>
      <dsp:txXfrm>
        <a:off x="0" y="4363927"/>
        <a:ext cx="8128000" cy="10531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97324-8E5A-4EE0-A455-051030FEB654}">
      <dsp:nvSpPr>
        <dsp:cNvPr id="0" name=""/>
        <dsp:cNvSpPr/>
      </dsp:nvSpPr>
      <dsp:spPr>
        <a:xfrm>
          <a:off x="1609940" y="0"/>
          <a:ext cx="2414910" cy="188194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BF005-FEF7-4B40-B4AA-C8EB1E8E6F63}">
      <dsp:nvSpPr>
        <dsp:cNvPr id="0" name=""/>
        <dsp:cNvSpPr/>
      </dsp:nvSpPr>
      <dsp:spPr>
        <a:xfrm>
          <a:off x="0" y="0"/>
          <a:ext cx="1609940" cy="1881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err="1" smtClean="0"/>
            <a:t>Forkjoin</a:t>
          </a:r>
          <a:r>
            <a:rPr lang="zh-CN" altLang="en-US" sz="2900" kern="1200" dirty="0" smtClean="0"/>
            <a:t>的主函数</a:t>
          </a:r>
          <a:endParaRPr lang="zh-CN" altLang="en-US" sz="2900" kern="1200" dirty="0"/>
        </a:p>
      </dsp:txBody>
      <dsp:txXfrm>
        <a:off x="78591" y="78591"/>
        <a:ext cx="1452758" cy="1724763"/>
      </dsp:txXfrm>
    </dsp:sp>
    <dsp:sp modelId="{D093E5BD-46D8-4F84-B00A-5FBBDA096201}">
      <dsp:nvSpPr>
        <dsp:cNvPr id="0" name=""/>
        <dsp:cNvSpPr/>
      </dsp:nvSpPr>
      <dsp:spPr>
        <a:xfrm>
          <a:off x="1609940" y="2070140"/>
          <a:ext cx="2414910" cy="188194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8B2E0-99AF-4C61-A385-9C434E403220}">
      <dsp:nvSpPr>
        <dsp:cNvPr id="0" name=""/>
        <dsp:cNvSpPr/>
      </dsp:nvSpPr>
      <dsp:spPr>
        <a:xfrm>
          <a:off x="0" y="2070140"/>
          <a:ext cx="1609940" cy="1881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数据合并函数</a:t>
          </a:r>
          <a:endParaRPr lang="zh-CN" altLang="en-US" sz="2900" kern="1200" dirty="0"/>
        </a:p>
      </dsp:txBody>
      <dsp:txXfrm>
        <a:off x="78591" y="2148731"/>
        <a:ext cx="1452758" cy="1724763"/>
      </dsp:txXfrm>
    </dsp:sp>
    <dsp:sp modelId="{D88D67AC-6D93-4AF5-8CF4-79EF0455CD3C}">
      <dsp:nvSpPr>
        <dsp:cNvPr id="0" name=""/>
        <dsp:cNvSpPr/>
      </dsp:nvSpPr>
      <dsp:spPr>
        <a:xfrm>
          <a:off x="1609940" y="4140281"/>
          <a:ext cx="2414910" cy="188194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FBF6F-E91B-453C-A7D4-A88996752B54}">
      <dsp:nvSpPr>
        <dsp:cNvPr id="0" name=""/>
        <dsp:cNvSpPr/>
      </dsp:nvSpPr>
      <dsp:spPr>
        <a:xfrm>
          <a:off x="0" y="4140281"/>
          <a:ext cx="1609940" cy="1881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数据输入源拆分函数</a:t>
          </a:r>
          <a:endParaRPr lang="zh-CN" altLang="en-US" sz="2900" kern="1200" dirty="0"/>
        </a:p>
      </dsp:txBody>
      <dsp:txXfrm>
        <a:off x="78591" y="4218872"/>
        <a:ext cx="1452758" cy="1724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7729B-9D3E-4E69-A4E1-356C750C1967}" type="datetimeFigureOut">
              <a:rPr lang="zh-HK" altLang="en-US" smtClean="0"/>
              <a:t>5/4/2017</a:t>
            </a:fld>
            <a:endParaRPr lang="zh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97619-DBBE-4EF5-8E3C-32126B56E9D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2471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5/4/2017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46169166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5/4/2017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32933131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5/4/2017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88649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5/4/2017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1610240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5/4/2017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85468789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5/4/2017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1536665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5/4/2017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7080596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5/4/2017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29703735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5/4/2017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2653803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5/4/2017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06931892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/>
              <a:t>5/4/2017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89500366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/>
              <a:t>5/4/2017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2086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293257" y="2073376"/>
            <a:ext cx="7611836" cy="2090057"/>
            <a:chOff x="2293257" y="2073376"/>
            <a:chExt cx="7611836" cy="209005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5" name="组合 4"/>
            <p:cNvGrpSpPr/>
            <p:nvPr/>
          </p:nvGrpSpPr>
          <p:grpSpPr>
            <a:xfrm>
              <a:off x="2293257" y="2073376"/>
              <a:ext cx="7605486" cy="2090057"/>
              <a:chOff x="2293257" y="2073376"/>
              <a:chExt cx="7605486" cy="209005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293257" y="2073376"/>
                <a:ext cx="7605486" cy="2090057"/>
              </a:xfrm>
              <a:prstGeom prst="rect">
                <a:avLst/>
              </a:prstGeom>
              <a:solidFill>
                <a:schemeClr val="tx1">
                  <a:alpha val="58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0" b="1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高端作业</a:t>
                </a:r>
                <a:r>
                  <a:rPr lang="en-US" altLang="zh-CN" sz="8000" b="1" spc="3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-5</a:t>
                </a:r>
                <a:endParaRPr lang="zh-HK" altLang="en-US" sz="8000" b="1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293257" y="2073376"/>
                <a:ext cx="297769" cy="2090057"/>
              </a:xfrm>
              <a:prstGeom prst="rect">
                <a:avLst/>
              </a:prstGeom>
              <a:solidFill>
                <a:srgbClr val="D734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9607324" y="2073376"/>
              <a:ext cx="297769" cy="2090057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210050" y="4261404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800" b="1" dirty="0" smtClean="0">
                <a:solidFill>
                  <a:schemeClr val="bg1"/>
                </a:solidFill>
              </a:rPr>
              <a:t>KK</a:t>
            </a:r>
            <a:endParaRPr lang="zh-HK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7588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59654" y="86955"/>
            <a:ext cx="11685600" cy="918161"/>
            <a:chOff x="0" y="174039"/>
            <a:chExt cx="9342799" cy="918161"/>
          </a:xfrm>
        </p:grpSpPr>
        <p:sp>
          <p:nvSpPr>
            <p:cNvPr id="53" name="文本框 52"/>
            <p:cNvSpPr txBox="1"/>
            <p:nvPr/>
          </p:nvSpPr>
          <p:spPr>
            <a:xfrm>
              <a:off x="267876" y="174039"/>
              <a:ext cx="90749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</a:t>
              </a:r>
              <a:r>
                <a:rPr lang="zh-HK" altLang="en-US" sz="3200" b="1" spc="300" dirty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HK" sz="3200" b="1" spc="300" dirty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NIO</a:t>
              </a:r>
              <a:r>
                <a:rPr lang="zh-HK" altLang="en-US" sz="3200" b="1" spc="300" dirty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实现一个</a:t>
              </a:r>
              <a:r>
                <a:rPr lang="en-US" altLang="zh-HK" sz="3200" b="1" spc="300" dirty="0" err="1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NIOAcceptor</a:t>
              </a:r>
              <a:r>
                <a:rPr lang="en-US" altLang="zh-HK" sz="32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32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基础发送与接收</a:t>
              </a:r>
              <a:r>
                <a:rPr lang="en-US" altLang="zh-HK" sz="32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HK" altLang="en-US" sz="3200" b="1" spc="300" dirty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747808232"/>
              </p:ext>
            </p:extLst>
          </p:nvPr>
        </p:nvGraphicFramePr>
        <p:xfrm>
          <a:off x="723317" y="835773"/>
          <a:ext cx="4024851" cy="5405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14" y="733286"/>
            <a:ext cx="5542045" cy="2818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14" y="4187636"/>
            <a:ext cx="56427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60562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59654" y="86955"/>
            <a:ext cx="11341651" cy="918161"/>
            <a:chOff x="0" y="174039"/>
            <a:chExt cx="11341651" cy="918161"/>
          </a:xfrm>
        </p:grpSpPr>
        <p:sp>
          <p:nvSpPr>
            <p:cNvPr id="53" name="文本框 52"/>
            <p:cNvSpPr txBox="1"/>
            <p:nvPr/>
          </p:nvSpPr>
          <p:spPr>
            <a:xfrm>
              <a:off x="267876" y="174039"/>
              <a:ext cx="11073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3600" b="1" spc="300" dirty="0" err="1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ByteBuffer</a:t>
              </a:r>
              <a:r>
                <a:rPr lang="zh-CN" altLang="en-US" sz="3600" b="1" spc="300" dirty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实现一个</a:t>
              </a:r>
              <a:r>
                <a:rPr lang="en-US" altLang="zh-HK" sz="3600" b="1" spc="300" dirty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r>
                <a:rPr lang="zh-HK" altLang="en-US" sz="3600" b="1" spc="300" dirty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3600" b="1" spc="300" dirty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那么最好的</a:t>
              </a:r>
              <a:r>
                <a:rPr lang="zh-CN" altLang="en-US" sz="36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</a:t>
              </a:r>
              <a:endParaRPr lang="zh-HK" altLang="en-US" sz="3600" b="1" spc="300" dirty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556509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4262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59654" y="86955"/>
            <a:ext cx="11341651" cy="918161"/>
            <a:chOff x="0" y="174039"/>
            <a:chExt cx="11341651" cy="918161"/>
          </a:xfrm>
        </p:grpSpPr>
        <p:sp>
          <p:nvSpPr>
            <p:cNvPr id="53" name="文本框 52"/>
            <p:cNvSpPr txBox="1"/>
            <p:nvPr/>
          </p:nvSpPr>
          <p:spPr>
            <a:xfrm>
              <a:off x="267876" y="174039"/>
              <a:ext cx="11073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</a:t>
              </a:r>
              <a:r>
                <a:rPr lang="zh-HK" altLang="en-US" sz="3600" b="1" spc="300" dirty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HK" sz="3600" b="1" spc="300" dirty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NIO</a:t>
              </a:r>
              <a:r>
                <a:rPr lang="zh-HK" altLang="en-US" sz="3600" b="1" spc="300" dirty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实现一个</a:t>
              </a:r>
              <a:r>
                <a:rPr lang="en-US" altLang="zh-HK" sz="3600" b="1" spc="300" dirty="0" err="1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NIOAcceptor</a:t>
              </a:r>
              <a:r>
                <a:rPr lang="en-US" altLang="zh-HK" sz="36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HK" sz="3600" b="1" spc="300" dirty="0" err="1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forkjoin</a:t>
              </a:r>
              <a:r>
                <a:rPr lang="en-US" altLang="zh-HK" sz="36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HK" altLang="en-US" sz="3600" b="1" spc="300" dirty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25130304"/>
              </p:ext>
            </p:extLst>
          </p:nvPr>
        </p:nvGraphicFramePr>
        <p:xfrm>
          <a:off x="723317" y="835773"/>
          <a:ext cx="4024851" cy="6022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270" y="842343"/>
            <a:ext cx="6203812" cy="169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32" y="2709646"/>
            <a:ext cx="6271850" cy="198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32" y="4894975"/>
            <a:ext cx="5808182" cy="196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26565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08"/>
          <a:stretch/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0400" y="2644170"/>
            <a:ext cx="5791200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9600" b="1" spc="300" dirty="0" smtClean="0">
                <a:solidFill>
                  <a:srgbClr val="D6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9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nks</a:t>
            </a:r>
            <a:r>
              <a:rPr lang="en-US" altLang="zh-CN" sz="9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HK" altLang="en-US" sz="9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75926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4902994" y="658922"/>
            <a:ext cx="2386012" cy="614362"/>
            <a:chOff x="4071938" y="642938"/>
            <a:chExt cx="2386012" cy="614362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071938" y="642938"/>
              <a:ext cx="2386012" cy="0"/>
            </a:xfrm>
            <a:prstGeom prst="line">
              <a:avLst/>
            </a:prstGeom>
            <a:ln>
              <a:solidFill>
                <a:srgbClr val="48484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071938" y="1257300"/>
              <a:ext cx="2386012" cy="0"/>
            </a:xfrm>
            <a:prstGeom prst="line">
              <a:avLst/>
            </a:prstGeom>
            <a:ln>
              <a:solidFill>
                <a:srgbClr val="48484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4628169" y="642938"/>
            <a:ext cx="293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600" b="1" dirty="0" err="1" smtClean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</a:t>
            </a:r>
            <a:r>
              <a:rPr lang="en-US" altLang="zh-HK" sz="3600" b="1" dirty="0" err="1" smtClean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tants</a:t>
            </a:r>
            <a:endParaRPr lang="zh-HK" altLang="en-US" sz="3600" b="1" dirty="0">
              <a:solidFill>
                <a:srgbClr val="4857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238" b="35781"/>
          <a:stretch/>
        </p:blipFill>
        <p:spPr>
          <a:xfrm>
            <a:off x="0" y="2108996"/>
            <a:ext cx="12192000" cy="28432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4873627"/>
            <a:ext cx="12192000" cy="157162"/>
          </a:xfrm>
          <a:prstGeom prst="rect">
            <a:avLst/>
          </a:prstGeom>
          <a:solidFill>
            <a:srgbClr val="D63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矩形 14"/>
          <p:cNvSpPr/>
          <p:nvPr/>
        </p:nvSpPr>
        <p:spPr>
          <a:xfrm>
            <a:off x="0" y="1941515"/>
            <a:ext cx="12192000" cy="157162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316710" y="3953571"/>
            <a:ext cx="18719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lang="zh-HK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642275" y="3940873"/>
            <a:ext cx="25214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NIOAcceptor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非阻塞</a:t>
            </a:r>
            <a:r>
              <a:rPr lang="en-US" altLang="zh-HK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678890" y="2540000"/>
            <a:ext cx="1147546" cy="114754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HK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29221" y="2522469"/>
            <a:ext cx="1147546" cy="114754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HK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536158" y="2522469"/>
            <a:ext cx="1147546" cy="114754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HK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563831" y="3954396"/>
            <a:ext cx="1430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telnet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HK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376073" y="2508946"/>
            <a:ext cx="1147546" cy="114754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HK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33"/>
          <p:cNvSpPr txBox="1"/>
          <p:nvPr/>
        </p:nvSpPr>
        <p:spPr>
          <a:xfrm>
            <a:off x="10032023" y="3940873"/>
            <a:ext cx="1987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3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bufferPool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HK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441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9654" y="173266"/>
            <a:ext cx="10698845" cy="831850"/>
            <a:chOff x="0" y="260350"/>
            <a:chExt cx="10698845" cy="831850"/>
          </a:xfrm>
        </p:grpSpPr>
        <p:sp>
          <p:nvSpPr>
            <p:cNvPr id="36" name="文本框 35"/>
            <p:cNvSpPr txBox="1"/>
            <p:nvPr/>
          </p:nvSpPr>
          <p:spPr>
            <a:xfrm>
              <a:off x="267876" y="260350"/>
              <a:ext cx="1043096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1400" b="1" spc="300" dirty="0" err="1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MyNIORector</a:t>
              </a:r>
              <a:r>
                <a:rPr lang="en-US" altLang="zh-HK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这里的</a:t>
              </a:r>
              <a:r>
                <a:rPr lang="en-US" altLang="zh-HK" sz="1400" b="1" spc="300" dirty="0" err="1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selector.select</a:t>
              </a:r>
              <a:r>
                <a:rPr lang="en-US" altLang="zh-HK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(500); </a:t>
              </a:r>
              <a:r>
                <a:rPr lang="zh-CN" altLang="en-US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如果改为</a:t>
              </a:r>
              <a:r>
                <a:rPr lang="en-US" altLang="zh-HK" sz="1400" b="1" spc="300" dirty="0" err="1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selector.select</a:t>
              </a:r>
              <a:r>
                <a:rPr lang="en-US" altLang="zh-HK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HK" altLang="en-US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会是什么结果，结合</a:t>
              </a:r>
            </a:p>
            <a:p>
              <a:r>
                <a:rPr lang="zh-CN" altLang="en-US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HK" sz="1400" b="1" spc="300" dirty="0" err="1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socketChannel.register</a:t>
              </a:r>
              <a:r>
                <a:rPr lang="en-US" altLang="zh-HK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(selector, </a:t>
              </a:r>
              <a:r>
                <a:rPr lang="en-US" altLang="zh-HK" sz="1400" b="1" spc="300" dirty="0" err="1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SelectionKey.OP_READ</a:t>
              </a:r>
              <a:r>
                <a:rPr lang="en-US" altLang="zh-HK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这里的</a:t>
              </a:r>
              <a:r>
                <a:rPr lang="en-US" altLang="zh-HK" sz="1400" b="1" spc="300" dirty="0" err="1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JavaDoc</a:t>
              </a:r>
              <a:r>
                <a:rPr lang="zh-HK" altLang="en-US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400" b="1" spc="300" dirty="0">
                  <a:solidFill>
                    <a:srgbClr val="4857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研究说明问题所在</a:t>
              </a:r>
              <a:endParaRPr lang="zh-HK" altLang="en-US" sz="1400" b="1" spc="3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204165048"/>
              </p:ext>
            </p:extLst>
          </p:nvPr>
        </p:nvGraphicFramePr>
        <p:xfrm>
          <a:off x="2032000" y="1375794"/>
          <a:ext cx="7741174" cy="4762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32409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59654" y="86955"/>
            <a:ext cx="7507884" cy="646331"/>
            <a:chOff x="0" y="174039"/>
            <a:chExt cx="7507884" cy="986484"/>
          </a:xfrm>
        </p:grpSpPr>
        <p:sp>
          <p:nvSpPr>
            <p:cNvPr id="20" name="文本框 19"/>
            <p:cNvSpPr txBox="1"/>
            <p:nvPr/>
          </p:nvSpPr>
          <p:spPr>
            <a:xfrm>
              <a:off x="267877" y="174039"/>
              <a:ext cx="7240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3600" b="1" spc="300" dirty="0" err="1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serverSocketChannel</a:t>
              </a:r>
              <a:r>
                <a:rPr lang="zh-CN" altLang="en-US" sz="36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非阻塞</a:t>
              </a:r>
              <a:endParaRPr lang="zh-HK" altLang="en-US" sz="3600" b="1" spc="300" dirty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7877" y="760413"/>
              <a:ext cx="2620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HK" altLang="en-US" sz="2000" b="1" spc="3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5" y="913614"/>
            <a:ext cx="5314808" cy="245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5" y="3596212"/>
            <a:ext cx="5314808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077" y="1725074"/>
            <a:ext cx="5901009" cy="374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96690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59654" y="86955"/>
            <a:ext cx="7507884" cy="646331"/>
            <a:chOff x="0" y="174039"/>
            <a:chExt cx="7507884" cy="986484"/>
          </a:xfrm>
        </p:grpSpPr>
        <p:sp>
          <p:nvSpPr>
            <p:cNvPr id="20" name="文本框 19"/>
            <p:cNvSpPr txBox="1"/>
            <p:nvPr/>
          </p:nvSpPr>
          <p:spPr>
            <a:xfrm>
              <a:off x="267877" y="174039"/>
              <a:ext cx="7240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3600" b="1" spc="300" dirty="0" err="1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serverSocketChannel</a:t>
              </a:r>
              <a:r>
                <a:rPr lang="zh-CN" altLang="en-US" sz="36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非阻塞</a:t>
              </a:r>
              <a:endParaRPr lang="zh-HK" altLang="en-US" sz="3600" b="1" spc="300" dirty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7877" y="760413"/>
              <a:ext cx="2620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HK" altLang="en-US" sz="2000" b="1" spc="3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5" y="913614"/>
            <a:ext cx="5314808" cy="245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5" y="3596212"/>
            <a:ext cx="5314808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077" y="1725074"/>
            <a:ext cx="5901009" cy="374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13542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59654" y="86955"/>
            <a:ext cx="7507884" cy="646331"/>
            <a:chOff x="0" y="174039"/>
            <a:chExt cx="7507884" cy="986484"/>
          </a:xfrm>
        </p:grpSpPr>
        <p:sp>
          <p:nvSpPr>
            <p:cNvPr id="20" name="文本框 19"/>
            <p:cNvSpPr txBox="1"/>
            <p:nvPr/>
          </p:nvSpPr>
          <p:spPr>
            <a:xfrm>
              <a:off x="267877" y="174039"/>
              <a:ext cx="7240007" cy="986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HK" altLang="en-US" sz="3600" b="1" spc="300" dirty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HK" sz="3600" b="1" spc="300" dirty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NIO</a:t>
              </a:r>
              <a:r>
                <a:rPr lang="zh-HK" altLang="en-US" sz="3600" b="1" spc="300" dirty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实现一个</a:t>
              </a:r>
              <a:r>
                <a:rPr lang="en-US" altLang="zh-HK" sz="3600" b="1" spc="300" dirty="0" err="1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NIOAcceptor</a:t>
              </a:r>
              <a:endParaRPr lang="zh-HK" altLang="en-US" sz="3600" b="1" spc="300" dirty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7877" y="760413"/>
              <a:ext cx="2620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HK" altLang="en-US" sz="2000" b="1" spc="300" dirty="0">
                <a:solidFill>
                  <a:srgbClr val="4857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267643467"/>
              </p:ext>
            </p:extLst>
          </p:nvPr>
        </p:nvGraphicFramePr>
        <p:xfrm>
          <a:off x="849152" y="879057"/>
          <a:ext cx="94105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80403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59654" y="86955"/>
            <a:ext cx="11912104" cy="918161"/>
            <a:chOff x="0" y="174039"/>
            <a:chExt cx="8476988" cy="918161"/>
          </a:xfrm>
        </p:grpSpPr>
        <p:sp>
          <p:nvSpPr>
            <p:cNvPr id="53" name="文本框 52"/>
            <p:cNvSpPr txBox="1"/>
            <p:nvPr/>
          </p:nvSpPr>
          <p:spPr>
            <a:xfrm>
              <a:off x="267877" y="174039"/>
              <a:ext cx="82091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</a:t>
              </a:r>
              <a:r>
                <a:rPr lang="zh-HK" altLang="en-US" sz="3200" b="1" spc="300" dirty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HK" sz="3200" b="1" spc="300" dirty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NIO</a:t>
              </a:r>
              <a:r>
                <a:rPr lang="zh-HK" altLang="en-US" sz="3200" b="1" spc="300" dirty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实现一个</a:t>
              </a:r>
              <a:r>
                <a:rPr lang="en-US" altLang="zh-HK" sz="3200" b="1" spc="300" dirty="0" err="1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NIOAcceptor</a:t>
              </a:r>
              <a:r>
                <a:rPr lang="zh-CN" altLang="en-US" sz="32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32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handler</a:t>
              </a:r>
              <a:r>
                <a:rPr lang="zh-CN" altLang="en-US" sz="32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改造）</a:t>
              </a:r>
              <a:endParaRPr lang="zh-HK" altLang="en-US" sz="3200" b="1" spc="300" dirty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5" y="1164508"/>
            <a:ext cx="4194232" cy="20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4" y="3389153"/>
            <a:ext cx="4613473" cy="325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039" y="1164508"/>
            <a:ext cx="5420288" cy="169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763" y="3389153"/>
            <a:ext cx="4105925" cy="191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763" y="5189452"/>
            <a:ext cx="4166019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69032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59654" y="86955"/>
            <a:ext cx="11425541" cy="918161"/>
            <a:chOff x="0" y="174039"/>
            <a:chExt cx="11425541" cy="918161"/>
          </a:xfrm>
        </p:grpSpPr>
        <p:sp>
          <p:nvSpPr>
            <p:cNvPr id="53" name="文本框 52"/>
            <p:cNvSpPr txBox="1"/>
            <p:nvPr/>
          </p:nvSpPr>
          <p:spPr>
            <a:xfrm>
              <a:off x="267876" y="174039"/>
              <a:ext cx="111576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</a:t>
              </a:r>
              <a:r>
                <a:rPr lang="zh-HK" altLang="en-US" sz="3200" b="1" spc="300" dirty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HK" sz="3200" b="1" spc="300" dirty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NIO</a:t>
              </a:r>
              <a:r>
                <a:rPr lang="zh-HK" altLang="en-US" sz="3200" b="1" spc="300" dirty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实现一个</a:t>
              </a:r>
              <a:r>
                <a:rPr lang="en-US" altLang="zh-HK" sz="3200" b="1" spc="300" dirty="0" err="1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NIOAcceptor</a:t>
              </a:r>
              <a:r>
                <a:rPr lang="en-US" altLang="zh-HK" sz="32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(handler</a:t>
              </a:r>
              <a:r>
                <a:rPr lang="zh-CN" altLang="en-US" sz="32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改造</a:t>
              </a:r>
              <a:r>
                <a:rPr lang="en-US" altLang="zh-HK" sz="32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HK" altLang="en-US" sz="3200" b="1" spc="300" dirty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31" y="1121598"/>
            <a:ext cx="6926946" cy="274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4" y="4140635"/>
            <a:ext cx="4720148" cy="2104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99" y="4004734"/>
            <a:ext cx="5858933" cy="173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72929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59654" y="86955"/>
            <a:ext cx="11542987" cy="918161"/>
            <a:chOff x="0" y="174039"/>
            <a:chExt cx="11542987" cy="918161"/>
          </a:xfrm>
        </p:grpSpPr>
        <p:sp>
          <p:nvSpPr>
            <p:cNvPr id="53" name="文本框 52"/>
            <p:cNvSpPr txBox="1"/>
            <p:nvPr/>
          </p:nvSpPr>
          <p:spPr>
            <a:xfrm>
              <a:off x="267876" y="174039"/>
              <a:ext cx="11275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</a:t>
              </a:r>
              <a:r>
                <a:rPr lang="zh-HK" altLang="en-US" sz="3600" b="1" spc="300" dirty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HK" sz="3600" b="1" spc="300" dirty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NIO</a:t>
              </a:r>
              <a:r>
                <a:rPr lang="zh-HK" altLang="en-US" sz="3600" b="1" spc="300" dirty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实现一个</a:t>
              </a:r>
              <a:r>
                <a:rPr lang="en-US" altLang="zh-HK" sz="3600" b="1" spc="300" dirty="0" err="1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NIOAcceptor</a:t>
              </a:r>
              <a:r>
                <a:rPr lang="en-US" altLang="zh-HK" sz="36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36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消息的编解码</a:t>
              </a:r>
              <a:r>
                <a:rPr lang="en-US" altLang="zh-HK" sz="3600" b="1" spc="300" dirty="0" smtClean="0">
                  <a:solidFill>
                    <a:srgbClr val="D734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HK" altLang="en-US" sz="3600" b="1" spc="300" dirty="0">
                <a:solidFill>
                  <a:srgbClr val="D7343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0" y="260350"/>
              <a:ext cx="201202" cy="831850"/>
            </a:xfrm>
            <a:prstGeom prst="rect">
              <a:avLst/>
            </a:prstGeom>
            <a:solidFill>
              <a:srgbClr val="D63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D7343F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930" y="870892"/>
            <a:ext cx="5385469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930" y="3934800"/>
            <a:ext cx="5762828" cy="2674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588115172"/>
              </p:ext>
            </p:extLst>
          </p:nvPr>
        </p:nvGraphicFramePr>
        <p:xfrm>
          <a:off x="723317" y="835773"/>
          <a:ext cx="4024851" cy="5405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780332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1680</TotalTime>
  <Words>365</Words>
  <Application>Microsoft Office PowerPoint</Application>
  <PresentationFormat>自定义</PresentationFormat>
  <Paragraphs>48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liujun</cp:lastModifiedBy>
  <cp:revision>331</cp:revision>
  <dcterms:created xsi:type="dcterms:W3CDTF">2015-02-07T06:47:43Z</dcterms:created>
  <dcterms:modified xsi:type="dcterms:W3CDTF">2017-04-05T13:28:30Z</dcterms:modified>
</cp:coreProperties>
</file>