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1A55-7268-466F-989B-BE3A235E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733-2267-4A15-966D-3626FBD31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笔记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8315938" y="1389260"/>
            <a:ext cx="765925" cy="409321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宿主机目录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6199998" y="1341513"/>
            <a:ext cx="765925" cy="40932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数据卷容器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2896255" y="1341513"/>
            <a:ext cx="1644350" cy="6599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2903777" y="2376918"/>
            <a:ext cx="1644350" cy="6599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2903777" y="3639942"/>
            <a:ext cx="1644350" cy="6599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2896255" y="4774766"/>
            <a:ext cx="1644350" cy="6599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234581" y="1563899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5234581" y="2587203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234580" y="3850227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5234579" y="4985051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>
            <a:off x="7495069" y="3316172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11605" y="598805"/>
            <a:ext cx="4011295" cy="583819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2587625" y="1024890"/>
            <a:ext cx="1243965" cy="1310640"/>
          </a:xfrm>
          <a:prstGeom prst="can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1925" y="230505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Master</a:t>
            </a:r>
            <a:endParaRPr lang="en-US" altLang="zh-CN" b="1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5422900" y="598805"/>
            <a:ext cx="4011295" cy="5838190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920865" y="230505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Slave</a:t>
            </a:r>
            <a:endParaRPr lang="en-US" altLang="zh-CN" b="1"/>
          </a:p>
        </p:txBody>
      </p:sp>
      <p:sp>
        <p:nvSpPr>
          <p:cNvPr id="9" name="圆柱形 8"/>
          <p:cNvSpPr/>
          <p:nvPr>
            <p:custDataLst>
              <p:tags r:id="rId3"/>
            </p:custDataLst>
          </p:nvPr>
        </p:nvSpPr>
        <p:spPr>
          <a:xfrm>
            <a:off x="6806565" y="1024890"/>
            <a:ext cx="1243965" cy="1310640"/>
          </a:xfrm>
          <a:prstGeom prst="can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588260" y="4492625"/>
            <a:ext cx="1243330" cy="1255395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Binary Log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6807200" y="4492625"/>
            <a:ext cx="1243330" cy="1255395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Relay Log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>
            <a:off x="3209925" y="2335530"/>
            <a:ext cx="0" cy="215709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920865" y="2468245"/>
            <a:ext cx="1022985" cy="729615"/>
          </a:xfrm>
          <a:prstGeom prst="rect">
            <a:avLst/>
          </a:prstGeom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SQL Thread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3"/>
            <a:endCxn id="16" idx="2"/>
          </p:cNvCxnSpPr>
          <p:nvPr/>
        </p:nvCxnSpPr>
        <p:spPr>
          <a:xfrm flipV="1">
            <a:off x="3831590" y="3114040"/>
            <a:ext cx="2244090" cy="200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2"/>
            <a:endCxn id="11" idx="1"/>
          </p:cNvCxnSpPr>
          <p:nvPr/>
        </p:nvCxnSpPr>
        <p:spPr>
          <a:xfrm>
            <a:off x="6075680" y="3114040"/>
            <a:ext cx="731520" cy="200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5563870" y="2160905"/>
            <a:ext cx="1022985" cy="953135"/>
          </a:xfrm>
          <a:prstGeom prst="rect">
            <a:avLst/>
          </a:pr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I/O Thread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3" idx="2"/>
            <a:endCxn id="11" idx="0"/>
          </p:cNvCxnSpPr>
          <p:nvPr>
            <p:custDataLst>
              <p:tags r:id="rId6"/>
            </p:custDataLst>
          </p:nvPr>
        </p:nvCxnSpPr>
        <p:spPr>
          <a:xfrm flipH="1">
            <a:off x="7428865" y="3197860"/>
            <a:ext cx="3810" cy="1294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87625" y="3056890"/>
            <a:ext cx="165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Changes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428490" y="4051935"/>
            <a:ext cx="81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6019800" y="3810635"/>
            <a:ext cx="81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7030085" y="3569335"/>
            <a:ext cx="81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Relay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jdjYzBiM2JmMDdiNmE0MzdmZGUxMTJkZmU5Yzk1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Docker笔记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Docker笔记</dc:title>
  <dc:creator>jun liu</dc:creator>
  <cp:lastModifiedBy>null null（空空）</cp:lastModifiedBy>
  <cp:revision>19</cp:revision>
  <dcterms:created xsi:type="dcterms:W3CDTF">2023-12-14T15:15:00Z</dcterms:created>
  <dcterms:modified xsi:type="dcterms:W3CDTF">2023-12-19T01:19:00Z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74C4FF3C60C24ABBA7072898A8BBDCBC_12</vt:lpwstr>
  </property>
  <property fmtid="{D5CDD505-2E9C-101B-9397-08002B2CF9AE}" pid="3" name="KSOProductBuildVer">
    <vt:lpwstr>2052-12.1.0.15990</vt:lpwstr>
  </property>
</Properties>
</file>