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12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8D44A-1FE4-01CE-3FAA-82642F491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E21518-7DC8-95C1-6C7E-3D7BD1E1E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E8A4A-22C6-F462-12A4-6252503E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57663-51E3-E5FC-1797-1A25B751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C2894-8927-F488-F049-9273ADD4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36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E431E-3387-B45F-C42C-BB8B2E392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3E5BB3-1D60-6330-B5F7-82227C20D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9D6BAE-935E-9C09-9478-13DD08E5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4002B0-67B1-0524-2BE0-AAD22B67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20501-A701-303A-CBF6-1AC1ACF0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8FCA82-7DE6-1E53-496A-AB17E37E9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0D5177-D9B3-518F-52AD-9E3E9816C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40BE-83DB-F051-7787-31178956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FB7D7-EF74-9502-45AC-C2EEEB4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27847-47D1-B784-6ED1-FD22144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0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DE2A5-2549-E1ED-4D52-5E1B80B6B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56CF3D-F857-4568-32BB-00C1F69D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37805-9D5E-4836-D351-2BDF6B74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44DB0-6783-82DA-886F-1736687C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646A9-2E67-8120-A41C-1B698EB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23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1AD3C-A6CE-C66F-7373-5FE688C2C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3EBAA0-E698-1D70-C699-6E28AAAD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79567-1467-5F08-7BE6-6251ADA9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CFEBB2-239D-78C1-DB7C-328531DC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3364E-E66B-D8DE-6FA5-6995423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5CB69-471C-30A1-5E3F-5F144AAC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0E0E7-5CDD-1724-68FA-BA6FF61AC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40911-8BC8-7E16-04B7-61AEBB8F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5A1D6-7774-EDA3-1577-BCA83FC2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8375B-7927-03F8-1F07-C531A1C4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E8DF11-5801-DC24-2331-0447A739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22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A70B3-1A3B-3205-BE10-B2BCC82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13EBB-DFC5-A48E-9EE1-E2C969835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DABF4C-846E-3734-52BD-E20AC21BA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66F461-F6EE-A8A9-AEE6-C63E4A713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741723-98FA-8774-2594-0BB02C3F0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EB7347-EFAC-1CE7-9781-91E58B74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0614A3-ADD9-1CE3-E46B-40ED1F71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0D08E8-A73D-BB71-A4BC-5E40F6AD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33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AB88-FD6A-E182-11AA-566E9996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120A58-17A2-337C-8DA2-27D1675A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0C33D-5812-25F0-826D-16237EE8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848383-5DB6-74DC-DA52-38BF4116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57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A84982-3EFE-7520-1EA6-7D39FD7C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B1721C-DE23-3F16-C355-DE0AE4C0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AC6601-7895-BE7D-17EF-8854523B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80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BCC85-8407-A9B7-4304-2BF5E30A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3234D-9277-297B-F243-4BFDB9F3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E3EEF-88F5-60A9-DA94-FE1E0165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4CE174-94D3-BA11-1034-AE1D80FB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00A8D0-31E6-CF4D-6C99-6926CDB3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88F2A0-AA54-B744-5880-21F8FF72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813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537E-F306-BD1D-4C84-D934F7D8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8DA2AB-66B3-DEAA-F521-F32A50CDF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AF306-60DB-C652-47F5-54D6435F8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D1303-2609-16E3-9836-7721B2AE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DD34C3-101A-03CB-8B5C-CE865C511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9274A-C21E-2B37-8557-B56E60EF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7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0519DE-2016-2580-4FFF-C985CAC0C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3F60C-F38F-193A-3129-31BB5ED97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CDDAD-0449-1C39-3AF5-3BDE80933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8FD6-CBCA-4798-A37D-E4BA5F032C88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B76E9-6428-1676-546B-A093E0B8A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7BB0A2-79E3-4F37-BC60-5E26DFF58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16F4A-DE78-4E18-AF46-8EE1141811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7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58FC4-A2B6-AA6A-459C-70DB23889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响应式编程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642772-3ABB-2D1E-3125-31D6E7F86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88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5A1949-4526-84D3-BDE1-B065CB1A8123}"/>
              </a:ext>
            </a:extLst>
          </p:cNvPr>
          <p:cNvSpPr/>
          <p:nvPr/>
        </p:nvSpPr>
        <p:spPr>
          <a:xfrm>
            <a:off x="1359877" y="65063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75F9BDE-A970-B19A-2AFC-0A57E0D9A77E}"/>
              </a:ext>
            </a:extLst>
          </p:cNvPr>
          <p:cNvSpPr/>
          <p:nvPr/>
        </p:nvSpPr>
        <p:spPr>
          <a:xfrm>
            <a:off x="7690340" y="650631"/>
            <a:ext cx="1992923" cy="844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 A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F5EDD00-9E75-D62F-0CB6-1932FAEB829F}"/>
              </a:ext>
            </a:extLst>
          </p:cNvPr>
          <p:cNvCxnSpPr>
            <a:stCxn id="4" idx="2"/>
          </p:cNvCxnSpPr>
          <p:nvPr/>
        </p:nvCxnSpPr>
        <p:spPr>
          <a:xfrm flipH="1">
            <a:off x="2356338" y="1494692"/>
            <a:ext cx="1" cy="4114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5045C55-37AC-1E18-FC7F-896E8307E270}"/>
              </a:ext>
            </a:extLst>
          </p:cNvPr>
          <p:cNvCxnSpPr/>
          <p:nvPr/>
        </p:nvCxnSpPr>
        <p:spPr>
          <a:xfrm flipH="1">
            <a:off x="8686801" y="1494692"/>
            <a:ext cx="1" cy="41148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20A8F5-1E5C-812D-85A2-E78F8294144E}"/>
              </a:ext>
            </a:extLst>
          </p:cNvPr>
          <p:cNvCxnSpPr/>
          <p:nvPr/>
        </p:nvCxnSpPr>
        <p:spPr>
          <a:xfrm>
            <a:off x="2356338" y="2203938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CCE0AC8-E40E-9DA3-18C0-474D3AC2246F}"/>
              </a:ext>
            </a:extLst>
          </p:cNvPr>
          <p:cNvSpPr txBox="1"/>
          <p:nvPr/>
        </p:nvSpPr>
        <p:spPr>
          <a:xfrm>
            <a:off x="4700174" y="18815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9356AE1-A3AF-2D11-7CB1-40A2394561B3}"/>
              </a:ext>
            </a:extLst>
          </p:cNvPr>
          <p:cNvCxnSpPr>
            <a:cxnSpLocks/>
          </p:cNvCxnSpPr>
          <p:nvPr/>
        </p:nvCxnSpPr>
        <p:spPr>
          <a:xfrm flipH="1">
            <a:off x="2356338" y="4894384"/>
            <a:ext cx="63304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AC9F9-32A4-2D0F-6A22-C48896190CC0}"/>
              </a:ext>
            </a:extLst>
          </p:cNvPr>
          <p:cNvSpPr txBox="1"/>
          <p:nvPr/>
        </p:nvSpPr>
        <p:spPr>
          <a:xfrm>
            <a:off x="1359877" y="3105834"/>
            <a:ext cx="96693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Thread</a:t>
            </a:r>
          </a:p>
          <a:p>
            <a:r>
              <a:rPr lang="en-US" altLang="zh-CN" dirty="0"/>
              <a:t>blocked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D0FA039-A444-4F5F-5EC4-3EF43F65A40A}"/>
              </a:ext>
            </a:extLst>
          </p:cNvPr>
          <p:cNvCxnSpPr/>
          <p:nvPr/>
        </p:nvCxnSpPr>
        <p:spPr>
          <a:xfrm>
            <a:off x="8686801" y="2883877"/>
            <a:ext cx="152399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67F15CF-51AD-F9D7-3186-D8ADEB428656}"/>
              </a:ext>
            </a:extLst>
          </p:cNvPr>
          <p:cNvCxnSpPr/>
          <p:nvPr/>
        </p:nvCxnSpPr>
        <p:spPr>
          <a:xfrm>
            <a:off x="8686801" y="3909646"/>
            <a:ext cx="1523999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944680C-39EF-92BA-A134-8D3EBE18DF05}"/>
              </a:ext>
            </a:extLst>
          </p:cNvPr>
          <p:cNvSpPr txBox="1"/>
          <p:nvPr/>
        </p:nvSpPr>
        <p:spPr>
          <a:xfrm>
            <a:off x="9007813" y="431414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latency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B67C37-DA84-5F53-4143-CC751B5AF600}"/>
              </a:ext>
            </a:extLst>
          </p:cNvPr>
          <p:cNvSpPr txBox="1"/>
          <p:nvPr/>
        </p:nvSpPr>
        <p:spPr>
          <a:xfrm>
            <a:off x="9050216" y="235924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latency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CBE4A7-BD52-B962-D9AD-F960013065C6}"/>
              </a:ext>
            </a:extLst>
          </p:cNvPr>
          <p:cNvSpPr txBox="1"/>
          <p:nvPr/>
        </p:nvSpPr>
        <p:spPr>
          <a:xfrm>
            <a:off x="9050216" y="3228926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Processing</a:t>
            </a:r>
          </a:p>
          <a:p>
            <a:r>
              <a:rPr lang="en-US" altLang="zh-CN" dirty="0"/>
              <a:t>request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277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</Words>
  <Application>Microsoft Office PowerPoint</Application>
  <PresentationFormat>宽屏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响应式编程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 liu</dc:creator>
  <cp:lastModifiedBy>jun liu</cp:lastModifiedBy>
  <cp:revision>2</cp:revision>
  <dcterms:created xsi:type="dcterms:W3CDTF">2024-11-25T14:48:25Z</dcterms:created>
  <dcterms:modified xsi:type="dcterms:W3CDTF">2024-11-25T15:02:21Z</dcterms:modified>
</cp:coreProperties>
</file>