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9" autoAdjust="0"/>
    <p:restoredTop sz="94660"/>
  </p:normalViewPr>
  <p:slideViewPr>
    <p:cSldViewPr snapToGrid="0">
      <p:cViewPr varScale="1">
        <p:scale>
          <a:sx n="138" d="100"/>
          <a:sy n="138" d="100"/>
        </p:scale>
        <p:origin x="116" y="6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7A53FF-92B4-957E-AAA2-E6EE2CA1C6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D0F1B1B-22A6-8276-21DE-3E2400DFB1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3D40D8-E114-73A5-7788-A961179CB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FEB5B-541A-44AB-9764-1A2B60B26E42}" type="datetimeFigureOut">
              <a:rPr lang="zh-CN" altLang="en-US" smtClean="0"/>
              <a:t>2023/8/20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1254B9-5274-E85A-E982-A3E723093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958A1B-6D66-B392-577D-FAA6DB65F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D985B-F857-4246-8B4B-C41B2E07CF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7601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83D71B-835E-B9B8-2498-FCD7DB85B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85CA2F9-C156-583B-BD5F-7B428F6159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9B07FD-475F-C17C-8062-7DF5BA35F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FEB5B-541A-44AB-9764-1A2B60B26E42}" type="datetimeFigureOut">
              <a:rPr lang="zh-CN" altLang="en-US" smtClean="0"/>
              <a:t>2023/8/20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044B00-FDD3-75D5-C261-A3449A456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7E23C5-308D-5F3E-5C16-EBAE2292F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D985B-F857-4246-8B4B-C41B2E07CF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9496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BDDCA73-FBE9-1A7C-285A-3D72EAE548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9062EC1-A26B-BB6E-D5B5-8ABA72DCA0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B1F786-7794-9FE5-4239-4327E2157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FEB5B-541A-44AB-9764-1A2B60B26E42}" type="datetimeFigureOut">
              <a:rPr lang="zh-CN" altLang="en-US" smtClean="0"/>
              <a:t>2023/8/20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1B124F-FF9B-29C3-D6EC-EE284C9C8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0EF0C0-A6EA-D073-3459-BE4F8D7E4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D985B-F857-4246-8B4B-C41B2E07CF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022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CD4DE8-31BC-4A47-E74F-AF30E6C9A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E97A7F-552D-638D-E27B-B8A0883209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FF839B-C82B-F219-84AE-846B91C87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FEB5B-541A-44AB-9764-1A2B60B26E42}" type="datetimeFigureOut">
              <a:rPr lang="zh-CN" altLang="en-US" smtClean="0"/>
              <a:t>2023/8/20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3BC286-C0BF-0D63-A613-F27108F25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06FDCE-D6E0-BCDB-5E3E-5305BEF54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D985B-F857-4246-8B4B-C41B2E07CF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3379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5C56FA-A6AE-B8EF-891F-260D8120B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40D7FCD-2151-C32C-22E5-6D15B26561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C72A44-4622-0E37-3B13-F0B787535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FEB5B-541A-44AB-9764-1A2B60B26E42}" type="datetimeFigureOut">
              <a:rPr lang="zh-CN" altLang="en-US" smtClean="0"/>
              <a:t>2023/8/20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2E7E9B-BFA2-33DB-883E-60F1AA907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9FAE9C-3B7A-FBF6-F463-F782F9789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D985B-F857-4246-8B4B-C41B2E07CF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374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4A643D-7D27-86C6-8900-D98B5783F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0C701C-1F81-D1DD-6B65-17DF331EB0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B756065-E886-8ECB-1B94-CA24B11527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192D007-B671-FAA7-E581-842BDE5CC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FEB5B-541A-44AB-9764-1A2B60B26E42}" type="datetimeFigureOut">
              <a:rPr lang="zh-CN" altLang="en-US" smtClean="0"/>
              <a:t>2023/8/20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17456AC-5FAB-192F-EABC-7CF52F2BF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9E76211-B59F-5D74-A387-C9428CEE0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D985B-F857-4246-8B4B-C41B2E07CF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5653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C2C8D7-45D7-7C09-FEFC-A4F71AE13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5B7BA99-8A75-A5EA-087E-BFB0BC7B80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DF6590D-C95C-4D58-22CD-D6A8D7FF76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B30F68B-15DD-A28E-E888-D27D8F599A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6E27EB9-3443-523F-029F-F57A9D96C4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5AF3901-449B-D3A0-AEAB-ACAD57841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FEB5B-541A-44AB-9764-1A2B60B26E42}" type="datetimeFigureOut">
              <a:rPr lang="zh-CN" altLang="en-US" smtClean="0"/>
              <a:t>2023/8/20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8AB5250-4770-5F40-03D6-FC7C482C9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1332808-B074-6D31-3E3C-E515F3B60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D985B-F857-4246-8B4B-C41B2E07CF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9475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7363A6-F3B6-2BDB-5FEB-41761D144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B7C066D-6CAB-5D28-E692-E95630CFA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FEB5B-541A-44AB-9764-1A2B60B26E42}" type="datetimeFigureOut">
              <a:rPr lang="zh-CN" altLang="en-US" smtClean="0"/>
              <a:t>2023/8/20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06F59E9-D8BA-D9C9-DF26-EBFE32547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0E5CB6C-81CA-5C71-B5F8-B91522EF7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D985B-F857-4246-8B4B-C41B2E07CF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0557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35C7C5B-2144-506B-CEE3-B33001A6F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FEB5B-541A-44AB-9764-1A2B60B26E42}" type="datetimeFigureOut">
              <a:rPr lang="zh-CN" altLang="en-US" smtClean="0"/>
              <a:t>2023/8/20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5CBD328-786E-7E28-BCAE-B4E4D5A52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DC0F065-094A-1D17-EBFB-6D2FD9C7A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D985B-F857-4246-8B4B-C41B2E07CF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9887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D82E5F-5BAA-9E8C-B357-81BFD7078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7D561B-AED0-71BE-BE94-8B53511C03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FD2613B-0176-9975-011E-4657441FFB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9210584-B694-F2E3-76A9-75754CCF6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FEB5B-541A-44AB-9764-1A2B60B26E42}" type="datetimeFigureOut">
              <a:rPr lang="zh-CN" altLang="en-US" smtClean="0"/>
              <a:t>2023/8/20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FCBF857-3674-01B5-12B9-EB25A16BA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D166AB9-2227-0FB7-CCF9-41CC21B7C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D985B-F857-4246-8B4B-C41B2E07CF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3748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26CDE1-E638-DCF9-63C7-1C2E0A15E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5B4CAE5-86F8-4FBA-E3AF-D87EF9063F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A0DB5B2-AF20-31F8-E1BC-AE3E3E05E8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04802E1-986F-CABD-B14F-36A96208D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FEB5B-541A-44AB-9764-1A2B60B26E42}" type="datetimeFigureOut">
              <a:rPr lang="zh-CN" altLang="en-US" smtClean="0"/>
              <a:t>2023/8/20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AD25137-24C2-0E1F-5DDA-3EF09EED0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D70E339-7813-91A7-0532-DD5C1AD14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D985B-F857-4246-8B4B-C41B2E07CF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6530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16EB59D-2332-83EF-90DE-A84AA0B07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725CBE9-35F3-B7E2-AC69-7A23DB8485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7BF907-813C-83F9-3A42-D58A14D5A3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FFEB5B-541A-44AB-9764-1A2B60B26E42}" type="datetimeFigureOut">
              <a:rPr lang="zh-CN" altLang="en-US" smtClean="0"/>
              <a:t>2023/8/20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B1715D-50F6-B669-B7E2-6664B15557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B0290B-DA0D-D70E-8BB4-6026B4AA94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ED985B-F857-4246-8B4B-C41B2E07CF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1117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33553B-99AB-3486-E7A6-91FFAABEA9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RabbitMQ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C6EE4FA-1D2A-9B51-540C-E98C1B70FD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4248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225A6C5E-973D-6FBE-1963-9EE07395320D}"/>
              </a:ext>
            </a:extLst>
          </p:cNvPr>
          <p:cNvSpPr/>
          <p:nvPr/>
        </p:nvSpPr>
        <p:spPr>
          <a:xfrm>
            <a:off x="4103675" y="4730171"/>
            <a:ext cx="3329669" cy="652062"/>
          </a:xfrm>
          <a:prstGeom prst="roundRect">
            <a:avLst/>
          </a:prstGeom>
          <a:ln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Basic.Ack</a:t>
            </a:r>
            <a:endParaRPr lang="en-US" altLang="zh-CN" dirty="0"/>
          </a:p>
          <a:p>
            <a:pPr algn="ctr"/>
            <a:r>
              <a:rPr lang="en-US" altLang="zh-CN" dirty="0"/>
              <a:t>(</a:t>
            </a:r>
            <a:r>
              <a:rPr lang="en-US" altLang="zh-CN" dirty="0" err="1"/>
              <a:t>deliveryTag</a:t>
            </a:r>
            <a:r>
              <a:rPr lang="en-US" altLang="zh-CN" dirty="0"/>
              <a:t>=1,mutilple=false)</a:t>
            </a:r>
            <a:endParaRPr lang="zh-CN" altLang="en-US" dirty="0"/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A1A1B911-ED85-D776-6979-3E32F2ABFC68}"/>
              </a:ext>
            </a:extLst>
          </p:cNvPr>
          <p:cNvSpPr/>
          <p:nvPr/>
        </p:nvSpPr>
        <p:spPr>
          <a:xfrm>
            <a:off x="4001579" y="722180"/>
            <a:ext cx="3329669" cy="652062"/>
          </a:xfrm>
          <a:prstGeom prst="roundRect">
            <a:avLst/>
          </a:prstGeom>
          <a:ln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Basic.Ack</a:t>
            </a:r>
            <a:endParaRPr lang="en-US" altLang="zh-CN" dirty="0"/>
          </a:p>
          <a:p>
            <a:pPr algn="ctr"/>
            <a:r>
              <a:rPr lang="en-US" altLang="zh-CN" dirty="0"/>
              <a:t>(</a:t>
            </a:r>
            <a:r>
              <a:rPr lang="en-US" altLang="zh-CN" dirty="0" err="1"/>
              <a:t>deliveryTag</a:t>
            </a:r>
            <a:r>
              <a:rPr lang="en-US" altLang="zh-CN" dirty="0"/>
              <a:t>=3,mutilple=true)</a:t>
            </a:r>
            <a:endParaRPr lang="zh-CN" altLang="en-US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99CC7EEF-1024-6122-8062-2BFBE58AAE13}"/>
              </a:ext>
            </a:extLst>
          </p:cNvPr>
          <p:cNvSpPr/>
          <p:nvPr/>
        </p:nvSpPr>
        <p:spPr>
          <a:xfrm>
            <a:off x="1648705" y="1600921"/>
            <a:ext cx="1506070" cy="90671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Producer </a:t>
            </a:r>
          </a:p>
          <a:p>
            <a:pPr algn="ctr"/>
            <a:r>
              <a:rPr lang="en-US" altLang="zh-CN" sz="1600" dirty="0"/>
              <a:t>channer1</a:t>
            </a:r>
            <a:endParaRPr lang="zh-CN" altLang="en-US" sz="1600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A4845050-A8A7-CA4B-27D6-4AAF0A395DF5}"/>
              </a:ext>
            </a:extLst>
          </p:cNvPr>
          <p:cNvSpPr/>
          <p:nvPr/>
        </p:nvSpPr>
        <p:spPr>
          <a:xfrm>
            <a:off x="1648705" y="3608375"/>
            <a:ext cx="1506070" cy="906716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Producer </a:t>
            </a:r>
          </a:p>
          <a:p>
            <a:pPr algn="ctr"/>
            <a:r>
              <a:rPr lang="en-US" altLang="zh-CN" sz="1600" dirty="0"/>
              <a:t>channer2</a:t>
            </a:r>
            <a:endParaRPr lang="zh-CN" altLang="en-US" sz="1600" dirty="0"/>
          </a:p>
        </p:txBody>
      </p:sp>
      <p:sp>
        <p:nvSpPr>
          <p:cNvPr id="6" name="圆柱体 5">
            <a:extLst>
              <a:ext uri="{FF2B5EF4-FFF2-40B4-BE49-F238E27FC236}">
                <a16:creationId xmlns:a16="http://schemas.microsoft.com/office/drawing/2014/main" id="{D7463192-3A18-3ED7-D2E5-E1AEC6657B26}"/>
              </a:ext>
            </a:extLst>
          </p:cNvPr>
          <p:cNvSpPr/>
          <p:nvPr/>
        </p:nvSpPr>
        <p:spPr>
          <a:xfrm>
            <a:off x="7698921" y="2567668"/>
            <a:ext cx="1596118" cy="1212396"/>
          </a:xfrm>
          <a:prstGeom prst="can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RabbitMQ</a:t>
            </a:r>
            <a:endParaRPr lang="zh-CN" altLang="en-US" dirty="0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501B9A85-C880-78C4-629C-D6279CF58BBF}"/>
              </a:ext>
            </a:extLst>
          </p:cNvPr>
          <p:cNvCxnSpPr>
            <a:stCxn id="4" idx="6"/>
            <a:endCxn id="6" idx="2"/>
          </p:cNvCxnSpPr>
          <p:nvPr/>
        </p:nvCxnSpPr>
        <p:spPr>
          <a:xfrm>
            <a:off x="3154775" y="2054279"/>
            <a:ext cx="4544146" cy="11195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896E5702-DCF5-8215-5DA9-CA4CC9CE3D58}"/>
              </a:ext>
            </a:extLst>
          </p:cNvPr>
          <p:cNvCxnSpPr>
            <a:stCxn id="5" idx="6"/>
            <a:endCxn id="6" idx="2"/>
          </p:cNvCxnSpPr>
          <p:nvPr/>
        </p:nvCxnSpPr>
        <p:spPr>
          <a:xfrm flipV="1">
            <a:off x="3154775" y="3173866"/>
            <a:ext cx="4544146" cy="8878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D69DFBDA-0669-B635-3FAB-3067883FFFB5}"/>
              </a:ext>
            </a:extLst>
          </p:cNvPr>
          <p:cNvSpPr/>
          <p:nvPr/>
        </p:nvSpPr>
        <p:spPr>
          <a:xfrm>
            <a:off x="3894364" y="2054279"/>
            <a:ext cx="432708" cy="51338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670DDEB-F2DF-AACA-EF50-2BF953E69292}"/>
              </a:ext>
            </a:extLst>
          </p:cNvPr>
          <p:cNvSpPr/>
          <p:nvPr/>
        </p:nvSpPr>
        <p:spPr>
          <a:xfrm>
            <a:off x="4624345" y="2207119"/>
            <a:ext cx="432708" cy="51338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AE57654-4D52-B493-CEB9-98F8C7BC4BF2}"/>
              </a:ext>
            </a:extLst>
          </p:cNvPr>
          <p:cNvSpPr/>
          <p:nvPr/>
        </p:nvSpPr>
        <p:spPr>
          <a:xfrm>
            <a:off x="5363934" y="2433798"/>
            <a:ext cx="432708" cy="51338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6E5D139-74C9-DD8F-9FD7-D5FD23D1D14F}"/>
              </a:ext>
            </a:extLst>
          </p:cNvPr>
          <p:cNvSpPr/>
          <p:nvPr/>
        </p:nvSpPr>
        <p:spPr>
          <a:xfrm>
            <a:off x="4532538" y="3532076"/>
            <a:ext cx="432708" cy="51338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cxnSp>
        <p:nvCxnSpPr>
          <p:cNvPr id="16" name="连接符: 曲线 15">
            <a:extLst>
              <a:ext uri="{FF2B5EF4-FFF2-40B4-BE49-F238E27FC236}">
                <a16:creationId xmlns:a16="http://schemas.microsoft.com/office/drawing/2014/main" id="{7DFC4EEF-8C1B-7C00-9A9E-2EC04678AAFB}"/>
              </a:ext>
            </a:extLst>
          </p:cNvPr>
          <p:cNvCxnSpPr>
            <a:stCxn id="6" idx="1"/>
            <a:endCxn id="4" idx="0"/>
          </p:cNvCxnSpPr>
          <p:nvPr/>
        </p:nvCxnSpPr>
        <p:spPr>
          <a:xfrm rot="16200000" flipV="1">
            <a:off x="4965987" y="-963325"/>
            <a:ext cx="966747" cy="6095240"/>
          </a:xfrm>
          <a:prstGeom prst="curvedConnector3">
            <a:avLst>
              <a:gd name="adj1" fmla="val 12364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连接符: 曲线 19">
            <a:extLst>
              <a:ext uri="{FF2B5EF4-FFF2-40B4-BE49-F238E27FC236}">
                <a16:creationId xmlns:a16="http://schemas.microsoft.com/office/drawing/2014/main" id="{1B38D20A-528E-9F92-A05B-1D3161A9BB8A}"/>
              </a:ext>
            </a:extLst>
          </p:cNvPr>
          <p:cNvCxnSpPr>
            <a:stCxn id="6" idx="3"/>
            <a:endCxn id="5" idx="4"/>
          </p:cNvCxnSpPr>
          <p:nvPr/>
        </p:nvCxnSpPr>
        <p:spPr>
          <a:xfrm rot="5400000">
            <a:off x="5081847" y="1099957"/>
            <a:ext cx="735027" cy="6095240"/>
          </a:xfrm>
          <a:prstGeom prst="curvedConnector3">
            <a:avLst>
              <a:gd name="adj1" fmla="val 13110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6875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34</Words>
  <Application>Microsoft Office PowerPoint</Application>
  <PresentationFormat>宽屏</PresentationFormat>
  <Paragraphs>14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RabbitMQ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RabbitMQ</dc:title>
  <dc:creator>jun liu</dc:creator>
  <cp:lastModifiedBy>jun liu</cp:lastModifiedBy>
  <cp:revision>4</cp:revision>
  <dcterms:created xsi:type="dcterms:W3CDTF">2023-08-20T15:40:15Z</dcterms:created>
  <dcterms:modified xsi:type="dcterms:W3CDTF">2023-08-20T15:44:04Z</dcterms:modified>
</cp:coreProperties>
</file>