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6" y="4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49986-D5CF-C6C4-9175-A328395E5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E6BE99-FA48-382D-7124-82B4E3533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5E869-F844-DC8C-1A80-703DFB8B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019-4C3B-4DC7-A302-84D8B36D428A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9EB0C-3B9F-5451-E418-159DE7F5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E30C9-B10A-7B82-8DE0-E184D0CC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A4D-1163-43BA-AC47-D7F2916D2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46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23D0C-0B42-1F9C-9D32-F040C66E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F82160-9758-2099-0B3E-66EB012F2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896A2-CC37-97D4-F3F4-7069CAEA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019-4C3B-4DC7-A302-84D8B36D428A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7ABFD-A6EC-B97E-61F1-F8095250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7232F-027F-5CC3-3EE3-EE21E205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A4D-1163-43BA-AC47-D7F2916D2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3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3C4A96-58B4-8105-6A56-E91D1927A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4CF6D9-3DF1-0F65-2613-ABB02731A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6A240-3FCA-0ABF-85E1-FA406624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019-4C3B-4DC7-A302-84D8B36D428A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41C0F-55AD-2B8E-1FB0-01F6340F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1A5FC-8135-65D1-469F-2FABCAC7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A4D-1163-43BA-AC47-D7F2916D2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3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A3E59-E56D-C092-BE56-F5E4EDB9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1BB3C-20CF-D3BE-F5E5-FDA66D221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F19F2-EEEB-CB6C-419B-790648A1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019-4C3B-4DC7-A302-84D8B36D428A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BF52DD-A086-EBA6-376A-BC3DAF20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7566D-C1B0-1ACF-C85A-BC1ADF4D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A4D-1163-43BA-AC47-D7F2916D2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4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FA166-E22D-30DC-CC69-7769EC62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59780C-AF3F-8708-CCEA-0FBD6CF17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4AF38-CA5F-F25E-95E9-CD3AEF68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019-4C3B-4DC7-A302-84D8B36D428A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7BB5B-D2E4-B096-B0D0-19EB2290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F9C0D-C2E4-D9FE-ED0A-62A5AC7B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A4D-1163-43BA-AC47-D7F2916D2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71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A3416-F400-9EC0-0FC9-DF93B476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F7671-D5A7-34D9-5697-2F9A6B4FE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CCD1B7-09B5-3FA0-EC3B-F02684E29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0987D2-8719-D951-AD2D-0B9EB669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019-4C3B-4DC7-A302-84D8B36D428A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FAAF36-B8B1-F141-F362-44C742EA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37F88-F26D-E9C9-4DB3-1BEE965C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A4D-1163-43BA-AC47-D7F2916D2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4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CEBD5-1A42-A585-C1E7-06D1DD2D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2FCF4-92FA-D2AC-E445-930FC5BB1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8D259-09FA-73BD-6881-9DDFCE296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8DC1F9-91B2-A9DF-90F0-8609813B7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402F63-F5D3-D4E6-0C8B-51AC21EF5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7D66FF-AA5F-CC52-E75F-B567C854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019-4C3B-4DC7-A302-84D8B36D428A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B5D8C7-4C02-B68D-9B63-66DC52AF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D769AA-E436-C004-BCC9-FFBE1A52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A4D-1163-43BA-AC47-D7F2916D2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2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088F9-E1B7-90D2-17BB-5C965B29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55FD43-E769-0852-DA85-46E9CA79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019-4C3B-4DC7-A302-84D8B36D428A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87C880-7157-AA93-5D86-40A9787A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5E0B2C-525C-A906-6D1A-5E5A4E54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A4D-1163-43BA-AC47-D7F2916D2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24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8294BE-4DE6-157F-553A-7C073EDD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019-4C3B-4DC7-A302-84D8B36D428A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FDDB44-4735-C6C0-F018-D50142B6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AE14BF-873B-EA1C-00F0-A895AD32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A4D-1163-43BA-AC47-D7F2916D2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06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733D3-7FCF-EE76-A9BE-6B42EA05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E545C-595C-43D0-4D42-8B5056D2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DD2BE1-B3A7-FF94-DB4F-9502FC073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BD775D-DFC4-CF6F-F11C-9CB40CFA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019-4C3B-4DC7-A302-84D8B36D428A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6C5A8-280C-A3F1-CDC9-D140DDFA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76E755-53F3-3F3C-0BE5-6492873F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A4D-1163-43BA-AC47-D7F2916D2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5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28D89-B99F-CF2F-AAA3-85145F39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5D08ED-A1EB-C89F-B7DE-10725C556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80CB85-9C5E-58FB-D808-E837BAAB3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13C300-5C94-0475-9ED5-9A045339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E019-4C3B-4DC7-A302-84D8B36D428A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B940A-4076-410C-F857-CB204751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47FF43-39AC-2F8C-D74E-880A7AD3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60A4D-1163-43BA-AC47-D7F2916D2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89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B33494-1E70-F277-105E-2F9555DE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6D9BA-9872-B421-17CD-CA3C0ED3C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6500A-6FFB-7942-8D94-A557B19B3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BE019-4C3B-4DC7-A302-84D8B36D428A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27923-646F-807C-81CE-BC5666FB0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D3ACE-94D1-637A-E3A6-1AD794328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60A4D-1163-43BA-AC47-D7F2916D2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2CF81-B4A6-705D-FD1C-5F34F5B9B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09479-C5E3-CC2C-DF97-0C6BE7245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34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13FE598-9D6B-E2A9-E96B-74ADCE1B55A0}"/>
              </a:ext>
            </a:extLst>
          </p:cNvPr>
          <p:cNvSpPr/>
          <p:nvPr/>
        </p:nvSpPr>
        <p:spPr>
          <a:xfrm>
            <a:off x="1037492" y="1008185"/>
            <a:ext cx="3106616" cy="1148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AE2093-819E-E9E1-628B-5B7C3425711A}"/>
              </a:ext>
            </a:extLst>
          </p:cNvPr>
          <p:cNvSpPr/>
          <p:nvPr/>
        </p:nvSpPr>
        <p:spPr>
          <a:xfrm>
            <a:off x="7731370" y="1008185"/>
            <a:ext cx="3557953" cy="1148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23937E-13BE-4AFF-19C3-566FD095BFB4}"/>
              </a:ext>
            </a:extLst>
          </p:cNvPr>
          <p:cNvSpPr/>
          <p:nvPr/>
        </p:nvSpPr>
        <p:spPr>
          <a:xfrm>
            <a:off x="4144108" y="4111310"/>
            <a:ext cx="3703822" cy="13192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代理服务器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7CE7723-6611-B42F-9D7C-972F359C7587}"/>
              </a:ext>
            </a:extLst>
          </p:cNvPr>
          <p:cNvCxnSpPr>
            <a:endCxn id="6" idx="0"/>
          </p:cNvCxnSpPr>
          <p:nvPr/>
        </p:nvCxnSpPr>
        <p:spPr>
          <a:xfrm>
            <a:off x="3203890" y="2157046"/>
            <a:ext cx="2792129" cy="195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70CB2D9-44CC-4494-4513-AFF061DFD992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2590800" y="2157046"/>
            <a:ext cx="2630354" cy="195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0394FA2-1C55-A66A-44D0-CFB317A9764A}"/>
              </a:ext>
            </a:extLst>
          </p:cNvPr>
          <p:cNvSpPr txBox="1"/>
          <p:nvPr/>
        </p:nvSpPr>
        <p:spPr>
          <a:xfrm>
            <a:off x="3474694" y="242352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浏览器设置</a:t>
            </a:r>
            <a:endParaRPr lang="en-US" altLang="zh-CN" dirty="0"/>
          </a:p>
          <a:p>
            <a:r>
              <a:rPr lang="zh-CN" altLang="en-US" dirty="0"/>
              <a:t>代理服务器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1F7AD3B-EC75-6DDF-F3A6-009B003F1CBE}"/>
              </a:ext>
            </a:extLst>
          </p:cNvPr>
          <p:cNvCxnSpPr>
            <a:cxnSpLocks/>
          </p:cNvCxnSpPr>
          <p:nvPr/>
        </p:nvCxnSpPr>
        <p:spPr>
          <a:xfrm flipV="1">
            <a:off x="7062751" y="2157046"/>
            <a:ext cx="1878825" cy="195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F88EE1-8BE2-9337-4E5B-380C0A7D905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731370" y="2157046"/>
            <a:ext cx="1778977" cy="195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43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BE9AFCC-65BA-E9C6-8CBA-EE33ED8186C9}"/>
              </a:ext>
            </a:extLst>
          </p:cNvPr>
          <p:cNvSpPr/>
          <p:nvPr/>
        </p:nvSpPr>
        <p:spPr>
          <a:xfrm>
            <a:off x="942320" y="677075"/>
            <a:ext cx="2080086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2F6CF64-3415-D19E-1731-C4A5293A2F51}"/>
              </a:ext>
            </a:extLst>
          </p:cNvPr>
          <p:cNvSpPr/>
          <p:nvPr/>
        </p:nvSpPr>
        <p:spPr>
          <a:xfrm>
            <a:off x="7682823" y="677075"/>
            <a:ext cx="252681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5E1F91C-974C-7238-E30E-D32C909F5B5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22406" y="1134275"/>
            <a:ext cx="4660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6AEE677-3F13-5C74-4DAC-FCA920E04500}"/>
              </a:ext>
            </a:extLst>
          </p:cNvPr>
          <p:cNvSpPr/>
          <p:nvPr/>
        </p:nvSpPr>
        <p:spPr>
          <a:xfrm>
            <a:off x="7682822" y="2239466"/>
            <a:ext cx="252681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D200B93-BC6C-2B74-A485-58FDA9406F27}"/>
              </a:ext>
            </a:extLst>
          </p:cNvPr>
          <p:cNvSpPr/>
          <p:nvPr/>
        </p:nvSpPr>
        <p:spPr>
          <a:xfrm>
            <a:off x="7682822" y="3585472"/>
            <a:ext cx="252681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85DA28A-7351-F932-10CC-D41E367CD4B4}"/>
              </a:ext>
            </a:extLst>
          </p:cNvPr>
          <p:cNvSpPr/>
          <p:nvPr/>
        </p:nvSpPr>
        <p:spPr>
          <a:xfrm>
            <a:off x="7682822" y="4931478"/>
            <a:ext cx="2526815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418B5D-3761-D8C7-3F56-B2A4F3B5951E}"/>
              </a:ext>
            </a:extLst>
          </p:cNvPr>
          <p:cNvSpPr/>
          <p:nvPr/>
        </p:nvSpPr>
        <p:spPr>
          <a:xfrm>
            <a:off x="4288141" y="3585480"/>
            <a:ext cx="1807859" cy="914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D9A2AF5-1A9F-424A-5F91-682E05D38CFD}"/>
              </a:ext>
            </a:extLst>
          </p:cNvPr>
          <p:cNvCxnSpPr>
            <a:stCxn id="11" idx="3"/>
            <a:endCxn id="8" idx="1"/>
          </p:cNvCxnSpPr>
          <p:nvPr/>
        </p:nvCxnSpPr>
        <p:spPr>
          <a:xfrm flipV="1">
            <a:off x="6096000" y="2696666"/>
            <a:ext cx="1586822" cy="134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3C51DE1-30D4-A1CA-66C3-B6A2EE95076B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6096000" y="4042672"/>
            <a:ext cx="1586822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67A8A35-3C93-E65E-AEB6-C7B343D46657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6096000" y="4042676"/>
            <a:ext cx="1586822" cy="134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84B91F9-01C1-68CB-4CB7-CD3E7B080723}"/>
              </a:ext>
            </a:extLst>
          </p:cNvPr>
          <p:cNvSpPr/>
          <p:nvPr/>
        </p:nvSpPr>
        <p:spPr>
          <a:xfrm>
            <a:off x="942320" y="3585472"/>
            <a:ext cx="2080086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77225EC-1C7A-9757-9F2C-57E8A8D63670}"/>
              </a:ext>
            </a:extLst>
          </p:cNvPr>
          <p:cNvCxnSpPr>
            <a:stCxn id="22" idx="3"/>
            <a:endCxn id="11" idx="1"/>
          </p:cNvCxnSpPr>
          <p:nvPr/>
        </p:nvCxnSpPr>
        <p:spPr>
          <a:xfrm>
            <a:off x="3022406" y="4042672"/>
            <a:ext cx="1265735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74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5879FE-7C3E-EE64-1363-D227332236AD}"/>
              </a:ext>
            </a:extLst>
          </p:cNvPr>
          <p:cNvSpPr txBox="1"/>
          <p:nvPr/>
        </p:nvSpPr>
        <p:spPr>
          <a:xfrm>
            <a:off x="984201" y="1096947"/>
            <a:ext cx="21264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不使用动静分离的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0547B90-BE96-1721-46FD-125CC54189A4}"/>
              </a:ext>
            </a:extLst>
          </p:cNvPr>
          <p:cNvSpPr/>
          <p:nvPr/>
        </p:nvSpPr>
        <p:spPr>
          <a:xfrm>
            <a:off x="625665" y="2636353"/>
            <a:ext cx="1997277" cy="1148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7D6D7B-7757-4F7A-A9C6-0A241A63EEE8}"/>
              </a:ext>
            </a:extLst>
          </p:cNvPr>
          <p:cNvSpPr/>
          <p:nvPr/>
        </p:nvSpPr>
        <p:spPr>
          <a:xfrm>
            <a:off x="8865146" y="2444511"/>
            <a:ext cx="2405408" cy="1532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zh-CN" altLang="en-US" dirty="0"/>
              <a:t>静态资源（</a:t>
            </a:r>
            <a:r>
              <a:rPr lang="en-US" altLang="zh-CN" dirty="0" err="1"/>
              <a:t>html,js,css</a:t>
            </a:r>
            <a:r>
              <a:rPr lang="zh-CN" altLang="en-US" dirty="0"/>
              <a:t>、</a:t>
            </a:r>
            <a:r>
              <a:rPr lang="en-US" altLang="zh-CN" dirty="0"/>
              <a:t>jpg</a:t>
            </a:r>
            <a:r>
              <a:rPr lang="zh-CN" altLang="en-US" dirty="0"/>
              <a:t>、</a:t>
            </a:r>
            <a:r>
              <a:rPr lang="en-US" altLang="zh-CN" dirty="0" err="1"/>
              <a:t>png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zh-CN" altLang="en-US" dirty="0"/>
              <a:t>动态资源（</a:t>
            </a:r>
            <a:r>
              <a:rPr lang="en-US" altLang="zh-CN" dirty="0" err="1"/>
              <a:t>jsp</a:t>
            </a:r>
            <a:r>
              <a:rPr lang="zh-CN" altLang="en-US" dirty="0"/>
              <a:t>、</a:t>
            </a:r>
            <a:r>
              <a:rPr lang="en-US" altLang="zh-CN" dirty="0"/>
              <a:t>Servlet</a:t>
            </a:r>
            <a:r>
              <a:rPr lang="zh-CN" altLang="en-US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6BBB21-C876-8CE3-D617-884C1979DA80}"/>
              </a:ext>
            </a:extLst>
          </p:cNvPr>
          <p:cNvSpPr/>
          <p:nvPr/>
        </p:nvSpPr>
        <p:spPr>
          <a:xfrm>
            <a:off x="4558761" y="2636353"/>
            <a:ext cx="1807859" cy="1148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143036-DDBB-53D2-B6EE-5C286463E3A6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622942" y="3210784"/>
            <a:ext cx="193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91D46DA-F0F9-B2CF-34F3-898D91E21A80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6366620" y="3210783"/>
            <a:ext cx="24985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7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FFAE7-80BC-E340-8A26-1F2AC496A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767ACB-E3FA-DD16-A3EE-83B2C18B2172}"/>
              </a:ext>
            </a:extLst>
          </p:cNvPr>
          <p:cNvSpPr txBox="1"/>
          <p:nvPr/>
        </p:nvSpPr>
        <p:spPr>
          <a:xfrm>
            <a:off x="594243" y="336110"/>
            <a:ext cx="21264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使用动静分离的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21B7E6C-59C3-5CAB-F681-49BEE8139E3A}"/>
              </a:ext>
            </a:extLst>
          </p:cNvPr>
          <p:cNvSpPr/>
          <p:nvPr/>
        </p:nvSpPr>
        <p:spPr>
          <a:xfrm>
            <a:off x="723387" y="1728933"/>
            <a:ext cx="1997277" cy="11488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D7F7AF-060B-37BF-89C3-FA43720DF261}"/>
              </a:ext>
            </a:extLst>
          </p:cNvPr>
          <p:cNvSpPr/>
          <p:nvPr/>
        </p:nvSpPr>
        <p:spPr>
          <a:xfrm>
            <a:off x="8962868" y="1537091"/>
            <a:ext cx="2405408" cy="1532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zh-CN" altLang="en-US" dirty="0"/>
              <a:t>动态资源（</a:t>
            </a:r>
            <a:r>
              <a:rPr lang="en-US" altLang="zh-CN" dirty="0" err="1"/>
              <a:t>jsp</a:t>
            </a:r>
            <a:r>
              <a:rPr lang="zh-CN" altLang="en-US" dirty="0"/>
              <a:t>、</a:t>
            </a:r>
            <a:r>
              <a:rPr lang="en-US" altLang="zh-CN" dirty="0"/>
              <a:t>Servlet</a:t>
            </a:r>
            <a:r>
              <a:rPr lang="zh-CN" altLang="en-US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E723BD-2055-5A69-ED06-392A3446C68B}"/>
              </a:ext>
            </a:extLst>
          </p:cNvPr>
          <p:cNvSpPr/>
          <p:nvPr/>
        </p:nvSpPr>
        <p:spPr>
          <a:xfrm>
            <a:off x="4656483" y="1728933"/>
            <a:ext cx="1807859" cy="11488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74FA8D3-7CB1-8B90-D2C4-B168A294276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720664" y="2303364"/>
            <a:ext cx="193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93C33EC-7A3E-6CF7-E0EC-8A86FC1EDC0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6464342" y="2303363"/>
            <a:ext cx="24985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66C6217-3270-2BAC-E931-16552E9AA2DF}"/>
              </a:ext>
            </a:extLst>
          </p:cNvPr>
          <p:cNvSpPr/>
          <p:nvPr/>
        </p:nvSpPr>
        <p:spPr>
          <a:xfrm>
            <a:off x="4656482" y="3528649"/>
            <a:ext cx="1807859" cy="11488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静态资源（</a:t>
            </a:r>
            <a:r>
              <a:rPr lang="en-US" altLang="zh-CN" dirty="0" err="1"/>
              <a:t>html,js,css</a:t>
            </a:r>
            <a:r>
              <a:rPr lang="zh-CN" altLang="en-US" dirty="0"/>
              <a:t>、</a:t>
            </a:r>
            <a:r>
              <a:rPr lang="en-US" altLang="zh-CN" dirty="0"/>
              <a:t>jpg</a:t>
            </a:r>
            <a:r>
              <a:rPr lang="zh-CN" altLang="en-US" dirty="0"/>
              <a:t>、</a:t>
            </a:r>
            <a:r>
              <a:rPr lang="en-US" altLang="zh-CN" dirty="0" err="1"/>
              <a:t>png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176A370-2E96-5DD9-8C53-E9F4CAF019AB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5560412" y="2877794"/>
            <a:ext cx="1" cy="65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74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Nginx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 liu</dc:creator>
  <cp:lastModifiedBy>jun liu</cp:lastModifiedBy>
  <cp:revision>8</cp:revision>
  <dcterms:created xsi:type="dcterms:W3CDTF">2024-12-22T01:41:38Z</dcterms:created>
  <dcterms:modified xsi:type="dcterms:W3CDTF">2024-12-22T02:16:37Z</dcterms:modified>
</cp:coreProperties>
</file>