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" y="4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45BD-B0C7-E1C1-A103-0ABA2BE81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9336A-C00E-28A4-CFC5-17B02C92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8C6F1-8672-C2BC-5E7D-F985221A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DC6C1-37AA-C8C8-C170-E7A482D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DC87D-A096-BFD1-008E-BBB669A4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154D-615D-5727-2538-4FAA5E1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BF849-E39B-E0C6-99EA-6FEBB5D9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3BC23-052F-5AF2-BFAE-C0825352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1CDC7-EBA1-437C-FE10-F037D05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7C1F8-2AA4-B9B7-1E7F-B09A26A6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4B6C3-A798-B22A-0DCA-6EE47FC05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C2187-A41F-EE8E-00E5-A6B69FD2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C0E6F-2B2F-D172-124C-CAA5E51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7687A-632B-4DFF-7D25-B82F2ED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A285-F7DE-D050-705B-66135641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1CBB-715D-186A-1B95-B0E9E21C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ECDED-D35A-C956-0D2E-B897327B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540B1-F0C9-7677-A96A-DBC63E5F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3C18-0BF3-724D-7EFB-9A34FC32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B7654-2AD1-A377-D2AB-04D61265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E24A9-59B5-44BB-2D50-F1C30F7E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C31E8-8CD9-AA27-C4A0-156B1044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AA15-79A1-F0DB-A8C0-C3C1B4A4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AD7A0-5699-1973-293B-41CC78FF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72B66-B79E-98FD-64EF-7DC543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7301-1226-02B4-0BAE-DBE35849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24C63-26A7-7515-719F-7BB3DD1C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F503D-20F6-88ED-FA17-715AE648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419F3-F637-E83F-7ABE-F1D6EC72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E3D42-355B-1219-60C1-A00E4866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2DF2A-091B-0231-5F3A-9E6B7D5F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0DAB-5378-2F51-6416-77E8DDFE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2C743-ED0A-205D-437A-3DFD33B2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196E2-0815-28CF-CC5D-51B0209F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AEF56-1D2D-9DE8-8833-93BEAD03A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B18C2-3688-5162-065C-94824F9E7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0DDFC-5FF2-4FC8-8CA1-31BEC91F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CC263-8BD9-01F4-4295-9D8AE7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8D3CE-663D-838B-1BA5-04E25EA3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9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CAB1-373E-B97F-994E-2E301EE4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EA36B-BA21-48B6-583E-602C11CE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C9948-FE31-D650-DD15-651DDD8F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803EF9-547F-B07E-5DFD-7E1BE742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7ADE6D-9CF6-2F4E-53EE-A1659E8F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1DEEC8-EA9B-03BF-1460-7536920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63534-1A6C-2815-1F1C-0995845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2E9BB-2B8D-B8D4-FA3A-14D5C70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7166B-92DF-9D4D-E10E-EC2629FB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F982C-F79C-5898-D26B-5B569E2F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26065-4D46-FE45-598E-5417A49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6C8E2-3270-9B16-5A59-7017A971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94942-1FE9-00FC-3B99-FE0AB710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2C31-13DD-E73E-66BD-E0125190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72CBDB-E653-1142-6627-3D348474B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1D5EB-902D-B2CF-C4DB-54B6D8A6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8CFDC-330B-245D-F66E-536A0A8A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CAE35-2AC3-6A93-D58A-5413BBF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4327F-2715-FEBE-8806-D722C61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17126-E9D4-0334-638F-9EF5763F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0ABC0-4E73-EE1B-9FEE-67337427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1541F-5009-4534-B9D7-3A5EB0990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A6DE-343D-4DFD-2D2F-E7702FBA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3DFB9-3FF5-56F6-E33F-6DAFB25CE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4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D6B8C-B50A-998D-CDD1-36D0AE540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6E23B-F689-31A4-E9E0-5AFD7B18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92AF36-529C-5A29-7E62-C260C42D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4392"/>
              </p:ext>
            </p:extLst>
          </p:nvPr>
        </p:nvGraphicFramePr>
        <p:xfrm>
          <a:off x="5828589" y="1977881"/>
          <a:ext cx="6102504" cy="393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26">
                  <a:extLst>
                    <a:ext uri="{9D8B030D-6E8A-4147-A177-3AD203B41FA5}">
                      <a16:colId xmlns:a16="http://schemas.microsoft.com/office/drawing/2014/main" val="425044395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2143013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51182548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3321634790"/>
                    </a:ext>
                  </a:extLst>
                </a:gridCol>
              </a:tblGrid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66637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86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47388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52922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2059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重庆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9104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吴九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宜昌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82891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郑十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01323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天津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509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07998E-9993-C209-AB12-F63F2756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54050"/>
              </p:ext>
            </p:extLst>
          </p:nvPr>
        </p:nvGraphicFramePr>
        <p:xfrm>
          <a:off x="817678" y="1977881"/>
          <a:ext cx="1486612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16">
                  <a:extLst>
                    <a:ext uri="{9D8B030D-6E8A-4147-A177-3AD203B41FA5}">
                      <a16:colId xmlns:a16="http://schemas.microsoft.com/office/drawing/2014/main" val="1050977726"/>
                    </a:ext>
                  </a:extLst>
                </a:gridCol>
                <a:gridCol w="526696">
                  <a:extLst>
                    <a:ext uri="{9D8B030D-6E8A-4147-A177-3AD203B41FA5}">
                      <a16:colId xmlns:a16="http://schemas.microsoft.com/office/drawing/2014/main" val="4030045703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3606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54107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974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E3850E-B6AF-51E0-76D0-84B819138CEE}"/>
              </a:ext>
            </a:extLst>
          </p:cNvPr>
          <p:cNvCxnSpPr/>
          <p:nvPr/>
        </p:nvCxnSpPr>
        <p:spPr>
          <a:xfrm>
            <a:off x="2026310" y="2238451"/>
            <a:ext cx="3708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2517DF2-1157-1039-3C73-163780102363}"/>
              </a:ext>
            </a:extLst>
          </p:cNvPr>
          <p:cNvCxnSpPr>
            <a:cxnSpLocks/>
          </p:cNvCxnSpPr>
          <p:nvPr/>
        </p:nvCxnSpPr>
        <p:spPr>
          <a:xfrm>
            <a:off x="2026309" y="2646747"/>
            <a:ext cx="3802280" cy="7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DAA329-B166-9EF6-C88B-6C27879B546A}"/>
              </a:ext>
            </a:extLst>
          </p:cNvPr>
          <p:cNvCxnSpPr>
            <a:cxnSpLocks/>
          </p:cNvCxnSpPr>
          <p:nvPr/>
        </p:nvCxnSpPr>
        <p:spPr>
          <a:xfrm>
            <a:off x="2026309" y="3127744"/>
            <a:ext cx="3708808" cy="16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D4737F-0413-885C-7047-A3C2815F1AB2}"/>
              </a:ext>
            </a:extLst>
          </p:cNvPr>
          <p:cNvSpPr/>
          <p:nvPr/>
        </p:nvSpPr>
        <p:spPr>
          <a:xfrm>
            <a:off x="402334" y="2326235"/>
            <a:ext cx="1806855" cy="82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71BECA1D-6BD9-0973-5A8C-0ED7EB72BC8E}"/>
              </a:ext>
            </a:extLst>
          </p:cNvPr>
          <p:cNvSpPr/>
          <p:nvPr/>
        </p:nvSpPr>
        <p:spPr>
          <a:xfrm>
            <a:off x="3791498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F647AD-C9EE-772A-42A2-DFBDF6FAB860}"/>
              </a:ext>
            </a:extLst>
          </p:cNvPr>
          <p:cNvSpPr/>
          <p:nvPr/>
        </p:nvSpPr>
        <p:spPr>
          <a:xfrm>
            <a:off x="6788504" y="1715416"/>
            <a:ext cx="2231136" cy="826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Zookeeper-cluster</a:t>
            </a:r>
            <a:endParaRPr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4F52102A-E6F6-37BD-0549-ED04863B916D}"/>
              </a:ext>
            </a:extLst>
          </p:cNvPr>
          <p:cNvSpPr/>
          <p:nvPr/>
        </p:nvSpPr>
        <p:spPr>
          <a:xfrm>
            <a:off x="9508540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165D0A-0B12-5E35-8D0F-1B632D73D2E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209189" y="2739544"/>
            <a:ext cx="1582309" cy="117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08E76C6-86F9-97B9-A9AE-4B1FE92D47E9}"/>
              </a:ext>
            </a:extLst>
          </p:cNvPr>
          <p:cNvSpPr txBox="1"/>
          <p:nvPr/>
        </p:nvSpPr>
        <p:spPr>
          <a:xfrm>
            <a:off x="2209189" y="332658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，写入数据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60820E-B602-68F9-46E6-22B17B9AA013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flipV="1">
            <a:off x="5744657" y="2128725"/>
            <a:ext cx="1043847" cy="178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B65F2-5EDD-1695-CF32-951EA8E137E3}"/>
              </a:ext>
            </a:extLst>
          </p:cNvPr>
          <p:cNvSpPr txBox="1"/>
          <p:nvPr/>
        </p:nvSpPr>
        <p:spPr>
          <a:xfrm>
            <a:off x="5623345" y="2770902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，提交写入日志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19260C-65C2-D40E-5508-4A92FF310FA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019640" y="2128725"/>
            <a:ext cx="1465480" cy="122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FAFB73-C2F2-CCFB-87DA-6B11337200B8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5744657" y="3913632"/>
            <a:ext cx="3763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A7AA61D-5754-701B-686D-1279178F67A9}"/>
              </a:ext>
            </a:extLst>
          </p:cNvPr>
          <p:cNvSpPr txBox="1"/>
          <p:nvPr/>
        </p:nvSpPr>
        <p:spPr>
          <a:xfrm>
            <a:off x="8787974" y="258565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，收到写入日志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C168A-3572-6221-ED20-810F81FA9C5E}"/>
              </a:ext>
            </a:extLst>
          </p:cNvPr>
          <p:cNvSpPr txBox="1"/>
          <p:nvPr/>
        </p:nvSpPr>
        <p:spPr>
          <a:xfrm>
            <a:off x="6765497" y="392799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，从目录副本下载新数据</a:t>
            </a:r>
          </a:p>
        </p:txBody>
      </p:sp>
    </p:spTree>
    <p:extLst>
      <p:ext uri="{BB962C8B-B14F-4D97-AF65-F5344CB8AC3E}">
        <p14:creationId xmlns:p14="http://schemas.microsoft.com/office/powerpoint/2010/main" val="94724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Clickhouse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jun liu</cp:lastModifiedBy>
  <cp:revision>10</cp:revision>
  <dcterms:created xsi:type="dcterms:W3CDTF">2024-10-28T15:03:24Z</dcterms:created>
  <dcterms:modified xsi:type="dcterms:W3CDTF">2024-11-03T05:03:46Z</dcterms:modified>
</cp:coreProperties>
</file>