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9" autoAdjust="0"/>
    <p:restoredTop sz="94660"/>
  </p:normalViewPr>
  <p:slideViewPr>
    <p:cSldViewPr snapToGrid="0">
      <p:cViewPr>
        <p:scale>
          <a:sx n="125" d="100"/>
          <a:sy n="125" d="100"/>
        </p:scale>
        <p:origin x="60" y="42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D196F-3C2C-F44A-CC8E-50EDCAEAF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176BB4B-DD83-5EC8-F918-ED90F511E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BD6013C-BAE0-2067-8053-D84C7326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E5A7A2-6D11-6A07-E6AC-E3FE8A496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69B21E-CC61-FC4F-26C8-4AF87E0C6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6900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728DDC-F668-3B66-8070-BE6BEAA6B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CFA0AC3-3A60-127E-3847-F15B8038D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3B4449-2FA8-8C64-1020-7CC6D0EDA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CC8137-10E0-6D52-8325-FA6465E22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B3691C-3120-97DA-B4F9-FF1E8EDC9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469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174FEF7-A209-8DB1-EC3C-F73B01489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139C8FA-4322-099B-5A20-8747BFBCBC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512DC9-8AB2-A81A-F228-03152D142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C5D19D5-D98E-8117-18A9-48FE0B7A5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7A140ED-37EB-342B-488C-4B199159A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063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A07A03-ACB4-D28A-91A0-9FC3EF7D7C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0BA2668-64EF-BB76-6C2D-05D1C37E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E84C37-9BE5-7D63-4703-C3B45BB2E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D9EDB9-497D-F4E7-756F-CF429C616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E4D42A-1A8B-BD72-0919-13007F292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1911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DC5DA4-7885-3286-64E7-BBD00950C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16A6D4-7235-BB83-7C05-1858228B09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98E604-24F7-210F-D009-FE8B99C4F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BA614F-02ED-5A38-A299-30E1A0D28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22E1BD-BC71-57B3-2E4A-07E7CD649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5923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F5C16F-7AA1-E766-C957-CA3D10E84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51814-4131-8366-38AF-997C312B27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83AFEA7-DE23-7F8D-4CCA-241B5AEC1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3E672C8-79FC-8FA9-B210-916D999577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E87BEBC-23D8-5FFD-C745-B456E6648C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F807E46-A92B-1019-0142-F1BDC9DAF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0379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8C9475-8319-E74D-B277-718FB53CF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31FBDA1-DB60-33A8-B5D5-29B29096C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6649960-ABC4-FF57-7290-993E2924B7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04B6BB-32D0-48FA-99E6-4A7CFE3DD7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7A9B01B-9C0A-3146-A359-EB38CE5FF4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B0B6426C-9809-DF61-79B2-4789FE512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D544958-4469-78B9-3DAB-ED9458A08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05EC63-94FE-FD70-8E6D-00D17B7074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225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7ACCD1-0CE3-0382-A919-91BD3C22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4A5EA61-CFA3-4B0E-340C-05E434947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9BBA3D-99AD-EECC-5BC9-7C3D6448C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C3EE3AE-0D3D-1CE5-8A5E-FCC47CBE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6103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036A3B8-D4E0-5507-5B13-042B2B069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873F02B-1B82-6417-F9F7-4410F4820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A5701BC-4BC7-FA0D-594D-2933CCFA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6406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3053E7-8D7A-ECFB-99F6-D3DDF8FC83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7533A0-BFCD-1CA0-E187-6001A47935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42F8ADF-4597-34C4-69EC-DE38347C5C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F7DE164-D778-6476-C467-DA3D7807C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E321B9-63BA-484B-AF4F-102C6F73B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6C6800D-A7B4-9811-1A2D-C2177A1FB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771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BE4F3-4AB6-36DF-E83E-E2ABDEF59C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44594F73-94B5-4B0B-7DE4-352F232BFD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99C9471-E4D0-5C7C-205B-7D29323629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C955BB1-4500-83AB-C384-F360F5DF2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CCF902-30C1-3066-5829-1E91FE5F1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1E3AAA-0E5C-DD29-48D5-7CB2DAA91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66835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72524A8-4A6A-BC37-E14F-F85EA71B43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5007505-984C-68EB-3A30-51D28B47A5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43E7F4-2064-67EB-6F96-8BBA2991E16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767A5D-75E6-4090-A9A2-19F46C902D8D}" type="datetimeFigureOut">
              <a:rPr lang="zh-CN" altLang="en-US" smtClean="0"/>
              <a:t>2023/9/12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0732679-8430-71AB-4DF3-4DCB621C71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533DBF6-F414-117C-AB93-AA49399BB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B2E273-7C43-4ED6-81B9-DE925DCDF13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8893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11326-192E-351D-8034-1D229BF569B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软件设计师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C0BA042-67F6-9913-FF5D-8D9D8418AF8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59282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582475CD-E5BA-C57E-924D-4762D39570C8}"/>
              </a:ext>
            </a:extLst>
          </p:cNvPr>
          <p:cNvSpPr txBox="1"/>
          <p:nvPr/>
        </p:nvSpPr>
        <p:spPr>
          <a:xfrm>
            <a:off x="2371344" y="1594917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94</a:t>
            </a:r>
            <a:endParaRPr lang="zh-CN" altLang="en-US" sz="2400" dirty="0"/>
          </a:p>
        </p:txBody>
      </p:sp>
      <p:cxnSp>
        <p:nvCxnSpPr>
          <p:cNvPr id="6" name="连接符: 肘形 5">
            <a:extLst>
              <a:ext uri="{FF2B5EF4-FFF2-40B4-BE49-F238E27FC236}">
                <a16:creationId xmlns:a16="http://schemas.microsoft.com/office/drawing/2014/main" id="{7981EDB8-8909-E49D-6E23-D9EB7972EC34}"/>
              </a:ext>
            </a:extLst>
          </p:cNvPr>
          <p:cNvCxnSpPr>
            <a:cxnSpLocks/>
          </p:cNvCxnSpPr>
          <p:nvPr/>
        </p:nvCxnSpPr>
        <p:spPr>
          <a:xfrm>
            <a:off x="2244580" y="1657476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FB6034DC-6EDC-9D77-414A-E99BE343A68D}"/>
              </a:ext>
            </a:extLst>
          </p:cNvPr>
          <p:cNvSpPr txBox="1"/>
          <p:nvPr/>
        </p:nvSpPr>
        <p:spPr>
          <a:xfrm>
            <a:off x="1848221" y="168725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9D3FB27-AF0F-9328-A0F9-E242368344CE}"/>
              </a:ext>
            </a:extLst>
          </p:cNvPr>
          <p:cNvSpPr txBox="1"/>
          <p:nvPr/>
        </p:nvSpPr>
        <p:spPr>
          <a:xfrm>
            <a:off x="2371344" y="2001153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47</a:t>
            </a:r>
            <a:endParaRPr lang="zh-CN" altLang="en-US" sz="2400" dirty="0"/>
          </a:p>
        </p:txBody>
      </p:sp>
      <p:cxnSp>
        <p:nvCxnSpPr>
          <p:cNvPr id="12" name="连接符: 肘形 11">
            <a:extLst>
              <a:ext uri="{FF2B5EF4-FFF2-40B4-BE49-F238E27FC236}">
                <a16:creationId xmlns:a16="http://schemas.microsoft.com/office/drawing/2014/main" id="{D8E5D1FF-B4DB-540A-E42C-319574DF2FBA}"/>
              </a:ext>
            </a:extLst>
          </p:cNvPr>
          <p:cNvCxnSpPr>
            <a:cxnSpLocks/>
          </p:cNvCxnSpPr>
          <p:nvPr/>
        </p:nvCxnSpPr>
        <p:spPr>
          <a:xfrm>
            <a:off x="2244580" y="2137777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9E882E12-203F-E618-C3FA-2745ED18E902}"/>
              </a:ext>
            </a:extLst>
          </p:cNvPr>
          <p:cNvSpPr txBox="1"/>
          <p:nvPr/>
        </p:nvSpPr>
        <p:spPr>
          <a:xfrm>
            <a:off x="1848221" y="212753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C2E7CEB-3851-8BE8-E921-B23BF64A3F33}"/>
              </a:ext>
            </a:extLst>
          </p:cNvPr>
          <p:cNvSpPr txBox="1"/>
          <p:nvPr/>
        </p:nvSpPr>
        <p:spPr>
          <a:xfrm>
            <a:off x="2371344" y="253667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23</a:t>
            </a:r>
            <a:endParaRPr lang="zh-CN" altLang="en-US" sz="2400" dirty="0"/>
          </a:p>
        </p:txBody>
      </p:sp>
      <p:cxnSp>
        <p:nvCxnSpPr>
          <p:cNvPr id="15" name="连接符: 肘形 14">
            <a:extLst>
              <a:ext uri="{FF2B5EF4-FFF2-40B4-BE49-F238E27FC236}">
                <a16:creationId xmlns:a16="http://schemas.microsoft.com/office/drawing/2014/main" id="{86C2A851-92AE-BD96-5463-53BB92A4FB62}"/>
              </a:ext>
            </a:extLst>
          </p:cNvPr>
          <p:cNvCxnSpPr>
            <a:cxnSpLocks/>
          </p:cNvCxnSpPr>
          <p:nvPr/>
        </p:nvCxnSpPr>
        <p:spPr>
          <a:xfrm>
            <a:off x="2244580" y="2644213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F50A2581-0837-F940-4C3F-43E62EF2FCA7}"/>
              </a:ext>
            </a:extLst>
          </p:cNvPr>
          <p:cNvSpPr txBox="1"/>
          <p:nvPr/>
        </p:nvSpPr>
        <p:spPr>
          <a:xfrm>
            <a:off x="1848221" y="2641403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1DCE9F7-B654-42EB-7568-F72641856A8A}"/>
              </a:ext>
            </a:extLst>
          </p:cNvPr>
          <p:cNvSpPr txBox="1"/>
          <p:nvPr/>
        </p:nvSpPr>
        <p:spPr>
          <a:xfrm>
            <a:off x="2371344" y="3040131"/>
            <a:ext cx="5084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11</a:t>
            </a:r>
            <a:endParaRPr lang="zh-CN" altLang="en-US" sz="2400" dirty="0"/>
          </a:p>
        </p:txBody>
      </p:sp>
      <p:cxnSp>
        <p:nvCxnSpPr>
          <p:cNvPr id="18" name="连接符: 肘形 17">
            <a:extLst>
              <a:ext uri="{FF2B5EF4-FFF2-40B4-BE49-F238E27FC236}">
                <a16:creationId xmlns:a16="http://schemas.microsoft.com/office/drawing/2014/main" id="{9CBF29EF-372F-1DD7-494D-F6A2E00E79E7}"/>
              </a:ext>
            </a:extLst>
          </p:cNvPr>
          <p:cNvCxnSpPr>
            <a:cxnSpLocks/>
          </p:cNvCxnSpPr>
          <p:nvPr/>
        </p:nvCxnSpPr>
        <p:spPr>
          <a:xfrm>
            <a:off x="2244579" y="3165250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5C9DAAD3-6D2E-D23B-D931-409AA148AED8}"/>
              </a:ext>
            </a:extLst>
          </p:cNvPr>
          <p:cNvSpPr txBox="1"/>
          <p:nvPr/>
        </p:nvSpPr>
        <p:spPr>
          <a:xfrm>
            <a:off x="1848221" y="3155682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D1993CE9-3BE2-FCCA-F476-73580B6C0D41}"/>
              </a:ext>
            </a:extLst>
          </p:cNvPr>
          <p:cNvSpPr txBox="1"/>
          <p:nvPr/>
        </p:nvSpPr>
        <p:spPr>
          <a:xfrm>
            <a:off x="2452294" y="3612180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5</a:t>
            </a:r>
            <a:endParaRPr lang="zh-CN" altLang="en-US" sz="2400" dirty="0"/>
          </a:p>
        </p:txBody>
      </p:sp>
      <p:cxnSp>
        <p:nvCxnSpPr>
          <p:cNvPr id="21" name="连接符: 肘形 20">
            <a:extLst>
              <a:ext uri="{FF2B5EF4-FFF2-40B4-BE49-F238E27FC236}">
                <a16:creationId xmlns:a16="http://schemas.microsoft.com/office/drawing/2014/main" id="{DA9BC434-43D6-4D8C-4C34-4565A257DAC7}"/>
              </a:ext>
            </a:extLst>
          </p:cNvPr>
          <p:cNvCxnSpPr>
            <a:cxnSpLocks/>
          </p:cNvCxnSpPr>
          <p:nvPr/>
        </p:nvCxnSpPr>
        <p:spPr>
          <a:xfrm>
            <a:off x="2244579" y="3674740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AE3863EA-E67D-BEA9-CA8E-910BD9D42F79}"/>
              </a:ext>
            </a:extLst>
          </p:cNvPr>
          <p:cNvSpPr txBox="1"/>
          <p:nvPr/>
        </p:nvSpPr>
        <p:spPr>
          <a:xfrm>
            <a:off x="1852520" y="3665646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578FBDA-5E68-2A6C-D692-4B80E4E2C1D0}"/>
              </a:ext>
            </a:extLst>
          </p:cNvPr>
          <p:cNvSpPr txBox="1"/>
          <p:nvPr/>
        </p:nvSpPr>
        <p:spPr>
          <a:xfrm>
            <a:off x="2452294" y="4127311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cxnSp>
        <p:nvCxnSpPr>
          <p:cNvPr id="24" name="连接符: 肘形 23">
            <a:extLst>
              <a:ext uri="{FF2B5EF4-FFF2-40B4-BE49-F238E27FC236}">
                <a16:creationId xmlns:a16="http://schemas.microsoft.com/office/drawing/2014/main" id="{8D7702A8-AAA5-DD3E-A3B9-1A46AB8B994F}"/>
              </a:ext>
            </a:extLst>
          </p:cNvPr>
          <p:cNvCxnSpPr>
            <a:cxnSpLocks/>
          </p:cNvCxnSpPr>
          <p:nvPr/>
        </p:nvCxnSpPr>
        <p:spPr>
          <a:xfrm>
            <a:off x="2244579" y="4273562"/>
            <a:ext cx="762000" cy="336546"/>
          </a:xfrm>
          <a:prstGeom prst="bentConnector3">
            <a:avLst>
              <a:gd name="adj1" fmla="val 83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本框 24">
            <a:extLst>
              <a:ext uri="{FF2B5EF4-FFF2-40B4-BE49-F238E27FC236}">
                <a16:creationId xmlns:a16="http://schemas.microsoft.com/office/drawing/2014/main" id="{18975C16-D390-807D-D3C1-5AB6FF20A407}"/>
              </a:ext>
            </a:extLst>
          </p:cNvPr>
          <p:cNvSpPr txBox="1"/>
          <p:nvPr/>
        </p:nvSpPr>
        <p:spPr>
          <a:xfrm>
            <a:off x="1848221" y="4199728"/>
            <a:ext cx="346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2</a:t>
            </a:r>
            <a:endParaRPr lang="zh-CN" altLang="en-US" sz="2400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6BA2C99-E7E0-038A-472E-F99DE8F7EAB2}"/>
              </a:ext>
            </a:extLst>
          </p:cNvPr>
          <p:cNvSpPr txBox="1"/>
          <p:nvPr/>
        </p:nvSpPr>
        <p:spPr>
          <a:xfrm>
            <a:off x="2452294" y="4760504"/>
            <a:ext cx="346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1</a:t>
            </a:r>
            <a:endParaRPr lang="zh-CN" altLang="en-US" sz="24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7A9E1763-2A65-AE65-D67E-D2302AE43B1D}"/>
              </a:ext>
            </a:extLst>
          </p:cNvPr>
          <p:cNvSpPr txBox="1"/>
          <p:nvPr/>
        </p:nvSpPr>
        <p:spPr>
          <a:xfrm>
            <a:off x="3444240" y="148453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余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48190D3F-F840-E9E2-8CAF-2682719FF9FC}"/>
              </a:ext>
            </a:extLst>
          </p:cNvPr>
          <p:cNvSpPr txBox="1"/>
          <p:nvPr/>
        </p:nvSpPr>
        <p:spPr>
          <a:xfrm>
            <a:off x="3489960" y="2056582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065BF45-3013-8530-33F2-E8D5834B57E7}"/>
              </a:ext>
            </a:extLst>
          </p:cNvPr>
          <p:cNvSpPr txBox="1"/>
          <p:nvPr/>
        </p:nvSpPr>
        <p:spPr>
          <a:xfrm>
            <a:off x="3489960" y="255775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42C629C4-F232-2799-BD9B-995274997B99}"/>
              </a:ext>
            </a:extLst>
          </p:cNvPr>
          <p:cNvSpPr txBox="1"/>
          <p:nvPr/>
        </p:nvSpPr>
        <p:spPr>
          <a:xfrm>
            <a:off x="3498742" y="3040131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08BF8897-6420-0682-813B-DF93AD2F7975}"/>
              </a:ext>
            </a:extLst>
          </p:cNvPr>
          <p:cNvSpPr txBox="1"/>
          <p:nvPr/>
        </p:nvSpPr>
        <p:spPr>
          <a:xfrm>
            <a:off x="3489960" y="3612180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66DEB99-C901-0967-A01E-0C968386C3A1}"/>
              </a:ext>
            </a:extLst>
          </p:cNvPr>
          <p:cNvSpPr txBox="1"/>
          <p:nvPr/>
        </p:nvSpPr>
        <p:spPr>
          <a:xfrm>
            <a:off x="3489960" y="4206894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0EE80E3-109F-9383-2CE4-F3B3CB78463D}"/>
              </a:ext>
            </a:extLst>
          </p:cNvPr>
          <p:cNvSpPr txBox="1"/>
          <p:nvPr/>
        </p:nvSpPr>
        <p:spPr>
          <a:xfrm>
            <a:off x="3489960" y="4704309"/>
            <a:ext cx="3064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32618CEB-184A-1766-B172-9BFACA0DC293}"/>
              </a:ext>
            </a:extLst>
          </p:cNvPr>
          <p:cNvSpPr txBox="1"/>
          <p:nvPr/>
        </p:nvSpPr>
        <p:spPr>
          <a:xfrm>
            <a:off x="1179128" y="113601"/>
            <a:ext cx="203132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十进制转任意进制</a:t>
            </a:r>
          </a:p>
        </p:txBody>
      </p:sp>
    </p:spTree>
    <p:extLst>
      <p:ext uri="{BB962C8B-B14F-4D97-AF65-F5344CB8AC3E}">
        <p14:creationId xmlns:p14="http://schemas.microsoft.com/office/powerpoint/2010/main" val="3857216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33859656-BD32-81ED-E423-8847482FEF89}"/>
              </a:ext>
            </a:extLst>
          </p:cNvPr>
          <p:cNvSpPr txBox="1"/>
          <p:nvPr/>
        </p:nvSpPr>
        <p:spPr>
          <a:xfrm>
            <a:off x="1224280" y="238760"/>
            <a:ext cx="2954655" cy="36933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dirty="0"/>
              <a:t>二进制转八进制与十六进制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65850013-4891-5CD5-E3A6-6CA4290B9694}"/>
              </a:ext>
            </a:extLst>
          </p:cNvPr>
          <p:cNvSpPr/>
          <p:nvPr/>
        </p:nvSpPr>
        <p:spPr>
          <a:xfrm>
            <a:off x="1901190" y="1021080"/>
            <a:ext cx="2277745" cy="1249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10 </a:t>
            </a:r>
            <a:r>
              <a:rPr lang="en-US" altLang="zh-CN" dirty="0">
                <a:solidFill>
                  <a:srgbClr val="0070C0"/>
                </a:solidFill>
              </a:rPr>
              <a:t>001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110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rgbClr val="FF0000"/>
                </a:solidFill>
              </a:rPr>
              <a:t>     </a:t>
            </a:r>
            <a:r>
              <a:rPr lang="en-US" altLang="zh-CN" dirty="0">
                <a:solidFill>
                  <a:srgbClr val="0070C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   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37540E0B-9242-2962-7064-9A0D763AEA9C}"/>
              </a:ext>
            </a:extLst>
          </p:cNvPr>
          <p:cNvSpPr/>
          <p:nvPr/>
        </p:nvSpPr>
        <p:spPr>
          <a:xfrm>
            <a:off x="1901189" y="3108960"/>
            <a:ext cx="2277745" cy="1249680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 algn="ctr">
              <a:buAutoNum type="arabicPlain" startAt="1000"/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1110</a:t>
            </a:r>
          </a:p>
          <a:p>
            <a:pPr algn="ctr"/>
            <a:r>
              <a:rPr lang="en-US" altLang="zh-CN" dirty="0">
                <a:solidFill>
                  <a:schemeClr val="tx1"/>
                </a:solidFill>
              </a:rPr>
              <a:t>8      </a:t>
            </a:r>
            <a:r>
              <a:rPr lang="en-US" altLang="zh-CN" dirty="0">
                <a:solidFill>
                  <a:srgbClr val="FF00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2673659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42</Words>
  <Application>Microsoft Office PowerPoint</Application>
  <PresentationFormat>宽屏</PresentationFormat>
  <Paragraphs>27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软件设计师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软件设计师</dc:title>
  <dc:creator>jun liu</dc:creator>
  <cp:lastModifiedBy>jun liu</cp:lastModifiedBy>
  <cp:revision>25</cp:revision>
  <dcterms:created xsi:type="dcterms:W3CDTF">2023-09-12T15:09:54Z</dcterms:created>
  <dcterms:modified xsi:type="dcterms:W3CDTF">2023-09-12T16:04:02Z</dcterms:modified>
</cp:coreProperties>
</file>