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9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FEB5B-541A-44AB-9764-1A2B60B26E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D985B-F857-4246-8B4B-C41B2E07C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RabbitMQ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/>
          <p:cNvSpPr/>
          <p:nvPr/>
        </p:nvSpPr>
        <p:spPr>
          <a:xfrm>
            <a:off x="4103675" y="4730171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=1,mutilple=false)</a:t>
            </a:r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4001579" y="722180"/>
            <a:ext cx="3329669" cy="652062"/>
          </a:xfrm>
          <a:prstGeom prst="roundRect">
            <a:avLst/>
          </a:prstGeom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Basic.Ack</a:t>
            </a:r>
            <a:endParaRPr lang="en-US" altLang="zh-CN" dirty="0"/>
          </a:p>
          <a:p>
            <a:pPr algn="ctr"/>
            <a:r>
              <a:rPr lang="en-US" altLang="zh-CN" dirty="0"/>
              <a:t>(</a:t>
            </a:r>
            <a:r>
              <a:rPr lang="en-US" altLang="zh-CN" dirty="0" err="1"/>
              <a:t>deliveryTag</a:t>
            </a:r>
            <a:r>
              <a:rPr lang="en-US" altLang="zh-CN" dirty="0"/>
              <a:t>=3,mutilple=true)</a:t>
            </a:r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1648705" y="1600921"/>
            <a:ext cx="1506070" cy="90671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channer1</a:t>
            </a:r>
            <a:endParaRPr lang="zh-CN" altLang="en-US" sz="1600" dirty="0"/>
          </a:p>
        </p:txBody>
      </p:sp>
      <p:sp>
        <p:nvSpPr>
          <p:cNvPr id="5" name="椭圆 4"/>
          <p:cNvSpPr/>
          <p:nvPr/>
        </p:nvSpPr>
        <p:spPr>
          <a:xfrm>
            <a:off x="1648705" y="3608375"/>
            <a:ext cx="1506070" cy="906716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Producer </a:t>
            </a:r>
            <a:endParaRPr lang="en-US" altLang="zh-CN" sz="1600" dirty="0"/>
          </a:p>
          <a:p>
            <a:pPr algn="ctr"/>
            <a:r>
              <a:rPr lang="en-US" altLang="zh-CN" sz="1600" dirty="0"/>
              <a:t>channer2</a:t>
            </a:r>
            <a:endParaRPr lang="zh-CN" altLang="en-US" sz="1600" dirty="0"/>
          </a:p>
        </p:txBody>
      </p:sp>
      <p:sp>
        <p:nvSpPr>
          <p:cNvPr id="6" name="圆柱体 5"/>
          <p:cNvSpPr/>
          <p:nvPr/>
        </p:nvSpPr>
        <p:spPr>
          <a:xfrm>
            <a:off x="7698921" y="2567668"/>
            <a:ext cx="1596118" cy="1212396"/>
          </a:xfrm>
          <a:prstGeom prst="ca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RabbitMQ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6"/>
            <a:endCxn id="6" idx="2"/>
          </p:cNvCxnSpPr>
          <p:nvPr/>
        </p:nvCxnSpPr>
        <p:spPr>
          <a:xfrm>
            <a:off x="3154775" y="2054279"/>
            <a:ext cx="4544146" cy="111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6"/>
            <a:endCxn id="6" idx="2"/>
          </p:cNvCxnSpPr>
          <p:nvPr/>
        </p:nvCxnSpPr>
        <p:spPr>
          <a:xfrm flipV="1">
            <a:off x="3154775" y="3173866"/>
            <a:ext cx="4544146" cy="887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894364" y="205427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4624345" y="2207119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5363934" y="2433798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4532538" y="3532076"/>
            <a:ext cx="432708" cy="51338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6" name="连接符: 曲线 15"/>
          <p:cNvCxnSpPr>
            <a:stCxn id="6" idx="1"/>
            <a:endCxn id="4" idx="0"/>
          </p:cNvCxnSpPr>
          <p:nvPr/>
        </p:nvCxnSpPr>
        <p:spPr>
          <a:xfrm rot="16200000" flipV="1">
            <a:off x="4965987" y="-963325"/>
            <a:ext cx="966747" cy="6095240"/>
          </a:xfrm>
          <a:prstGeom prst="curvedConnector3">
            <a:avLst>
              <a:gd name="adj1" fmla="val 1236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/>
          <p:cNvCxnSpPr>
            <a:stCxn id="6" idx="3"/>
            <a:endCxn id="5" idx="4"/>
          </p:cNvCxnSpPr>
          <p:nvPr/>
        </p:nvCxnSpPr>
        <p:spPr>
          <a:xfrm rot="5400000">
            <a:off x="5081847" y="1099957"/>
            <a:ext cx="735027" cy="6095240"/>
          </a:xfrm>
          <a:prstGeom prst="curvedConnector3">
            <a:avLst>
              <a:gd name="adj1" fmla="val 1311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466090" y="408305"/>
            <a:ext cx="1643380" cy="95504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生产者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1"/>
            </p:custDataLst>
          </p:nvPr>
        </p:nvSpPr>
        <p:spPr>
          <a:xfrm>
            <a:off x="466090" y="5163185"/>
            <a:ext cx="1643380" cy="95504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消费者</a:t>
            </a:r>
            <a:endParaRPr lang="zh-CN" altLang="en-US"/>
          </a:p>
        </p:txBody>
      </p:sp>
      <p:sp>
        <p:nvSpPr>
          <p:cNvPr id="7" name="六边形 6"/>
          <p:cNvSpPr/>
          <p:nvPr/>
        </p:nvSpPr>
        <p:spPr>
          <a:xfrm>
            <a:off x="3061335" y="1868170"/>
            <a:ext cx="1842770" cy="887095"/>
          </a:xfrm>
          <a:prstGeom prst="hexagon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trace.ex</a:t>
            </a:r>
            <a:endParaRPr lang="zh-CN" altLang="en-US"/>
          </a:p>
          <a:p>
            <a:pPr algn="ctr"/>
            <a:r>
              <a:rPr lang="en-US" altLang="zh-CN"/>
              <a:t>(</a:t>
            </a:r>
            <a:r>
              <a:rPr lang="zh-CN" altLang="en-US"/>
              <a:t>交换器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3061335" y="3697605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trace.qu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zh-CN"/>
              <a:t>队列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3"/>
          </p:cNvCxnSpPr>
          <p:nvPr/>
        </p:nvCxnSpPr>
        <p:spPr>
          <a:xfrm>
            <a:off x="2109470" y="885825"/>
            <a:ext cx="1824990" cy="96901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8" idx="0"/>
          </p:cNvCxnSpPr>
          <p:nvPr/>
        </p:nvCxnSpPr>
        <p:spPr>
          <a:xfrm>
            <a:off x="4003675" y="2755900"/>
            <a:ext cx="0" cy="94170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8" idx="2"/>
            <a:endCxn id="6" idx="0"/>
          </p:cNvCxnSpPr>
          <p:nvPr/>
        </p:nvCxnSpPr>
        <p:spPr>
          <a:xfrm flipH="1">
            <a:off x="1287780" y="4542790"/>
            <a:ext cx="2715895" cy="6203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六边形 12"/>
          <p:cNvSpPr/>
          <p:nvPr/>
        </p:nvSpPr>
        <p:spPr>
          <a:xfrm>
            <a:off x="5943600" y="2755900"/>
            <a:ext cx="1870075" cy="8458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en-US" altLang="en-US"/>
              <a:t>amq.rabbitmq.trace</a:t>
            </a:r>
            <a:endParaRPr lang="en-US" altLang="en-US"/>
          </a:p>
        </p:txBody>
      </p:sp>
      <p:cxnSp>
        <p:nvCxnSpPr>
          <p:cNvPr id="15" name="直接箭头连接符 14"/>
          <p:cNvCxnSpPr>
            <a:stCxn id="7" idx="0"/>
            <a:endCxn id="13" idx="4"/>
          </p:cNvCxnSpPr>
          <p:nvPr>
            <p:custDataLst>
              <p:tags r:id="rId2"/>
            </p:custDataLst>
          </p:nvPr>
        </p:nvCxnSpPr>
        <p:spPr>
          <a:xfrm>
            <a:off x="4904105" y="2312035"/>
            <a:ext cx="1250950" cy="44386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3"/>
            <a:endCxn id="13" idx="2"/>
          </p:cNvCxnSpPr>
          <p:nvPr>
            <p:custDataLst>
              <p:tags r:id="rId3"/>
            </p:custDataLst>
          </p:nvPr>
        </p:nvCxnSpPr>
        <p:spPr>
          <a:xfrm flipV="1">
            <a:off x="4945380" y="3601720"/>
            <a:ext cx="1209675" cy="51879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矩形 16"/>
          <p:cNvSpPr/>
          <p:nvPr>
            <p:custDataLst>
              <p:tags r:id="rId4"/>
            </p:custDataLst>
          </p:nvPr>
        </p:nvSpPr>
        <p:spPr>
          <a:xfrm>
            <a:off x="8938260" y="125857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publishtrace</a:t>
            </a:r>
            <a:endParaRPr lang="en-US" altLang="zh-CN"/>
          </a:p>
          <a:p>
            <a:pPr algn="ctr"/>
            <a:r>
              <a:rPr lang="zh-CN" altLang="zh-CN"/>
              <a:t>保留的生产消息</a:t>
            </a:r>
            <a:endParaRPr lang="zh-CN" altLang="zh-CN"/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9065260" y="4318000"/>
            <a:ext cx="1884045" cy="84518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dekuvertrace</a:t>
            </a:r>
            <a:endParaRPr lang="en-US" altLang="zh-CN"/>
          </a:p>
          <a:p>
            <a:pPr algn="ctr"/>
            <a:r>
              <a:rPr lang="zh-CN" altLang="en-US"/>
              <a:t>保留的接收消息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7" idx="1"/>
          </p:cNvCxnSpPr>
          <p:nvPr>
            <p:custDataLst>
              <p:tags r:id="rId6"/>
            </p:custDataLst>
          </p:nvPr>
        </p:nvCxnSpPr>
        <p:spPr>
          <a:xfrm flipV="1">
            <a:off x="7580630" y="1681480"/>
            <a:ext cx="1357630" cy="107378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8" idx="1"/>
          </p:cNvCxnSpPr>
          <p:nvPr>
            <p:custDataLst>
              <p:tags r:id="rId7"/>
            </p:custDataLst>
          </p:nvPr>
        </p:nvCxnSpPr>
        <p:spPr>
          <a:xfrm>
            <a:off x="7580630" y="3601720"/>
            <a:ext cx="1484630" cy="11391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357110" y="224599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publish.trace.ex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8"/>
            </p:custDataLst>
          </p:nvPr>
        </p:nvSpPr>
        <p:spPr>
          <a:xfrm>
            <a:off x="7357110" y="3752215"/>
            <a:ext cx="1931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deliver.trace.qu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PP_MARK_KEY" val="f85e522e-3cd0-4586-8835-0f7fc239d415"/>
  <p:tag name="COMMONDATA" val="eyJoZGlkIjoiMjdjYzBiM2JmMDdiNmE0MzdmZGUxMTJkZmU5Yzk1NG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演示</Application>
  <PresentationFormat>宽屏</PresentationFormat>
  <Paragraphs>46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RabbitMQ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RabbitMQ</dc:title>
  <dc:creator>jun liu</dc:creator>
  <cp:lastModifiedBy>null null（空空）</cp:lastModifiedBy>
  <cp:revision>21</cp:revision>
  <dcterms:created xsi:type="dcterms:W3CDTF">2023-08-20T15:40:00Z</dcterms:created>
  <dcterms:modified xsi:type="dcterms:W3CDTF">2023-08-26T02:21:34Z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3106BB367CD64E959DF64CD72EEF99A0_12</vt:lpwstr>
  </property>
  <property fmtid="{D5CDD505-2E9C-101B-9397-08002B2CF9AE}" pid="3" name="KSOProductBuildVer">
    <vt:lpwstr>2052-11.1.0.14036</vt:lpwstr>
  </property>
</Properties>
</file>