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60" y="5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84226-9309-544D-EF3D-DA2D0FB8A4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3C8771A-2DCD-2ECA-A5ED-B5284C278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50DC96-68A8-21CB-2CE3-0C40D760E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D015FC-3F38-9667-90BE-CB97374A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FFD302-EF54-8B4A-DCC9-AE9D34064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135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BC6BC1-6FB8-F934-41EC-22853E63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17922C-233D-A428-8028-12AAB4CF1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F3CCE8-BFAF-BA59-114A-28A98D37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91175A-D303-233F-60D1-C992F306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BCB5DC-BD3C-E088-197D-859F0B55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095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750C4-EAD6-2FE8-44BE-2EB452E241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0166109-7EB9-1ED1-4312-E91A4C53E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1B6843-4221-618C-5EC6-06D6EF0F8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D25506-1E25-A073-C60E-F5085FF7F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6E2E04-195A-9FC4-1385-8F3CBE1AD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56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6DE632-AECF-29C9-D877-7D5438498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77E917-03FF-9FAA-5C85-F4839C788B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C0D611-BC43-F979-F554-AA0C6DAFD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1083E4-028C-ACE6-EED9-8C3E5721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D86217-DEC3-0CCE-C382-3792A49D3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019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47DD0-1FD3-B52C-C20D-E6E2A3172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4072AD-F261-1649-6B58-E3801B81E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9817E3-11C6-718C-DEA4-EE99CA3F4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641EC1-1DA2-5239-A8E2-DAC9506DC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65496-DF95-1A95-DF62-85D789981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9660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3216D7-3E19-74FA-69F3-F386E1576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F8005C-E16C-1FB5-8F59-52AA82CFBA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BC3D1D-0C66-D6E0-E021-3E9400F9FB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C8E6D50-5849-B654-6051-2D5D8E52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8B0DCA2-4447-0BBC-F2AA-7431E29AB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A573956-B276-EBE3-E221-73F1820E0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78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2FBD8B-D6A9-9D10-A29D-7168F3CFF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0671A63-8A86-A38C-19A8-B2F2E0A4D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1AEE6A-486C-2BCB-D084-3470E659CB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B533278-6648-1502-8010-3A75B7DA4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C4C7BB0-D9F2-F5D0-478A-FDB9631E6D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DEA2093-E703-314E-7D5D-7B0CB466C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94D1926-FF06-03B9-5F6F-B5EAF8D5B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7A1AC80-0C50-FB00-682A-B774FD9C9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2124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A4F291-015E-3092-0F0D-3FE256F86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DE65639-C86F-8E48-6FCF-771FAC5EE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594C934-FB70-7718-60DE-45A42B05A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4A5D5F-022C-66CA-5CAB-78C57C240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527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F1E0F36-944D-2223-5426-F4D428FD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D86B57-1DAA-8773-88F4-DF56B56B1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18119F4-D7C1-B397-CCCE-5CCA8F1C2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053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012F1-278E-3FF8-D7F4-1B6B2BA31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E21B93-0060-C2A1-44CC-A4FF81ED1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6ED6F0-4F70-8037-9AB9-D767D6264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E98949-7767-B9E7-F83D-58F334567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5A1AC5-A873-B368-6595-C30C94F29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DD53477-4A25-79ED-6AC4-E08E51521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81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E11D65-FB2C-5107-73C6-6B3709397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7F6E65-7B89-7657-8DA4-4C52B90AB8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7D529B2-7658-031E-1CAF-844366C5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E351C-2BC3-80E0-FC55-081A1743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57906-6DA5-BF24-A08A-A9E784CAD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816AB0-DED0-6A24-BDA9-7DD71ABB0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2746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0B31E74-A7E7-1601-C77C-53FC225A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CC611D-2FF9-FCB4-2408-FA3B3059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B1A58-E9B7-B7D3-2B67-96AF1CE23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D0F6F-CF93-4AA7-9CC6-F7D396F7F3D4}" type="datetimeFigureOut">
              <a:rPr lang="zh-CN" altLang="en-US" smtClean="0"/>
              <a:t>2023/8/31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649310-9B52-B7E7-3540-46392C635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BF590D-6D63-296B-E69E-23AC3E01A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B9481-9596-42C6-924C-BEB5DAEFC8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83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28BE13-E560-3BC3-96A2-F81E0156CC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/>
              <a:t>PGPool</a:t>
            </a:r>
            <a:r>
              <a:rPr lang="en-US" altLang="zh-CN" dirty="0"/>
              <a:t>-II</a:t>
            </a:r>
            <a:r>
              <a:rPr lang="zh-CN" altLang="en-US" dirty="0"/>
              <a:t>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696833-4859-D8CE-775D-62FE71F66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5539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4EEA4996-0BF7-7937-6FB9-DC250C2B50CF}"/>
              </a:ext>
            </a:extLst>
          </p:cNvPr>
          <p:cNvSpPr/>
          <p:nvPr/>
        </p:nvSpPr>
        <p:spPr>
          <a:xfrm>
            <a:off x="738909" y="1845128"/>
            <a:ext cx="2077518" cy="3848183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E75E18A-CC57-623F-9FB4-9330E30942CC}"/>
              </a:ext>
            </a:extLst>
          </p:cNvPr>
          <p:cNvSpPr/>
          <p:nvPr/>
        </p:nvSpPr>
        <p:spPr>
          <a:xfrm>
            <a:off x="4348885" y="716889"/>
            <a:ext cx="2377440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Pgpool</a:t>
            </a:r>
            <a:r>
              <a:rPr lang="en-US" altLang="zh-CN" dirty="0"/>
              <a:t>-II parent</a:t>
            </a:r>
          </a:p>
          <a:p>
            <a:pPr algn="ctr"/>
            <a:r>
              <a:rPr lang="en-US" altLang="zh-CN" dirty="0"/>
              <a:t>process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1D7BF346-1E93-3648-3FCA-0A474E3FECEC}"/>
              </a:ext>
            </a:extLst>
          </p:cNvPr>
          <p:cNvSpPr/>
          <p:nvPr/>
        </p:nvSpPr>
        <p:spPr>
          <a:xfrm>
            <a:off x="894848" y="2048430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Pgpool</a:t>
            </a:r>
            <a:r>
              <a:rPr lang="en-US" altLang="zh-CN" dirty="0"/>
              <a:t>-II child</a:t>
            </a:r>
          </a:p>
        </p:txBody>
      </p:sp>
      <p:sp>
        <p:nvSpPr>
          <p:cNvPr id="8" name="流程图: 磁盘 7">
            <a:extLst>
              <a:ext uri="{FF2B5EF4-FFF2-40B4-BE49-F238E27FC236}">
                <a16:creationId xmlns:a16="http://schemas.microsoft.com/office/drawing/2014/main" id="{DDB7EDAE-23A1-4456-150B-D10A67AA9818}"/>
              </a:ext>
            </a:extLst>
          </p:cNvPr>
          <p:cNvSpPr/>
          <p:nvPr/>
        </p:nvSpPr>
        <p:spPr>
          <a:xfrm>
            <a:off x="4498847" y="4686432"/>
            <a:ext cx="2077517" cy="877824"/>
          </a:xfrm>
          <a:prstGeom prst="flowChartMagneticDisk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postgreSQL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5E767ED-580A-D3DF-FA2E-75F2F2D9CE57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>
            <a:off x="5537605" y="1272844"/>
            <a:ext cx="1" cy="341358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CE8BC74D-0D93-956E-1005-CC9C325488E0}"/>
              </a:ext>
            </a:extLst>
          </p:cNvPr>
          <p:cNvSpPr txBox="1"/>
          <p:nvPr/>
        </p:nvSpPr>
        <p:spPr>
          <a:xfrm>
            <a:off x="5431136" y="2326408"/>
            <a:ext cx="461665" cy="1747982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/>
              <a:t>health check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F0F25FD-F99F-B963-5FB1-14A1A5C77E72}"/>
              </a:ext>
            </a:extLst>
          </p:cNvPr>
          <p:cNvSpPr/>
          <p:nvPr/>
        </p:nvSpPr>
        <p:spPr>
          <a:xfrm>
            <a:off x="914749" y="3308910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Pgpool</a:t>
            </a:r>
            <a:r>
              <a:rPr lang="en-US" altLang="zh-CN" dirty="0"/>
              <a:t>-II child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3EB799F-C19D-A1B5-8194-FEF3C3751A22}"/>
              </a:ext>
            </a:extLst>
          </p:cNvPr>
          <p:cNvSpPr/>
          <p:nvPr/>
        </p:nvSpPr>
        <p:spPr>
          <a:xfrm>
            <a:off x="891069" y="4842430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Pgpool</a:t>
            </a:r>
            <a:r>
              <a:rPr lang="en-US" altLang="zh-CN" dirty="0"/>
              <a:t>-II child</a:t>
            </a: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973F3892-26E4-E5A4-36DC-38865B1A169A}"/>
              </a:ext>
            </a:extLst>
          </p:cNvPr>
          <p:cNvCxnSpPr>
            <a:stCxn id="4" idx="1"/>
            <a:endCxn id="7" idx="1"/>
          </p:cNvCxnSpPr>
          <p:nvPr/>
        </p:nvCxnSpPr>
        <p:spPr>
          <a:xfrm rot="10800000" flipV="1">
            <a:off x="894849" y="994866"/>
            <a:ext cx="3454037" cy="1331541"/>
          </a:xfrm>
          <a:prstGeom prst="bentConnector3">
            <a:avLst>
              <a:gd name="adj1" fmla="val 1133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DCED244B-59C7-801D-5683-65639573EB93}"/>
              </a:ext>
            </a:extLst>
          </p:cNvPr>
          <p:cNvCxnSpPr>
            <a:cxnSpLocks/>
            <a:stCxn id="4" idx="1"/>
            <a:endCxn id="13" idx="1"/>
          </p:cNvCxnSpPr>
          <p:nvPr/>
        </p:nvCxnSpPr>
        <p:spPr>
          <a:xfrm rot="10800000" flipV="1">
            <a:off x="914749" y="994866"/>
            <a:ext cx="3434136" cy="2592021"/>
          </a:xfrm>
          <a:prstGeom prst="bentConnector3">
            <a:avLst>
              <a:gd name="adj1" fmla="val 11391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4239A1CB-4F3D-DF57-0587-F39561CE1CED}"/>
              </a:ext>
            </a:extLst>
          </p:cNvPr>
          <p:cNvCxnSpPr>
            <a:cxnSpLocks/>
            <a:stCxn id="4" idx="1"/>
            <a:endCxn id="14" idx="1"/>
          </p:cNvCxnSpPr>
          <p:nvPr/>
        </p:nvCxnSpPr>
        <p:spPr>
          <a:xfrm rot="10800000" flipV="1">
            <a:off x="891069" y="994866"/>
            <a:ext cx="3457816" cy="4125541"/>
          </a:xfrm>
          <a:prstGeom prst="bentConnector3">
            <a:avLst>
              <a:gd name="adj1" fmla="val 1131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图形 26" descr="计算机">
            <a:extLst>
              <a:ext uri="{FF2B5EF4-FFF2-40B4-BE49-F238E27FC236}">
                <a16:creationId xmlns:a16="http://schemas.microsoft.com/office/drawing/2014/main" id="{71325952-B5B2-BF09-BD2A-6DA5B7FEF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9931" y="5970670"/>
            <a:ext cx="830313" cy="830313"/>
          </a:xfrm>
          <a:prstGeom prst="rect">
            <a:avLst/>
          </a:prstGeom>
        </p:spPr>
      </p:pic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F803D50-6999-161F-2432-85A67B0C8A34}"/>
              </a:ext>
            </a:extLst>
          </p:cNvPr>
          <p:cNvCxnSpPr>
            <a:cxnSpLocks/>
            <a:stCxn id="27" idx="0"/>
            <a:endCxn id="14" idx="2"/>
          </p:cNvCxnSpPr>
          <p:nvPr/>
        </p:nvCxnSpPr>
        <p:spPr>
          <a:xfrm flipV="1">
            <a:off x="1765088" y="5398385"/>
            <a:ext cx="0" cy="572285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316BB13E-436B-24AB-DAEB-788C03BB775C}"/>
              </a:ext>
            </a:extLst>
          </p:cNvPr>
          <p:cNvCxnSpPr>
            <a:stCxn id="14" idx="3"/>
            <a:endCxn id="8" idx="2"/>
          </p:cNvCxnSpPr>
          <p:nvPr/>
        </p:nvCxnSpPr>
        <p:spPr>
          <a:xfrm>
            <a:off x="2639107" y="5120408"/>
            <a:ext cx="1859740" cy="4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文本框 48">
            <a:extLst>
              <a:ext uri="{FF2B5EF4-FFF2-40B4-BE49-F238E27FC236}">
                <a16:creationId xmlns:a16="http://schemas.microsoft.com/office/drawing/2014/main" id="{36846F36-7ECB-8BD3-7B07-4B6807FAB31D}"/>
              </a:ext>
            </a:extLst>
          </p:cNvPr>
          <p:cNvSpPr txBox="1"/>
          <p:nvPr/>
        </p:nvSpPr>
        <p:spPr>
          <a:xfrm>
            <a:off x="2902882" y="4960688"/>
            <a:ext cx="1391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SQL request</a:t>
            </a:r>
            <a:endParaRPr lang="zh-CN" altLang="en-US" dirty="0"/>
          </a:p>
        </p:txBody>
      </p:sp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4C5B56AC-EBFC-DD26-76B0-55B16EBECF56}"/>
              </a:ext>
            </a:extLst>
          </p:cNvPr>
          <p:cNvSpPr/>
          <p:nvPr/>
        </p:nvSpPr>
        <p:spPr>
          <a:xfrm>
            <a:off x="3270188" y="2012899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pcp</a:t>
            </a:r>
            <a:endParaRPr lang="en-US" altLang="zh-CN" dirty="0"/>
          </a:p>
          <a:p>
            <a:pPr algn="ctr"/>
            <a:r>
              <a:rPr lang="en-US" altLang="zh-CN" dirty="0"/>
              <a:t>process</a:t>
            </a:r>
          </a:p>
        </p:txBody>
      </p:sp>
      <p:cxnSp>
        <p:nvCxnSpPr>
          <p:cNvPr id="52" name="连接符: 肘形 51">
            <a:extLst>
              <a:ext uri="{FF2B5EF4-FFF2-40B4-BE49-F238E27FC236}">
                <a16:creationId xmlns:a16="http://schemas.microsoft.com/office/drawing/2014/main" id="{C3865C4C-43E9-5DE8-59C0-3391CBDFEB2A}"/>
              </a:ext>
            </a:extLst>
          </p:cNvPr>
          <p:cNvCxnSpPr>
            <a:cxnSpLocks/>
            <a:stCxn id="27" idx="3"/>
            <a:endCxn id="50" idx="2"/>
          </p:cNvCxnSpPr>
          <p:nvPr/>
        </p:nvCxnSpPr>
        <p:spPr>
          <a:xfrm flipV="1">
            <a:off x="2180244" y="2568854"/>
            <a:ext cx="1963963" cy="3816973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58645955-B38E-5877-6C4D-D72D03E71473}"/>
              </a:ext>
            </a:extLst>
          </p:cNvPr>
          <p:cNvCxnSpPr>
            <a:stCxn id="4" idx="1"/>
            <a:endCxn id="50" idx="0"/>
          </p:cNvCxnSpPr>
          <p:nvPr/>
        </p:nvCxnSpPr>
        <p:spPr>
          <a:xfrm rot="10800000" flipV="1">
            <a:off x="4144207" y="994867"/>
            <a:ext cx="204678" cy="101803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59BEDC19-4854-D620-66CD-57C7232241A9}"/>
              </a:ext>
            </a:extLst>
          </p:cNvPr>
          <p:cNvSpPr/>
          <p:nvPr/>
        </p:nvSpPr>
        <p:spPr>
          <a:xfrm>
            <a:off x="6916676" y="2012816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worker</a:t>
            </a:r>
          </a:p>
          <a:p>
            <a:pPr algn="ctr"/>
            <a:r>
              <a:rPr lang="en-US" altLang="zh-CN" dirty="0"/>
              <a:t>process</a:t>
            </a:r>
          </a:p>
        </p:txBody>
      </p: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95F68080-4F7E-9FEB-7B97-26E56722CAC4}"/>
              </a:ext>
            </a:extLst>
          </p:cNvPr>
          <p:cNvCxnSpPr>
            <a:cxnSpLocks/>
            <a:stCxn id="4" idx="3"/>
            <a:endCxn id="55" idx="0"/>
          </p:cNvCxnSpPr>
          <p:nvPr/>
        </p:nvCxnSpPr>
        <p:spPr>
          <a:xfrm>
            <a:off x="6726325" y="994867"/>
            <a:ext cx="1064370" cy="1017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连接符: 肘形 59">
            <a:extLst>
              <a:ext uri="{FF2B5EF4-FFF2-40B4-BE49-F238E27FC236}">
                <a16:creationId xmlns:a16="http://schemas.microsoft.com/office/drawing/2014/main" id="{BE212CA8-EC31-6A1C-4B32-1514C50F8D7E}"/>
              </a:ext>
            </a:extLst>
          </p:cNvPr>
          <p:cNvCxnSpPr>
            <a:stCxn id="55" idx="2"/>
            <a:endCxn id="8" idx="4"/>
          </p:cNvCxnSpPr>
          <p:nvPr/>
        </p:nvCxnSpPr>
        <p:spPr>
          <a:xfrm rot="5400000">
            <a:off x="5905244" y="3239892"/>
            <a:ext cx="2556573" cy="1214331"/>
          </a:xfrm>
          <a:prstGeom prst="bentConnector2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文本框 60">
            <a:extLst>
              <a:ext uri="{FF2B5EF4-FFF2-40B4-BE49-F238E27FC236}">
                <a16:creationId xmlns:a16="http://schemas.microsoft.com/office/drawing/2014/main" id="{57498786-85FB-3204-CE49-7A9A09073840}"/>
              </a:ext>
            </a:extLst>
          </p:cNvPr>
          <p:cNvSpPr txBox="1"/>
          <p:nvPr/>
        </p:nvSpPr>
        <p:spPr>
          <a:xfrm>
            <a:off x="7365384" y="3124726"/>
            <a:ext cx="1214331" cy="1200329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r>
              <a:rPr lang="en-US" altLang="zh-CN" dirty="0"/>
              <a:t>streaming</a:t>
            </a:r>
          </a:p>
          <a:p>
            <a:r>
              <a:rPr lang="en-US" altLang="zh-CN" dirty="0"/>
              <a:t>replication</a:t>
            </a:r>
          </a:p>
          <a:p>
            <a:r>
              <a:rPr lang="en-US" altLang="zh-CN" dirty="0"/>
              <a:t>delay</a:t>
            </a:r>
          </a:p>
          <a:p>
            <a:r>
              <a:rPr lang="en-US" altLang="zh-CN" dirty="0"/>
              <a:t>check</a:t>
            </a: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id="{B31477C6-1EA6-72DA-49F5-2286E4FC912F}"/>
              </a:ext>
            </a:extLst>
          </p:cNvPr>
          <p:cNvSpPr/>
          <p:nvPr/>
        </p:nvSpPr>
        <p:spPr>
          <a:xfrm>
            <a:off x="9535068" y="542618"/>
            <a:ext cx="2377439" cy="4855767"/>
          </a:xfrm>
          <a:prstGeom prst="rect">
            <a:avLst/>
          </a:prstGeom>
          <a:ln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69FD955E-4B03-1DF4-11A0-0D89B29205E8}"/>
              </a:ext>
            </a:extLst>
          </p:cNvPr>
          <p:cNvSpPr/>
          <p:nvPr/>
        </p:nvSpPr>
        <p:spPr>
          <a:xfrm>
            <a:off x="9684681" y="715243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watchdog</a:t>
            </a:r>
          </a:p>
        </p:txBody>
      </p:sp>
      <p:sp>
        <p:nvSpPr>
          <p:cNvPr id="64" name="矩形: 圆角 63">
            <a:extLst>
              <a:ext uri="{FF2B5EF4-FFF2-40B4-BE49-F238E27FC236}">
                <a16:creationId xmlns:a16="http://schemas.microsoft.com/office/drawing/2014/main" id="{AF9F40FD-B875-A4F8-91B2-4AE0C5D4F6E2}"/>
              </a:ext>
            </a:extLst>
          </p:cNvPr>
          <p:cNvSpPr/>
          <p:nvPr/>
        </p:nvSpPr>
        <p:spPr>
          <a:xfrm>
            <a:off x="9684681" y="1572839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lifecheck</a:t>
            </a:r>
            <a:endParaRPr lang="en-US" altLang="zh-CN" dirty="0"/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538DA41F-013C-5D3D-57A0-CA885BBF36CC}"/>
              </a:ext>
            </a:extLst>
          </p:cNvPr>
          <p:cNvSpPr/>
          <p:nvPr/>
        </p:nvSpPr>
        <p:spPr>
          <a:xfrm>
            <a:off x="9684681" y="3865285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heartbeat</a:t>
            </a:r>
          </a:p>
          <a:p>
            <a:pPr algn="ctr"/>
            <a:r>
              <a:rPr lang="en-US" altLang="zh-CN" dirty="0"/>
              <a:t>receiver</a:t>
            </a:r>
          </a:p>
        </p:txBody>
      </p:sp>
      <p:sp>
        <p:nvSpPr>
          <p:cNvPr id="66" name="矩形: 圆角 65">
            <a:extLst>
              <a:ext uri="{FF2B5EF4-FFF2-40B4-BE49-F238E27FC236}">
                <a16:creationId xmlns:a16="http://schemas.microsoft.com/office/drawing/2014/main" id="{612B444E-72DE-684E-80DA-996344C2E302}"/>
              </a:ext>
            </a:extLst>
          </p:cNvPr>
          <p:cNvSpPr/>
          <p:nvPr/>
        </p:nvSpPr>
        <p:spPr>
          <a:xfrm>
            <a:off x="9684681" y="2688446"/>
            <a:ext cx="1748038" cy="555955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heartbeat</a:t>
            </a:r>
          </a:p>
          <a:p>
            <a:pPr algn="ctr"/>
            <a:r>
              <a:rPr lang="en-US" altLang="zh-CN" dirty="0"/>
              <a:t>sender</a:t>
            </a: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13D361B-5A66-C752-FC2D-8114FE586FF3}"/>
              </a:ext>
            </a:extLst>
          </p:cNvPr>
          <p:cNvSpPr txBox="1"/>
          <p:nvPr/>
        </p:nvSpPr>
        <p:spPr>
          <a:xfrm>
            <a:off x="9990976" y="4940678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watchdog</a:t>
            </a:r>
            <a:endParaRPr lang="zh-CN" altLang="en-US" dirty="0"/>
          </a:p>
        </p:txBody>
      </p:sp>
      <p:cxnSp>
        <p:nvCxnSpPr>
          <p:cNvPr id="69" name="连接符: 肘形 68">
            <a:extLst>
              <a:ext uri="{FF2B5EF4-FFF2-40B4-BE49-F238E27FC236}">
                <a16:creationId xmlns:a16="http://schemas.microsoft.com/office/drawing/2014/main" id="{C37D1F91-56CF-5644-59EB-D1CA9322C89F}"/>
              </a:ext>
            </a:extLst>
          </p:cNvPr>
          <p:cNvCxnSpPr>
            <a:stCxn id="4" idx="3"/>
            <a:endCxn id="63" idx="1"/>
          </p:cNvCxnSpPr>
          <p:nvPr/>
        </p:nvCxnSpPr>
        <p:spPr>
          <a:xfrm flipV="1">
            <a:off x="6726325" y="993221"/>
            <a:ext cx="2958356" cy="164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连接符: 肘形 74">
            <a:extLst>
              <a:ext uri="{FF2B5EF4-FFF2-40B4-BE49-F238E27FC236}">
                <a16:creationId xmlns:a16="http://schemas.microsoft.com/office/drawing/2014/main" id="{A61D2F9C-4C5A-7B81-5D08-DB0854359C8E}"/>
              </a:ext>
            </a:extLst>
          </p:cNvPr>
          <p:cNvCxnSpPr>
            <a:cxnSpLocks/>
            <a:stCxn id="64" idx="3"/>
            <a:endCxn id="65" idx="3"/>
          </p:cNvCxnSpPr>
          <p:nvPr/>
        </p:nvCxnSpPr>
        <p:spPr>
          <a:xfrm>
            <a:off x="11432719" y="1850817"/>
            <a:ext cx="12700" cy="2292446"/>
          </a:xfrm>
          <a:prstGeom prst="bentConnector3">
            <a:avLst>
              <a:gd name="adj1" fmla="val 252726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83A3AD5-A171-A0F8-E145-A9AF44FF6F2F}"/>
              </a:ext>
            </a:extLst>
          </p:cNvPr>
          <p:cNvCxnSpPr>
            <a:cxnSpLocks/>
            <a:stCxn id="64" idx="3"/>
            <a:endCxn id="66" idx="3"/>
          </p:cNvCxnSpPr>
          <p:nvPr/>
        </p:nvCxnSpPr>
        <p:spPr>
          <a:xfrm>
            <a:off x="11432719" y="1850817"/>
            <a:ext cx="12700" cy="1115607"/>
          </a:xfrm>
          <a:prstGeom prst="bentConnector3">
            <a:avLst>
              <a:gd name="adj1" fmla="val 25151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连接符: 肘形 88">
            <a:extLst>
              <a:ext uri="{FF2B5EF4-FFF2-40B4-BE49-F238E27FC236}">
                <a16:creationId xmlns:a16="http://schemas.microsoft.com/office/drawing/2014/main" id="{60B81BBA-FB2B-C16B-9FBA-C3F5C52E9BF6}"/>
              </a:ext>
            </a:extLst>
          </p:cNvPr>
          <p:cNvCxnSpPr>
            <a:cxnSpLocks/>
            <a:stCxn id="4" idx="3"/>
            <a:endCxn id="64" idx="1"/>
          </p:cNvCxnSpPr>
          <p:nvPr/>
        </p:nvCxnSpPr>
        <p:spPr>
          <a:xfrm>
            <a:off x="6726325" y="994867"/>
            <a:ext cx="2958356" cy="855950"/>
          </a:xfrm>
          <a:prstGeom prst="bentConnector3">
            <a:avLst>
              <a:gd name="adj1" fmla="val 772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33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67BC33-C304-C52B-DE1A-04168CC306FD}"/>
              </a:ext>
            </a:extLst>
          </p:cNvPr>
          <p:cNvSpPr/>
          <p:nvPr/>
        </p:nvSpPr>
        <p:spPr>
          <a:xfrm>
            <a:off x="1286660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6D8BE1A1-47B3-3B42-E8C1-FAB482E6DB63}"/>
              </a:ext>
            </a:extLst>
          </p:cNvPr>
          <p:cNvSpPr/>
          <p:nvPr/>
        </p:nvSpPr>
        <p:spPr>
          <a:xfrm>
            <a:off x="1645105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7BF312-6880-EDBE-D2A5-D7CED2E306E0}"/>
              </a:ext>
            </a:extLst>
          </p:cNvPr>
          <p:cNvSpPr/>
          <p:nvPr/>
        </p:nvSpPr>
        <p:spPr>
          <a:xfrm>
            <a:off x="1476854" y="2180331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5577AA-8634-DCA7-3482-1A78E8EAA8E9}"/>
              </a:ext>
            </a:extLst>
          </p:cNvPr>
          <p:cNvSpPr/>
          <p:nvPr/>
        </p:nvSpPr>
        <p:spPr>
          <a:xfrm>
            <a:off x="2037536" y="2367421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1CBA12-6276-4048-7B16-A248C758AE49}"/>
              </a:ext>
            </a:extLst>
          </p:cNvPr>
          <p:cNvCxnSpPr>
            <a:endCxn id="6" idx="3"/>
          </p:cNvCxnSpPr>
          <p:nvPr/>
        </p:nvCxnSpPr>
        <p:spPr>
          <a:xfrm>
            <a:off x="2037536" y="2791702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C0BE489-9FC2-0009-37E8-A69D05A8DB21}"/>
              </a:ext>
            </a:extLst>
          </p:cNvPr>
          <p:cNvSpPr txBox="1"/>
          <p:nvPr/>
        </p:nvSpPr>
        <p:spPr>
          <a:xfrm>
            <a:off x="1286660" y="582267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server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BDB28-EE4A-1525-2E7F-6568A68AF08C}"/>
              </a:ext>
            </a:extLst>
          </p:cNvPr>
          <p:cNvSpPr/>
          <p:nvPr/>
        </p:nvSpPr>
        <p:spPr>
          <a:xfrm>
            <a:off x="7673606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8AA146B-EC86-87E6-AC62-6A0818641611}"/>
              </a:ext>
            </a:extLst>
          </p:cNvPr>
          <p:cNvSpPr/>
          <p:nvPr/>
        </p:nvSpPr>
        <p:spPr>
          <a:xfrm>
            <a:off x="7355393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F1FBB9-EECF-4843-3AFF-8B293AFF19D8}"/>
              </a:ext>
            </a:extLst>
          </p:cNvPr>
          <p:cNvSpPr/>
          <p:nvPr/>
        </p:nvSpPr>
        <p:spPr>
          <a:xfrm>
            <a:off x="7304720" y="2211422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620D39-67B4-9A5F-C3CA-AA88AEF503DE}"/>
              </a:ext>
            </a:extLst>
          </p:cNvPr>
          <p:cNvSpPr/>
          <p:nvPr/>
        </p:nvSpPr>
        <p:spPr>
          <a:xfrm>
            <a:off x="7061876" y="2456904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C20E1B-AB8F-165B-6191-EAEB0EBEA350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7061876" y="2881185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6337AB-49AD-D6A5-C55C-0EB92DABFA79}"/>
              </a:ext>
            </a:extLst>
          </p:cNvPr>
          <p:cNvSpPr txBox="1"/>
          <p:nvPr/>
        </p:nvSpPr>
        <p:spPr>
          <a:xfrm>
            <a:off x="7673606" y="58226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Standby Server</a:t>
            </a:r>
            <a:endParaRPr lang="zh-CN" altLang="en-US" dirty="0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84C7B974-BB6D-FE2A-DE61-399CF0CDC76B}"/>
              </a:ext>
            </a:extLst>
          </p:cNvPr>
          <p:cNvSpPr/>
          <p:nvPr/>
        </p:nvSpPr>
        <p:spPr>
          <a:xfrm>
            <a:off x="3536084" y="4991805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 Replication</a:t>
            </a:r>
            <a:endParaRPr lang="zh-CN" altLang="en-US" dirty="0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FFB243EA-9CAF-7DFC-ADC9-F29A70789392}"/>
              </a:ext>
            </a:extLst>
          </p:cNvPr>
          <p:cNvSpPr/>
          <p:nvPr/>
        </p:nvSpPr>
        <p:spPr>
          <a:xfrm>
            <a:off x="3881485" y="2691841"/>
            <a:ext cx="2990197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09375114-591D-5629-368A-59D82BFDF730}"/>
              </a:ext>
            </a:extLst>
          </p:cNvPr>
          <p:cNvSpPr/>
          <p:nvPr/>
        </p:nvSpPr>
        <p:spPr>
          <a:xfrm>
            <a:off x="3595382" y="3294588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Pool/DB Manager</a:t>
            </a:r>
          </a:p>
        </p:txBody>
      </p:sp>
      <p:cxnSp>
        <p:nvCxnSpPr>
          <p:cNvPr id="26" name="连接符: 肘形 25">
            <a:extLst>
              <a:ext uri="{FF2B5EF4-FFF2-40B4-BE49-F238E27FC236}">
                <a16:creationId xmlns:a16="http://schemas.microsoft.com/office/drawing/2014/main" id="{C461A67E-B4C3-B1B9-9860-7D69DF5B5A05}"/>
              </a:ext>
            </a:extLst>
          </p:cNvPr>
          <p:cNvCxnSpPr>
            <a:stCxn id="3" idx="2"/>
            <a:endCxn id="4" idx="1"/>
          </p:cNvCxnSpPr>
          <p:nvPr/>
        </p:nvCxnSpPr>
        <p:spPr>
          <a:xfrm rot="16200000" flipH="1">
            <a:off x="1919458" y="4137113"/>
            <a:ext cx="903360" cy="4755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FC347553-7FFE-ADBB-6126-8BAE08706B28}"/>
              </a:ext>
            </a:extLst>
          </p:cNvPr>
          <p:cNvCxnSpPr>
            <a:stCxn id="3" idx="2"/>
            <a:endCxn id="16" idx="1"/>
          </p:cNvCxnSpPr>
          <p:nvPr/>
        </p:nvCxnSpPr>
        <p:spPr>
          <a:xfrm rot="16200000" flipH="1">
            <a:off x="4774602" y="1281969"/>
            <a:ext cx="903360" cy="575783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8DAF19-B11F-7AAC-7150-08A6109876D2}"/>
              </a:ext>
            </a:extLst>
          </p:cNvPr>
          <p:cNvCxnSpPr>
            <a:stCxn id="17" idx="2"/>
            <a:endCxn id="16" idx="1"/>
          </p:cNvCxnSpPr>
          <p:nvPr/>
        </p:nvCxnSpPr>
        <p:spPr>
          <a:xfrm rot="5400000">
            <a:off x="7704081" y="4141419"/>
            <a:ext cx="872269" cy="7002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连接符: 肘形 31">
            <a:extLst>
              <a:ext uri="{FF2B5EF4-FFF2-40B4-BE49-F238E27FC236}">
                <a16:creationId xmlns:a16="http://schemas.microsoft.com/office/drawing/2014/main" id="{934F53EF-6A26-88A2-4EFA-21966630A069}"/>
              </a:ext>
            </a:extLst>
          </p:cNvPr>
          <p:cNvCxnSpPr>
            <a:stCxn id="17" idx="2"/>
            <a:endCxn id="4" idx="1"/>
          </p:cNvCxnSpPr>
          <p:nvPr/>
        </p:nvCxnSpPr>
        <p:spPr>
          <a:xfrm rot="5400000">
            <a:off x="4848937" y="1286275"/>
            <a:ext cx="872269" cy="578031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7F3A00-3ED2-3177-29CE-858D51244883}"/>
              </a:ext>
            </a:extLst>
          </p:cNvPr>
          <p:cNvSpPr txBox="1"/>
          <p:nvPr/>
        </p:nvSpPr>
        <p:spPr>
          <a:xfrm>
            <a:off x="4721595" y="397622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</a:t>
            </a:r>
            <a:endParaRPr lang="zh-CN" altLang="en-US" dirty="0"/>
          </a:p>
        </p:txBody>
      </p:sp>
      <p:pic>
        <p:nvPicPr>
          <p:cNvPr id="35" name="图形 34" descr="Internet">
            <a:extLst>
              <a:ext uri="{FF2B5EF4-FFF2-40B4-BE49-F238E27FC236}">
                <a16:creationId xmlns:a16="http://schemas.microsoft.com/office/drawing/2014/main" id="{18C46B13-3EDC-8916-4D1D-D2E6ECDC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595" y="406854"/>
            <a:ext cx="914400" cy="914400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B99E9C-1FD2-8230-8A0A-3DCA0567A209}"/>
              </a:ext>
            </a:extLst>
          </p:cNvPr>
          <p:cNvCxnSpPr>
            <a:stCxn id="35" idx="2"/>
            <a:endCxn id="6" idx="0"/>
          </p:cNvCxnSpPr>
          <p:nvPr/>
        </p:nvCxnSpPr>
        <p:spPr>
          <a:xfrm rot="5400000">
            <a:off x="3459720" y="648345"/>
            <a:ext cx="1046167" cy="23919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E384228-01D5-A394-6E10-C727D282665C}"/>
              </a:ext>
            </a:extLst>
          </p:cNvPr>
          <p:cNvSpPr txBox="1"/>
          <p:nvPr/>
        </p:nvSpPr>
        <p:spPr>
          <a:xfrm>
            <a:off x="1216283" y="417894"/>
            <a:ext cx="2954655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主备模式工作原理图</a:t>
            </a:r>
          </a:p>
        </p:txBody>
      </p: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F2C9707B-011A-8EFA-6736-C4E7A8F05F81}"/>
              </a:ext>
            </a:extLst>
          </p:cNvPr>
          <p:cNvCxnSpPr>
            <a:cxnSpLocks/>
          </p:cNvCxnSpPr>
          <p:nvPr/>
        </p:nvCxnSpPr>
        <p:spPr>
          <a:xfrm rot="16200000" flipH="1">
            <a:off x="1369803" y="4087734"/>
            <a:ext cx="903362" cy="146305"/>
          </a:xfrm>
          <a:prstGeom prst="bentConnector3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996F5A1-14BF-3282-84ED-F0723C59EBE1}"/>
              </a:ext>
            </a:extLst>
          </p:cNvPr>
          <p:cNvSpPr txBox="1"/>
          <p:nvPr/>
        </p:nvSpPr>
        <p:spPr>
          <a:xfrm>
            <a:off x="1505126" y="400818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R/W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543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67BC33-C304-C52B-DE1A-04168CC306FD}"/>
              </a:ext>
            </a:extLst>
          </p:cNvPr>
          <p:cNvSpPr/>
          <p:nvPr/>
        </p:nvSpPr>
        <p:spPr>
          <a:xfrm>
            <a:off x="1286660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6D8BE1A1-47B3-3B42-E8C1-FAB482E6DB63}"/>
              </a:ext>
            </a:extLst>
          </p:cNvPr>
          <p:cNvSpPr/>
          <p:nvPr/>
        </p:nvSpPr>
        <p:spPr>
          <a:xfrm>
            <a:off x="1645105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7BF312-6880-EDBE-D2A5-D7CED2E306E0}"/>
              </a:ext>
            </a:extLst>
          </p:cNvPr>
          <p:cNvSpPr/>
          <p:nvPr/>
        </p:nvSpPr>
        <p:spPr>
          <a:xfrm>
            <a:off x="1476854" y="2180331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5577AA-8634-DCA7-3482-1A78E8EAA8E9}"/>
              </a:ext>
            </a:extLst>
          </p:cNvPr>
          <p:cNvSpPr/>
          <p:nvPr/>
        </p:nvSpPr>
        <p:spPr>
          <a:xfrm>
            <a:off x="2037536" y="2367421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1CBA12-6276-4048-7B16-A248C758AE49}"/>
              </a:ext>
            </a:extLst>
          </p:cNvPr>
          <p:cNvCxnSpPr>
            <a:endCxn id="6" idx="3"/>
          </p:cNvCxnSpPr>
          <p:nvPr/>
        </p:nvCxnSpPr>
        <p:spPr>
          <a:xfrm>
            <a:off x="2037536" y="2791702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C0BE489-9FC2-0009-37E8-A69D05A8DB21}"/>
              </a:ext>
            </a:extLst>
          </p:cNvPr>
          <p:cNvSpPr txBox="1"/>
          <p:nvPr/>
        </p:nvSpPr>
        <p:spPr>
          <a:xfrm>
            <a:off x="1286660" y="582267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server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BDB28-EE4A-1525-2E7F-6568A68AF08C}"/>
              </a:ext>
            </a:extLst>
          </p:cNvPr>
          <p:cNvSpPr/>
          <p:nvPr/>
        </p:nvSpPr>
        <p:spPr>
          <a:xfrm>
            <a:off x="7673606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8AA146B-EC86-87E6-AC62-6A0818641611}"/>
              </a:ext>
            </a:extLst>
          </p:cNvPr>
          <p:cNvSpPr/>
          <p:nvPr/>
        </p:nvSpPr>
        <p:spPr>
          <a:xfrm>
            <a:off x="7355393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F1FBB9-EECF-4843-3AFF-8B293AFF19D8}"/>
              </a:ext>
            </a:extLst>
          </p:cNvPr>
          <p:cNvSpPr/>
          <p:nvPr/>
        </p:nvSpPr>
        <p:spPr>
          <a:xfrm>
            <a:off x="7304720" y="2211422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620D39-67B4-9A5F-C3CA-AA88AEF503DE}"/>
              </a:ext>
            </a:extLst>
          </p:cNvPr>
          <p:cNvSpPr/>
          <p:nvPr/>
        </p:nvSpPr>
        <p:spPr>
          <a:xfrm>
            <a:off x="7061876" y="2456904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C20E1B-AB8F-165B-6191-EAEB0EBEA350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7061876" y="2881185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6337AB-49AD-D6A5-C55C-0EB92DABFA79}"/>
              </a:ext>
            </a:extLst>
          </p:cNvPr>
          <p:cNvSpPr txBox="1"/>
          <p:nvPr/>
        </p:nvSpPr>
        <p:spPr>
          <a:xfrm>
            <a:off x="7673606" y="58226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Standby Server</a:t>
            </a:r>
            <a:endParaRPr lang="zh-CN" altLang="en-US" dirty="0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84C7B974-BB6D-FE2A-DE61-399CF0CDC76B}"/>
              </a:ext>
            </a:extLst>
          </p:cNvPr>
          <p:cNvSpPr/>
          <p:nvPr/>
        </p:nvSpPr>
        <p:spPr>
          <a:xfrm>
            <a:off x="3536084" y="4991805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 Replication</a:t>
            </a:r>
            <a:endParaRPr lang="zh-CN" altLang="en-US" dirty="0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FFB243EA-9CAF-7DFC-ADC9-F29A70789392}"/>
              </a:ext>
            </a:extLst>
          </p:cNvPr>
          <p:cNvSpPr/>
          <p:nvPr/>
        </p:nvSpPr>
        <p:spPr>
          <a:xfrm>
            <a:off x="3881485" y="2691841"/>
            <a:ext cx="2990197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09375114-591D-5629-368A-59D82BFDF730}"/>
              </a:ext>
            </a:extLst>
          </p:cNvPr>
          <p:cNvSpPr/>
          <p:nvPr/>
        </p:nvSpPr>
        <p:spPr>
          <a:xfrm>
            <a:off x="3595382" y="3294588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Pool/DB Manager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8DAF19-B11F-7AAC-7150-08A6109876D2}"/>
              </a:ext>
            </a:extLst>
          </p:cNvPr>
          <p:cNvCxnSpPr>
            <a:cxnSpLocks/>
          </p:cNvCxnSpPr>
          <p:nvPr/>
        </p:nvCxnSpPr>
        <p:spPr>
          <a:xfrm rot="5400000">
            <a:off x="8163439" y="4178582"/>
            <a:ext cx="917670" cy="6741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5" name="图形 34" descr="Internet">
            <a:extLst>
              <a:ext uri="{FF2B5EF4-FFF2-40B4-BE49-F238E27FC236}">
                <a16:creationId xmlns:a16="http://schemas.microsoft.com/office/drawing/2014/main" id="{18C46B13-3EDC-8916-4D1D-D2E6ECDC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595" y="406854"/>
            <a:ext cx="914400" cy="914400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B99E9C-1FD2-8230-8A0A-3DCA0567A209}"/>
              </a:ext>
            </a:extLst>
          </p:cNvPr>
          <p:cNvCxnSpPr>
            <a:stCxn id="35" idx="2"/>
            <a:endCxn id="6" idx="0"/>
          </p:cNvCxnSpPr>
          <p:nvPr/>
        </p:nvCxnSpPr>
        <p:spPr>
          <a:xfrm rot="5400000">
            <a:off x="3459720" y="648345"/>
            <a:ext cx="1046167" cy="2391985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E384228-01D5-A394-6E10-C727D282665C}"/>
              </a:ext>
            </a:extLst>
          </p:cNvPr>
          <p:cNvSpPr txBox="1"/>
          <p:nvPr/>
        </p:nvSpPr>
        <p:spPr>
          <a:xfrm>
            <a:off x="1216283" y="417894"/>
            <a:ext cx="268855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数据库</a:t>
            </a:r>
            <a:r>
              <a:rPr lang="en-US" altLang="zh-CN" sz="2400" dirty="0"/>
              <a:t>failover</a:t>
            </a:r>
            <a:r>
              <a:rPr lang="zh-CN" altLang="en-US" sz="2400" dirty="0"/>
              <a:t>切换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ED8A9B-F771-4083-72EE-124552B494E0}"/>
              </a:ext>
            </a:extLst>
          </p:cNvPr>
          <p:cNvCxnSpPr>
            <a:cxnSpLocks/>
          </p:cNvCxnSpPr>
          <p:nvPr/>
        </p:nvCxnSpPr>
        <p:spPr>
          <a:xfrm>
            <a:off x="1645105" y="4849091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5CEA72-007C-10AA-88EC-E40791A99BFA}"/>
              </a:ext>
            </a:extLst>
          </p:cNvPr>
          <p:cNvCxnSpPr>
            <a:cxnSpLocks/>
          </p:cNvCxnSpPr>
          <p:nvPr/>
        </p:nvCxnSpPr>
        <p:spPr>
          <a:xfrm flipV="1">
            <a:off x="1645105" y="4849091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B9D012-4A1B-9654-BB66-81E0934A31B7}"/>
              </a:ext>
            </a:extLst>
          </p:cNvPr>
          <p:cNvCxnSpPr>
            <a:cxnSpLocks/>
          </p:cNvCxnSpPr>
          <p:nvPr/>
        </p:nvCxnSpPr>
        <p:spPr>
          <a:xfrm>
            <a:off x="4330056" y="4849091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8361A7-6FF5-D968-B26D-ECC123F221EA}"/>
              </a:ext>
            </a:extLst>
          </p:cNvPr>
          <p:cNvCxnSpPr>
            <a:cxnSpLocks/>
          </p:cNvCxnSpPr>
          <p:nvPr/>
        </p:nvCxnSpPr>
        <p:spPr>
          <a:xfrm flipV="1">
            <a:off x="4330056" y="4849091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FF5122-98F6-244F-039A-ECE494B76AD4}"/>
              </a:ext>
            </a:extLst>
          </p:cNvPr>
          <p:cNvSpPr txBox="1"/>
          <p:nvPr/>
        </p:nvSpPr>
        <p:spPr>
          <a:xfrm>
            <a:off x="8310188" y="4030788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R/W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E1CD1C1-A508-C297-75B1-007F4568DB97}"/>
              </a:ext>
            </a:extLst>
          </p:cNvPr>
          <p:cNvCxnSpPr>
            <a:cxnSpLocks/>
          </p:cNvCxnSpPr>
          <p:nvPr/>
        </p:nvCxnSpPr>
        <p:spPr>
          <a:xfrm rot="16200000" flipH="1">
            <a:off x="4798377" y="1281969"/>
            <a:ext cx="903360" cy="5757838"/>
          </a:xfrm>
          <a:prstGeom prst="bentConnector3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7F3A00-3ED2-3177-29CE-858D51244883}"/>
              </a:ext>
            </a:extLst>
          </p:cNvPr>
          <p:cNvSpPr txBox="1"/>
          <p:nvPr/>
        </p:nvSpPr>
        <p:spPr>
          <a:xfrm>
            <a:off x="4715245" y="397622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R/W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003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67BC33-C304-C52B-DE1A-04168CC306FD}"/>
              </a:ext>
            </a:extLst>
          </p:cNvPr>
          <p:cNvSpPr/>
          <p:nvPr/>
        </p:nvSpPr>
        <p:spPr>
          <a:xfrm>
            <a:off x="1286660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6D8BE1A1-47B3-3B42-E8C1-FAB482E6DB63}"/>
              </a:ext>
            </a:extLst>
          </p:cNvPr>
          <p:cNvSpPr/>
          <p:nvPr/>
        </p:nvSpPr>
        <p:spPr>
          <a:xfrm>
            <a:off x="1645105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7BF312-6880-EDBE-D2A5-D7CED2E306E0}"/>
              </a:ext>
            </a:extLst>
          </p:cNvPr>
          <p:cNvSpPr/>
          <p:nvPr/>
        </p:nvSpPr>
        <p:spPr>
          <a:xfrm>
            <a:off x="1476854" y="2180331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5577AA-8634-DCA7-3482-1A78E8EAA8E9}"/>
              </a:ext>
            </a:extLst>
          </p:cNvPr>
          <p:cNvSpPr/>
          <p:nvPr/>
        </p:nvSpPr>
        <p:spPr>
          <a:xfrm>
            <a:off x="2406292" y="2418627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1CBA12-6276-4048-7B16-A248C758AE49}"/>
              </a:ext>
            </a:extLst>
          </p:cNvPr>
          <p:cNvCxnSpPr>
            <a:endCxn id="6" idx="3"/>
          </p:cNvCxnSpPr>
          <p:nvPr/>
        </p:nvCxnSpPr>
        <p:spPr>
          <a:xfrm>
            <a:off x="2406292" y="2842908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C0BE489-9FC2-0009-37E8-A69D05A8DB21}"/>
              </a:ext>
            </a:extLst>
          </p:cNvPr>
          <p:cNvSpPr txBox="1"/>
          <p:nvPr/>
        </p:nvSpPr>
        <p:spPr>
          <a:xfrm>
            <a:off x="1286660" y="582267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server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BDB28-EE4A-1525-2E7F-6568A68AF08C}"/>
              </a:ext>
            </a:extLst>
          </p:cNvPr>
          <p:cNvSpPr/>
          <p:nvPr/>
        </p:nvSpPr>
        <p:spPr>
          <a:xfrm>
            <a:off x="7673606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8AA146B-EC86-87E6-AC62-6A0818641611}"/>
              </a:ext>
            </a:extLst>
          </p:cNvPr>
          <p:cNvSpPr/>
          <p:nvPr/>
        </p:nvSpPr>
        <p:spPr>
          <a:xfrm>
            <a:off x="7355393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F1FBB9-EECF-4843-3AFF-8B293AFF19D8}"/>
              </a:ext>
            </a:extLst>
          </p:cNvPr>
          <p:cNvSpPr/>
          <p:nvPr/>
        </p:nvSpPr>
        <p:spPr>
          <a:xfrm>
            <a:off x="7304720" y="2211422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620D39-67B4-9A5F-C3CA-AA88AEF503DE}"/>
              </a:ext>
            </a:extLst>
          </p:cNvPr>
          <p:cNvSpPr/>
          <p:nvPr/>
        </p:nvSpPr>
        <p:spPr>
          <a:xfrm>
            <a:off x="6582711" y="2430686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C20E1B-AB8F-165B-6191-EAEB0EBEA350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6582711" y="2854967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6337AB-49AD-D6A5-C55C-0EB92DABFA79}"/>
              </a:ext>
            </a:extLst>
          </p:cNvPr>
          <p:cNvSpPr txBox="1"/>
          <p:nvPr/>
        </p:nvSpPr>
        <p:spPr>
          <a:xfrm>
            <a:off x="7673606" y="58226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Standby Server</a:t>
            </a:r>
            <a:endParaRPr lang="zh-CN" altLang="en-US" dirty="0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84C7B974-BB6D-FE2A-DE61-399CF0CDC76B}"/>
              </a:ext>
            </a:extLst>
          </p:cNvPr>
          <p:cNvSpPr/>
          <p:nvPr/>
        </p:nvSpPr>
        <p:spPr>
          <a:xfrm>
            <a:off x="3536084" y="4991805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 Replication</a:t>
            </a:r>
            <a:endParaRPr lang="zh-CN" altLang="en-US" dirty="0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FFB243EA-9CAF-7DFC-ADC9-F29A70789392}"/>
              </a:ext>
            </a:extLst>
          </p:cNvPr>
          <p:cNvSpPr/>
          <p:nvPr/>
        </p:nvSpPr>
        <p:spPr>
          <a:xfrm>
            <a:off x="4087272" y="2700922"/>
            <a:ext cx="2431533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09375114-591D-5629-368A-59D82BFDF730}"/>
              </a:ext>
            </a:extLst>
          </p:cNvPr>
          <p:cNvSpPr/>
          <p:nvPr/>
        </p:nvSpPr>
        <p:spPr>
          <a:xfrm>
            <a:off x="3595382" y="3294588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Pool/DB Manager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8DAF19-B11F-7AAC-7150-08A6109876D2}"/>
              </a:ext>
            </a:extLst>
          </p:cNvPr>
          <p:cNvCxnSpPr>
            <a:cxnSpLocks/>
          </p:cNvCxnSpPr>
          <p:nvPr/>
        </p:nvCxnSpPr>
        <p:spPr>
          <a:xfrm rot="5400000">
            <a:off x="8163439" y="4178582"/>
            <a:ext cx="917670" cy="6741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5" name="图形 34" descr="Internet">
            <a:extLst>
              <a:ext uri="{FF2B5EF4-FFF2-40B4-BE49-F238E27FC236}">
                <a16:creationId xmlns:a16="http://schemas.microsoft.com/office/drawing/2014/main" id="{18C46B13-3EDC-8916-4D1D-D2E6ECDC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595" y="406854"/>
            <a:ext cx="914400" cy="914400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B99E9C-1FD2-8230-8A0A-3DCA0567A209}"/>
              </a:ext>
            </a:extLst>
          </p:cNvPr>
          <p:cNvCxnSpPr>
            <a:cxnSpLocks/>
            <a:stCxn id="35" idx="2"/>
            <a:endCxn id="18" idx="0"/>
          </p:cNvCxnSpPr>
          <p:nvPr/>
        </p:nvCxnSpPr>
        <p:spPr>
          <a:xfrm rot="16200000" flipH="1">
            <a:off x="5700674" y="799375"/>
            <a:ext cx="1109432" cy="21531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E384228-01D5-A394-6E10-C727D282665C}"/>
              </a:ext>
            </a:extLst>
          </p:cNvPr>
          <p:cNvSpPr txBox="1"/>
          <p:nvPr/>
        </p:nvSpPr>
        <p:spPr>
          <a:xfrm>
            <a:off x="1216283" y="417894"/>
            <a:ext cx="268855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数据库</a:t>
            </a:r>
            <a:r>
              <a:rPr lang="en-US" altLang="zh-CN" sz="2400" dirty="0"/>
              <a:t>failover</a:t>
            </a:r>
            <a:r>
              <a:rPr lang="zh-CN" altLang="en-US" sz="2400" dirty="0"/>
              <a:t>切换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ED8A9B-F771-4083-72EE-124552B494E0}"/>
              </a:ext>
            </a:extLst>
          </p:cNvPr>
          <p:cNvCxnSpPr>
            <a:cxnSpLocks/>
          </p:cNvCxnSpPr>
          <p:nvPr/>
        </p:nvCxnSpPr>
        <p:spPr>
          <a:xfrm>
            <a:off x="1598169" y="2353164"/>
            <a:ext cx="1429508" cy="12007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5CEA72-007C-10AA-88EC-E40791A99BFA}"/>
              </a:ext>
            </a:extLst>
          </p:cNvPr>
          <p:cNvCxnSpPr>
            <a:cxnSpLocks/>
          </p:cNvCxnSpPr>
          <p:nvPr/>
        </p:nvCxnSpPr>
        <p:spPr>
          <a:xfrm flipV="1">
            <a:off x="1566931" y="2211422"/>
            <a:ext cx="1411494" cy="14323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B9D012-4A1B-9654-BB66-81E0934A31B7}"/>
              </a:ext>
            </a:extLst>
          </p:cNvPr>
          <p:cNvCxnSpPr>
            <a:cxnSpLocks/>
          </p:cNvCxnSpPr>
          <p:nvPr/>
        </p:nvCxnSpPr>
        <p:spPr>
          <a:xfrm>
            <a:off x="2410514" y="2551807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8361A7-6FF5-D968-B26D-ECC123F221EA}"/>
              </a:ext>
            </a:extLst>
          </p:cNvPr>
          <p:cNvCxnSpPr>
            <a:cxnSpLocks/>
          </p:cNvCxnSpPr>
          <p:nvPr/>
        </p:nvCxnSpPr>
        <p:spPr>
          <a:xfrm flipV="1">
            <a:off x="2446026" y="2551807"/>
            <a:ext cx="1464104" cy="674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C1FF5122-98F6-244F-039A-ECE494B76AD4}"/>
              </a:ext>
            </a:extLst>
          </p:cNvPr>
          <p:cNvSpPr txBox="1"/>
          <p:nvPr/>
        </p:nvSpPr>
        <p:spPr>
          <a:xfrm>
            <a:off x="8429707" y="40276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3E1CD1C1-A508-C297-75B1-007F4568DB97}"/>
              </a:ext>
            </a:extLst>
          </p:cNvPr>
          <p:cNvCxnSpPr>
            <a:cxnSpLocks/>
            <a:stCxn id="17" idx="2"/>
            <a:endCxn id="4" idx="1"/>
          </p:cNvCxnSpPr>
          <p:nvPr/>
        </p:nvCxnSpPr>
        <p:spPr>
          <a:xfrm rot="5400000">
            <a:off x="4848937" y="1286275"/>
            <a:ext cx="872269" cy="5780316"/>
          </a:xfrm>
          <a:prstGeom prst="bentConnector3">
            <a:avLst/>
          </a:prstGeom>
          <a:ln w="25400">
            <a:solidFill>
              <a:srgbClr val="FFFF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7F3A00-3ED2-3177-29CE-858D51244883}"/>
              </a:ext>
            </a:extLst>
          </p:cNvPr>
          <p:cNvSpPr txBox="1"/>
          <p:nvPr/>
        </p:nvSpPr>
        <p:spPr>
          <a:xfrm>
            <a:off x="4715245" y="3976221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R/W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2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3067BC33-C304-C52B-DE1A-04168CC306FD}"/>
              </a:ext>
            </a:extLst>
          </p:cNvPr>
          <p:cNvSpPr/>
          <p:nvPr/>
        </p:nvSpPr>
        <p:spPr>
          <a:xfrm>
            <a:off x="1286660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流程图: 磁盘 3">
            <a:extLst>
              <a:ext uri="{FF2B5EF4-FFF2-40B4-BE49-F238E27FC236}">
                <a16:creationId xmlns:a16="http://schemas.microsoft.com/office/drawing/2014/main" id="{6D8BE1A1-47B3-3B42-E8C1-FAB482E6DB63}"/>
              </a:ext>
            </a:extLst>
          </p:cNvPr>
          <p:cNvSpPr/>
          <p:nvPr/>
        </p:nvSpPr>
        <p:spPr>
          <a:xfrm>
            <a:off x="1645105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07BF312-6880-EDBE-D2A5-D7CED2E306E0}"/>
              </a:ext>
            </a:extLst>
          </p:cNvPr>
          <p:cNvSpPr/>
          <p:nvPr/>
        </p:nvSpPr>
        <p:spPr>
          <a:xfrm>
            <a:off x="1476854" y="2180331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7F5577AA-8634-DCA7-3482-1A78E8EAA8E9}"/>
              </a:ext>
            </a:extLst>
          </p:cNvPr>
          <p:cNvSpPr/>
          <p:nvPr/>
        </p:nvSpPr>
        <p:spPr>
          <a:xfrm>
            <a:off x="2406292" y="2418627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EF1CBA12-6276-4048-7B16-A248C758AE49}"/>
              </a:ext>
            </a:extLst>
          </p:cNvPr>
          <p:cNvCxnSpPr>
            <a:endCxn id="6" idx="3"/>
          </p:cNvCxnSpPr>
          <p:nvPr/>
        </p:nvCxnSpPr>
        <p:spPr>
          <a:xfrm>
            <a:off x="2406292" y="2842908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EC0BE489-9FC2-0009-37E8-A69D05A8DB21}"/>
              </a:ext>
            </a:extLst>
          </p:cNvPr>
          <p:cNvSpPr txBox="1"/>
          <p:nvPr/>
        </p:nvSpPr>
        <p:spPr>
          <a:xfrm>
            <a:off x="1286660" y="5822673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Master server</a:t>
            </a:r>
            <a:endParaRPr lang="zh-CN" altLang="en-US" dirty="0"/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E13BDB28-EE4A-1525-2E7F-6568A68AF08C}"/>
              </a:ext>
            </a:extLst>
          </p:cNvPr>
          <p:cNvSpPr/>
          <p:nvPr/>
        </p:nvSpPr>
        <p:spPr>
          <a:xfrm>
            <a:off x="7673606" y="2041088"/>
            <a:ext cx="1741017" cy="3716122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磁盘 15">
            <a:extLst>
              <a:ext uri="{FF2B5EF4-FFF2-40B4-BE49-F238E27FC236}">
                <a16:creationId xmlns:a16="http://schemas.microsoft.com/office/drawing/2014/main" id="{08AA146B-EC86-87E6-AC62-6A0818641611}"/>
              </a:ext>
            </a:extLst>
          </p:cNvPr>
          <p:cNvSpPr/>
          <p:nvPr/>
        </p:nvSpPr>
        <p:spPr>
          <a:xfrm>
            <a:off x="7355393" y="4612568"/>
            <a:ext cx="1499616" cy="989381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database</a:t>
            </a:r>
            <a:endParaRPr lang="zh-CN" altLang="en-US" dirty="0"/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92F1FBB9-EECF-4843-3AFF-8B293AFF19D8}"/>
              </a:ext>
            </a:extLst>
          </p:cNvPr>
          <p:cNvSpPr/>
          <p:nvPr/>
        </p:nvSpPr>
        <p:spPr>
          <a:xfrm>
            <a:off x="7304720" y="2211422"/>
            <a:ext cx="1741017" cy="1528877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altLang="zh-CN" dirty="0" err="1"/>
              <a:t>pgpool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6A620D39-67B4-9A5F-C3CA-AA88AEF503DE}"/>
              </a:ext>
            </a:extLst>
          </p:cNvPr>
          <p:cNvSpPr/>
          <p:nvPr/>
        </p:nvSpPr>
        <p:spPr>
          <a:xfrm>
            <a:off x="6582711" y="2430686"/>
            <a:ext cx="1498548" cy="84856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VIP</a:t>
            </a:r>
          </a:p>
          <a:p>
            <a:pPr algn="ctr"/>
            <a:r>
              <a:rPr lang="en-US" altLang="zh-CN" dirty="0"/>
              <a:t>Watch dog</a:t>
            </a: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57C20E1B-AB8F-165B-6191-EAEB0EBEA350}"/>
              </a:ext>
            </a:extLst>
          </p:cNvPr>
          <p:cNvCxnSpPr>
            <a:cxnSpLocks/>
            <a:endCxn id="18" idx="3"/>
          </p:cNvCxnSpPr>
          <p:nvPr/>
        </p:nvCxnSpPr>
        <p:spPr>
          <a:xfrm>
            <a:off x="6582711" y="2854967"/>
            <a:ext cx="1498548" cy="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46337AB-49AD-D6A5-C55C-0EB92DABFA79}"/>
              </a:ext>
            </a:extLst>
          </p:cNvPr>
          <p:cNvSpPr txBox="1"/>
          <p:nvPr/>
        </p:nvSpPr>
        <p:spPr>
          <a:xfrm>
            <a:off x="7673606" y="5822673"/>
            <a:ext cx="1675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Standby Server</a:t>
            </a:r>
            <a:endParaRPr lang="zh-CN" altLang="en-US" dirty="0"/>
          </a:p>
        </p:txBody>
      </p:sp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84C7B974-BB6D-FE2A-DE61-399CF0CDC76B}"/>
              </a:ext>
            </a:extLst>
          </p:cNvPr>
          <p:cNvSpPr/>
          <p:nvPr/>
        </p:nvSpPr>
        <p:spPr>
          <a:xfrm>
            <a:off x="3536084" y="4991805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Wal Replication</a:t>
            </a:r>
            <a:endParaRPr lang="zh-CN" altLang="en-US" dirty="0"/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FFB243EA-9CAF-7DFC-ADC9-F29A70789392}"/>
              </a:ext>
            </a:extLst>
          </p:cNvPr>
          <p:cNvSpPr/>
          <p:nvPr/>
        </p:nvSpPr>
        <p:spPr>
          <a:xfrm>
            <a:off x="4087272" y="2700922"/>
            <a:ext cx="2431533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monitor</a:t>
            </a:r>
            <a:endParaRPr lang="zh-CN" altLang="en-US" dirty="0"/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09375114-591D-5629-368A-59D82BFDF730}"/>
              </a:ext>
            </a:extLst>
          </p:cNvPr>
          <p:cNvSpPr/>
          <p:nvPr/>
        </p:nvSpPr>
        <p:spPr>
          <a:xfrm>
            <a:off x="3595382" y="3294588"/>
            <a:ext cx="3533911" cy="378687"/>
          </a:xfrm>
          <a:prstGeom prst="leftRightArrow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Pool/DB Manager</a:t>
            </a: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B8DAF19-B11F-7AAC-7150-08A6109876D2}"/>
              </a:ext>
            </a:extLst>
          </p:cNvPr>
          <p:cNvCxnSpPr>
            <a:cxnSpLocks/>
          </p:cNvCxnSpPr>
          <p:nvPr/>
        </p:nvCxnSpPr>
        <p:spPr>
          <a:xfrm rot="5400000">
            <a:off x="8163439" y="4178582"/>
            <a:ext cx="917670" cy="67417"/>
          </a:xfrm>
          <a:prstGeom prst="bentConnector3">
            <a:avLst/>
          </a:prstGeom>
          <a:ln>
            <a:solidFill>
              <a:srgbClr val="FFFF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35" name="图形 34" descr="Internet">
            <a:extLst>
              <a:ext uri="{FF2B5EF4-FFF2-40B4-BE49-F238E27FC236}">
                <a16:creationId xmlns:a16="http://schemas.microsoft.com/office/drawing/2014/main" id="{18C46B13-3EDC-8916-4D1D-D2E6ECDC4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1595" y="406854"/>
            <a:ext cx="914400" cy="914400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DFB99E9C-1FD2-8230-8A0A-3DCA0567A209}"/>
              </a:ext>
            </a:extLst>
          </p:cNvPr>
          <p:cNvCxnSpPr>
            <a:cxnSpLocks/>
            <a:stCxn id="35" idx="2"/>
            <a:endCxn id="18" idx="0"/>
          </p:cNvCxnSpPr>
          <p:nvPr/>
        </p:nvCxnSpPr>
        <p:spPr>
          <a:xfrm rot="16200000" flipH="1">
            <a:off x="5700674" y="799375"/>
            <a:ext cx="1109432" cy="215319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DE384228-01D5-A394-6E10-C727D282665C}"/>
              </a:ext>
            </a:extLst>
          </p:cNvPr>
          <p:cNvSpPr txBox="1"/>
          <p:nvPr/>
        </p:nvSpPr>
        <p:spPr>
          <a:xfrm>
            <a:off x="1216283" y="417894"/>
            <a:ext cx="2688557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dirty="0"/>
              <a:t>数据库</a:t>
            </a:r>
            <a:r>
              <a:rPr lang="en-US" altLang="zh-CN" sz="2400" dirty="0"/>
              <a:t>failover</a:t>
            </a:r>
            <a:r>
              <a:rPr lang="zh-CN" altLang="en-US" sz="2400" dirty="0"/>
              <a:t>切换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27ED8A9B-F771-4083-72EE-124552B494E0}"/>
              </a:ext>
            </a:extLst>
          </p:cNvPr>
          <p:cNvCxnSpPr>
            <a:cxnSpLocks/>
          </p:cNvCxnSpPr>
          <p:nvPr/>
        </p:nvCxnSpPr>
        <p:spPr>
          <a:xfrm>
            <a:off x="1598169" y="2353164"/>
            <a:ext cx="1429508" cy="120078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35CEA72-007C-10AA-88EC-E40791A99BFA}"/>
              </a:ext>
            </a:extLst>
          </p:cNvPr>
          <p:cNvCxnSpPr>
            <a:cxnSpLocks/>
          </p:cNvCxnSpPr>
          <p:nvPr/>
        </p:nvCxnSpPr>
        <p:spPr>
          <a:xfrm flipV="1">
            <a:off x="1566931" y="2211422"/>
            <a:ext cx="1411494" cy="1432322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75B9D012-4A1B-9654-BB66-81E0934A31B7}"/>
              </a:ext>
            </a:extLst>
          </p:cNvPr>
          <p:cNvCxnSpPr>
            <a:cxnSpLocks/>
          </p:cNvCxnSpPr>
          <p:nvPr/>
        </p:nvCxnSpPr>
        <p:spPr>
          <a:xfrm>
            <a:off x="2410514" y="2551807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318361A7-6FF5-D968-B26D-ECC123F221EA}"/>
              </a:ext>
            </a:extLst>
          </p:cNvPr>
          <p:cNvCxnSpPr>
            <a:cxnSpLocks/>
          </p:cNvCxnSpPr>
          <p:nvPr/>
        </p:nvCxnSpPr>
        <p:spPr>
          <a:xfrm flipV="1">
            <a:off x="2446026" y="2551807"/>
            <a:ext cx="1464104" cy="674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B27F3A00-3ED2-3177-29CE-858D51244883}"/>
              </a:ext>
            </a:extLst>
          </p:cNvPr>
          <p:cNvSpPr txBox="1"/>
          <p:nvPr/>
        </p:nvSpPr>
        <p:spPr>
          <a:xfrm>
            <a:off x="8239135" y="4051992"/>
            <a:ext cx="615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R/W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E237BD37-E7AE-5836-3A6A-44A4D9ACADC1}"/>
              </a:ext>
            </a:extLst>
          </p:cNvPr>
          <p:cNvCxnSpPr>
            <a:cxnSpLocks/>
          </p:cNvCxnSpPr>
          <p:nvPr/>
        </p:nvCxnSpPr>
        <p:spPr>
          <a:xfrm>
            <a:off x="1566931" y="4833655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8C6D3C8-B9A1-DA1A-F1FB-4EC56961DC0A}"/>
              </a:ext>
            </a:extLst>
          </p:cNvPr>
          <p:cNvCxnSpPr>
            <a:cxnSpLocks/>
          </p:cNvCxnSpPr>
          <p:nvPr/>
        </p:nvCxnSpPr>
        <p:spPr>
          <a:xfrm flipV="1">
            <a:off x="1602443" y="4833655"/>
            <a:ext cx="1464104" cy="674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026B23CF-E357-CF1A-0EA3-E35BAB43B7E4}"/>
              </a:ext>
            </a:extLst>
          </p:cNvPr>
          <p:cNvCxnSpPr>
            <a:cxnSpLocks/>
          </p:cNvCxnSpPr>
          <p:nvPr/>
        </p:nvCxnSpPr>
        <p:spPr>
          <a:xfrm>
            <a:off x="4280576" y="4849898"/>
            <a:ext cx="1499616" cy="60960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31BB796F-A2FD-4244-0401-7599F142B008}"/>
              </a:ext>
            </a:extLst>
          </p:cNvPr>
          <p:cNvCxnSpPr>
            <a:cxnSpLocks/>
          </p:cNvCxnSpPr>
          <p:nvPr/>
        </p:nvCxnSpPr>
        <p:spPr>
          <a:xfrm flipV="1">
            <a:off x="4316088" y="4849898"/>
            <a:ext cx="1464104" cy="67477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69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146</Words>
  <Application>Microsoft Office PowerPoint</Application>
  <PresentationFormat>宽屏</PresentationFormat>
  <Paragraphs>87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等线</vt:lpstr>
      <vt:lpstr>等线 Light</vt:lpstr>
      <vt:lpstr>Arial</vt:lpstr>
      <vt:lpstr>Office 主题​​</vt:lpstr>
      <vt:lpstr>PGPool-II架构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PGPool-II架构</dc:title>
  <dc:creator>jun liu</dc:creator>
  <cp:lastModifiedBy>jun liu</cp:lastModifiedBy>
  <cp:revision>58</cp:revision>
  <dcterms:created xsi:type="dcterms:W3CDTF">2023-08-31T04:30:47Z</dcterms:created>
  <dcterms:modified xsi:type="dcterms:W3CDTF">2023-08-31T12:27:29Z</dcterms:modified>
</cp:coreProperties>
</file>