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13FA5-9BC7-E5BD-0B6F-3F48C8310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F46403-148E-F3A9-33A4-CAE16C3D7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0486F-8E0D-0985-5748-63285F065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2192A-D005-90AA-A14F-364B3AF9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D5473-CD6D-D86B-E943-6E54218E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92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B412D-3B8A-45EB-C5DC-E31386CC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064EE5-8763-ED81-2BA9-37B2A25F6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2DA1C1-4AFE-2A83-7A38-397FDCE9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D83FEF-9C5A-2245-1CCE-365CDC11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ECBDAE-C8E5-599C-BE9A-6589F08D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53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FD0C3D-FF39-0316-B309-416460D36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9BF7CB-B40C-2AC7-B996-E7C3C039A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1AB20-76DA-98D8-D952-6AE81757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0DA9D-806E-E995-A09E-915A4A7E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70CE4-7A5A-179C-5348-1298EA0A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A099C-4051-3353-981D-BDC351CE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83421-9D77-6654-4962-758B0675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81B72-0CD5-9A4D-5794-CADECAB1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07C9D-6FC2-D74F-0BF0-7C2E8A9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56196-60C0-559F-35E7-B5159525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988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3C338-CA64-055D-F83C-9311E376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2F480-A7A0-10F6-2006-6F674F26A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1E8774-DDA9-60AF-1F76-E2B240F0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825B7-8962-5026-E726-7A74C464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95509-7761-4B77-9900-19475FD0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27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61D01-BA86-E3FF-F801-EF34278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D686DD-765A-B8A8-6D34-3A8E7941D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5AB2AF-4487-2A54-196D-D3EA676D5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38585B-57EA-70E4-00EA-667F59DB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6FEB9-D38F-F0C7-6A43-AE9ADB83A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5980E-55B1-CC9E-CBD8-2823B295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6CC2D-5603-5413-53F5-7B8EE3A7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EF507-C616-5CA9-4ADC-37581C74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6B64B7-6655-887A-32D2-D7388532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463D33-7AF7-CB38-520F-8F2BD0439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E32579-7243-615F-A6CF-7DDD12E74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CA461C-F677-3769-F7EB-EFF3E7A5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F78EBC-4CBD-77EC-754D-A691F061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714DED-AFAD-3EB6-6535-D82F9AD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6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309DB-9C6E-E4DC-9EED-FF360FAA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F1FB0A-A7BF-45C3-189C-59A02EA4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43CF82-F34D-5D17-42D1-65211C7A0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1DBAB0-C465-ED74-5D5F-7623F222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6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4B30A3-C68D-BDA7-100B-41C5C018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861DE-72C2-38F2-66F8-EB305F42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F7D6F-38A0-810C-35AD-A40246D51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0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3F8A0-D7DF-F326-2EEB-D1A0D087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7554F-8F66-0948-DD92-A4474F756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06E08-4952-A9D7-A4EA-6B00C4ED5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B6AD46-76A2-1D7D-742B-0E3AEE1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8EB3E-2589-6840-7726-71484E90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9EAAA-D73C-16AC-F303-B6A2021E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7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8A09-EF7E-E190-14A5-25DE1EDD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65E7A3-7F5E-E645-C1E2-B8AD135F3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44B904F-B839-0CE7-DC7A-95ED6FF0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595CBE-A8DF-7460-1FDA-E4AFC073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DACF1-0119-28CF-2EA0-F0624CA5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C0B0A5-D529-4EB0-110E-D63A75AA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5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305FFD-A8BE-F87C-A0D2-9F709E15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1149B-CD3C-FA81-358F-D164A101F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054C39-4ACB-B226-38A3-38A0B35A8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22A4F-7BE7-4F9A-BB9E-9E53DA0E3DA3}" type="datetimeFigureOut">
              <a:rPr lang="zh-CN" altLang="en-US" smtClean="0"/>
              <a:t>2023/2/12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65EF9-9DB5-8EAD-F51C-BACF6BAB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9323C8-C135-96D3-9FD9-0554EA656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BBA38-6297-4811-83CC-78FFAB0BDF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4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C2442-11DF-7617-5269-B53180193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相关流程的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28571B-06EF-4F03-EA33-07459358A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79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4EBC945-8F79-D53C-1B3A-1B257F98AD29}"/>
              </a:ext>
            </a:extLst>
          </p:cNvPr>
          <p:cNvSpPr/>
          <p:nvPr/>
        </p:nvSpPr>
        <p:spPr>
          <a:xfrm>
            <a:off x="3751604" y="205099"/>
            <a:ext cx="3247402" cy="62384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MVC</a:t>
            </a:r>
            <a:r>
              <a:rPr lang="zh-CN" altLang="en-US" dirty="0"/>
              <a:t>的基本流程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EBB1DA5-7C21-2914-EA34-9515020E93D9}"/>
              </a:ext>
            </a:extLst>
          </p:cNvPr>
          <p:cNvSpPr/>
          <p:nvPr/>
        </p:nvSpPr>
        <p:spPr>
          <a:xfrm>
            <a:off x="444382" y="2476856"/>
            <a:ext cx="2009686" cy="62384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web.xml</a:t>
            </a:r>
            <a:r>
              <a:rPr lang="zh-CN" altLang="en-US" dirty="0"/>
              <a:t>文件加载</a:t>
            </a:r>
            <a:r>
              <a:rPr lang="en-US" altLang="zh-CN" dirty="0"/>
              <a:t>mvc.xml</a:t>
            </a:r>
            <a:r>
              <a:rPr lang="zh-CN" altLang="en-US" dirty="0"/>
              <a:t>文件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BDF2BFD-E413-CFA4-2F15-448F5B7CAA50}"/>
              </a:ext>
            </a:extLst>
          </p:cNvPr>
          <p:cNvSpPr/>
          <p:nvPr/>
        </p:nvSpPr>
        <p:spPr>
          <a:xfrm>
            <a:off x="3837062" y="1153683"/>
            <a:ext cx="6366618" cy="45719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9785DFD-FA14-2BE0-95D2-16F287FB9BEC}"/>
              </a:ext>
            </a:extLst>
          </p:cNvPr>
          <p:cNvSpPr/>
          <p:nvPr/>
        </p:nvSpPr>
        <p:spPr>
          <a:xfrm>
            <a:off x="4260079" y="1427148"/>
            <a:ext cx="5477854" cy="6238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包描述，注解</a:t>
            </a:r>
            <a:r>
              <a:rPr lang="en-US" altLang="zh-CN" dirty="0"/>
              <a:t>@Controller</a:t>
            </a:r>
            <a:r>
              <a:rPr lang="zh-CN" altLang="en-US" dirty="0"/>
              <a:t>、</a:t>
            </a:r>
            <a:r>
              <a:rPr lang="en-US" altLang="zh-CN" dirty="0"/>
              <a:t>@Autowire</a:t>
            </a:r>
            <a:r>
              <a:rPr lang="zh-CN" altLang="en-US" dirty="0"/>
              <a:t>、</a:t>
            </a:r>
            <a:r>
              <a:rPr lang="en-US" altLang="zh-CN" dirty="0"/>
              <a:t>@RequestMapp</a:t>
            </a:r>
            <a:r>
              <a:rPr lang="zh-CN" altLang="en-US" dirty="0"/>
              <a:t>、</a:t>
            </a:r>
            <a:r>
              <a:rPr lang="en-US" altLang="zh-CN" dirty="0"/>
              <a:t>@Service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D7EA52D-FAC4-366F-5573-4A6878B9BFCC}"/>
              </a:ext>
            </a:extLst>
          </p:cNvPr>
          <p:cNvSpPr/>
          <p:nvPr/>
        </p:nvSpPr>
        <p:spPr>
          <a:xfrm>
            <a:off x="4260079" y="2579405"/>
            <a:ext cx="5477854" cy="6238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IOC</a:t>
            </a:r>
            <a:r>
              <a:rPr lang="zh-CN" altLang="en-US" dirty="0"/>
              <a:t>容器进行相应的初始化、及相应的依赖注入维护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88B79C0-77F1-7AEA-1BF0-FD6C15607737}"/>
              </a:ext>
            </a:extLst>
          </p:cNvPr>
          <p:cNvSpPr/>
          <p:nvPr/>
        </p:nvSpPr>
        <p:spPr>
          <a:xfrm>
            <a:off x="4260079" y="3719556"/>
            <a:ext cx="5477854" cy="6238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相关组件的初始化，建立</a:t>
            </a:r>
            <a:r>
              <a:rPr lang="en-US" altLang="zh-CN" dirty="0"/>
              <a:t>URL</a:t>
            </a:r>
            <a:r>
              <a:rPr lang="zh-CN" altLang="en-US" dirty="0"/>
              <a:t>和</a:t>
            </a:r>
            <a:r>
              <a:rPr lang="en-US" altLang="zh-CN" dirty="0"/>
              <a:t>Method</a:t>
            </a:r>
            <a:r>
              <a:rPr lang="zh-CN" altLang="en-US" dirty="0"/>
              <a:t>之间的映射关系  对应</a:t>
            </a:r>
            <a:r>
              <a:rPr lang="en-US" altLang="zh-CN" dirty="0"/>
              <a:t>Spring</a:t>
            </a:r>
            <a:r>
              <a:rPr lang="zh-CN" altLang="en-US" dirty="0"/>
              <a:t>的</a:t>
            </a:r>
            <a:r>
              <a:rPr lang="en-US" altLang="zh-CN" dirty="0" err="1"/>
              <a:t>HandlerMapping</a:t>
            </a:r>
            <a:r>
              <a:rPr lang="en-US" altLang="zh-CN" dirty="0"/>
              <a:t>(</a:t>
            </a:r>
            <a:r>
              <a:rPr lang="zh-CN" altLang="en-US" dirty="0"/>
              <a:t>处理器映射器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EAFEB7F-18BA-6BD6-EE9E-AE54C8A8A97C}"/>
              </a:ext>
            </a:extLst>
          </p:cNvPr>
          <p:cNvSpPr/>
          <p:nvPr/>
        </p:nvSpPr>
        <p:spPr>
          <a:xfrm>
            <a:off x="4260079" y="4902081"/>
            <a:ext cx="5477854" cy="62384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等待请求进来、处理请求</a:t>
            </a: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D8087573-876D-9636-F216-035705B74DCB}"/>
              </a:ext>
            </a:extLst>
          </p:cNvPr>
          <p:cNvSpPr/>
          <p:nvPr/>
        </p:nvSpPr>
        <p:spPr>
          <a:xfrm>
            <a:off x="6511895" y="2153540"/>
            <a:ext cx="683664" cy="32331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61AF5055-5122-98CE-E3BD-489C4AE4253C}"/>
              </a:ext>
            </a:extLst>
          </p:cNvPr>
          <p:cNvSpPr/>
          <p:nvPr/>
        </p:nvSpPr>
        <p:spPr>
          <a:xfrm>
            <a:off x="6467030" y="3287994"/>
            <a:ext cx="683664" cy="32331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DA3DD6DE-D806-D848-817F-E90BD34B2AA6}"/>
              </a:ext>
            </a:extLst>
          </p:cNvPr>
          <p:cNvSpPr/>
          <p:nvPr/>
        </p:nvSpPr>
        <p:spPr>
          <a:xfrm>
            <a:off x="6467030" y="4443100"/>
            <a:ext cx="683664" cy="323316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E26E0F89-2A9F-9825-8FD8-05FCE4E27A28}"/>
              </a:ext>
            </a:extLst>
          </p:cNvPr>
          <p:cNvSpPr/>
          <p:nvPr/>
        </p:nvSpPr>
        <p:spPr>
          <a:xfrm>
            <a:off x="2877085" y="2476855"/>
            <a:ext cx="581114" cy="6238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34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C53294-9ED3-0ACC-5F05-39F8CEF5A324}"/>
              </a:ext>
            </a:extLst>
          </p:cNvPr>
          <p:cNvSpPr/>
          <p:nvPr/>
        </p:nvSpPr>
        <p:spPr>
          <a:xfrm>
            <a:off x="3589234" y="290557"/>
            <a:ext cx="3819970" cy="48711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Spring-MVC</a:t>
            </a:r>
            <a:r>
              <a:rPr lang="zh-CN" altLang="en-US" dirty="0"/>
              <a:t>的处理流程</a:t>
            </a:r>
          </a:p>
        </p:txBody>
      </p:sp>
    </p:spTree>
    <p:extLst>
      <p:ext uri="{BB962C8B-B14F-4D97-AF65-F5344CB8AC3E}">
        <p14:creationId xmlns:p14="http://schemas.microsoft.com/office/powerpoint/2010/main" val="356684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78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相关流程的PPT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 liu</dc:creator>
  <cp:lastModifiedBy>jun liu</cp:lastModifiedBy>
  <cp:revision>6</cp:revision>
  <dcterms:created xsi:type="dcterms:W3CDTF">2023-02-12T14:12:03Z</dcterms:created>
  <dcterms:modified xsi:type="dcterms:W3CDTF">2023-02-12T14:40:47Z</dcterms:modified>
</cp:coreProperties>
</file>